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6"/>
  </p:notesMasterIdLst>
  <p:sldIdLst>
    <p:sldId id="282" r:id="rId3"/>
    <p:sldId id="422" r:id="rId4"/>
    <p:sldId id="423" r:id="rId5"/>
    <p:sldId id="421" r:id="rId6"/>
    <p:sldId id="322" r:id="rId7"/>
    <p:sldId id="353" r:id="rId8"/>
    <p:sldId id="354" r:id="rId9"/>
    <p:sldId id="357" r:id="rId10"/>
    <p:sldId id="324" r:id="rId11"/>
    <p:sldId id="340" r:id="rId12"/>
    <p:sldId id="360" r:id="rId13"/>
    <p:sldId id="362" r:id="rId14"/>
    <p:sldId id="3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E5A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96072-66C4-470F-BBC5-22045273AC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8DC80-FDE3-493A-A5CE-9544EDB47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6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9.png"/><Relationship Id="rId26" Type="http://schemas.openxmlformats.org/officeDocument/2006/relationships/image" Target="../media/image22.svg"/><Relationship Id="rId3" Type="http://schemas.openxmlformats.org/officeDocument/2006/relationships/image" Target="../media/image3.png"/><Relationship Id="rId21" Type="http://schemas.openxmlformats.org/officeDocument/2006/relationships/image" Target="../media/image32.svg"/><Relationship Id="rId34" Type="http://schemas.openxmlformats.org/officeDocument/2006/relationships/image" Target="../media/image37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1.png"/><Relationship Id="rId33" Type="http://schemas.openxmlformats.org/officeDocument/2006/relationships/image" Target="../media/image36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29" Type="http://schemas.openxmlformats.org/officeDocument/2006/relationships/image" Target="../media/image33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35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19.svg"/><Relationship Id="rId28" Type="http://schemas.openxmlformats.org/officeDocument/2006/relationships/image" Target="../media/image24.svg"/><Relationship Id="rId36" Type="http://schemas.openxmlformats.org/officeDocument/2006/relationships/image" Target="../media/image39.png"/><Relationship Id="rId10" Type="http://schemas.openxmlformats.org/officeDocument/2006/relationships/image" Target="../media/image10.svg"/><Relationship Id="rId19" Type="http://schemas.openxmlformats.org/officeDocument/2006/relationships/image" Target="../media/image30.svg"/><Relationship Id="rId31" Type="http://schemas.openxmlformats.org/officeDocument/2006/relationships/image" Target="../media/image34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35" Type="http://schemas.openxmlformats.org/officeDocument/2006/relationships/image" Target="../media/image3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9.png"/><Relationship Id="rId26" Type="http://schemas.openxmlformats.org/officeDocument/2006/relationships/image" Target="../media/image22.svg"/><Relationship Id="rId3" Type="http://schemas.openxmlformats.org/officeDocument/2006/relationships/image" Target="../media/image3.png"/><Relationship Id="rId21" Type="http://schemas.openxmlformats.org/officeDocument/2006/relationships/image" Target="../media/image32.svg"/><Relationship Id="rId34" Type="http://schemas.openxmlformats.org/officeDocument/2006/relationships/image" Target="../media/image37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1.png"/><Relationship Id="rId33" Type="http://schemas.openxmlformats.org/officeDocument/2006/relationships/image" Target="../media/image36.png"/><Relationship Id="rId38" Type="http://schemas.openxmlformats.org/officeDocument/2006/relationships/image" Target="../media/image27.sv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29" Type="http://schemas.openxmlformats.org/officeDocument/2006/relationships/image" Target="../media/image33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35.svg"/><Relationship Id="rId37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19.svg"/><Relationship Id="rId28" Type="http://schemas.openxmlformats.org/officeDocument/2006/relationships/image" Target="../media/image24.svg"/><Relationship Id="rId36" Type="http://schemas.openxmlformats.org/officeDocument/2006/relationships/image" Target="../media/image39.png"/><Relationship Id="rId10" Type="http://schemas.openxmlformats.org/officeDocument/2006/relationships/image" Target="../media/image10.svg"/><Relationship Id="rId19" Type="http://schemas.openxmlformats.org/officeDocument/2006/relationships/image" Target="../media/image30.svg"/><Relationship Id="rId31" Type="http://schemas.openxmlformats.org/officeDocument/2006/relationships/image" Target="../media/image34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35" Type="http://schemas.openxmlformats.org/officeDocument/2006/relationships/image" Target="../media/image3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961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2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46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58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42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70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23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122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107D264-2CB2-A733-CF78-C4478BAB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71CD4F87-D68F-E92D-6861-B9B79EA8E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4565808E-E989-07EE-7FF7-4A870D6F93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2FB261C4-C3F2-F3C6-604E-35F08BDF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DEAD719E-5BA1-0BFA-3509-66EDDA795D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32" name="PHẠM DUYÊN 6 - 9Slide.vn">
            <a:extLst>
              <a:ext uri="{FF2B5EF4-FFF2-40B4-BE49-F238E27FC236}">
                <a16:creationId xmlns:a16="http://schemas.microsoft.com/office/drawing/2014/main" id="{AB9E2A83-35BD-E4AD-4569-234AC0C1A8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33" name="PHẠM DUYÊN 7 - 9Slide.vn">
            <a:extLst>
              <a:ext uri="{FF2B5EF4-FFF2-40B4-BE49-F238E27FC236}">
                <a16:creationId xmlns:a16="http://schemas.microsoft.com/office/drawing/2014/main" id="{CA1C5CF9-BAC8-09CF-6BC3-D407161B01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553B2E5C-57FE-0140-9D50-D6D4582E598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35" name="PHẠM DUYÊN 9 - 9Slide.vn">
            <a:extLst>
              <a:ext uri="{FF2B5EF4-FFF2-40B4-BE49-F238E27FC236}">
                <a16:creationId xmlns:a16="http://schemas.microsoft.com/office/drawing/2014/main" id="{A0E804CD-20A6-4F8A-F566-69AD98F41B8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DEA10693-9E8E-C0DD-E5A3-870B42E8C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B42B2ED1-EA99-BA64-21B5-15354E9B93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6182DAF9-565C-D358-A179-40D344691B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B96BE4A2-761F-0CC2-AC29-3F1C86B1856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B9B1A957-8FC0-BC95-91A1-2F31AD26B7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95A4F793-5BF6-4EF0-B7B4-62345E1959C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2CA1E881-AF7D-1D62-65D3-B7D994E14B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43" name="PHẠM DUYÊN 17 - 9Slide.vn">
            <a:extLst>
              <a:ext uri="{FF2B5EF4-FFF2-40B4-BE49-F238E27FC236}">
                <a16:creationId xmlns:a16="http://schemas.microsoft.com/office/drawing/2014/main" id="{A8D6C977-5E4D-B923-3625-932D6AF477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44" name="PHẠM DUYÊN 18 - 9Slide.vn">
            <a:extLst>
              <a:ext uri="{FF2B5EF4-FFF2-40B4-BE49-F238E27FC236}">
                <a16:creationId xmlns:a16="http://schemas.microsoft.com/office/drawing/2014/main" id="{8B86E5F7-FB6F-9EDE-B688-0D1A373DA5C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45" name="PHẠM DUYÊN 19 - 9Slide.vn">
            <a:extLst>
              <a:ext uri="{FF2B5EF4-FFF2-40B4-BE49-F238E27FC236}">
                <a16:creationId xmlns:a16="http://schemas.microsoft.com/office/drawing/2014/main" id="{AAC973A7-08D9-39A1-F2D1-42CE01E42D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46" name="PHẠM DUYÊN 20 - 9Slide.vn">
            <a:extLst>
              <a:ext uri="{FF2B5EF4-FFF2-40B4-BE49-F238E27FC236}">
                <a16:creationId xmlns:a16="http://schemas.microsoft.com/office/drawing/2014/main" id="{7A690937-E634-933B-5923-74445DADA91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7" name="PHẠM DUYÊN 21 - 9Slide.vn">
            <a:extLst>
              <a:ext uri="{FF2B5EF4-FFF2-40B4-BE49-F238E27FC236}">
                <a16:creationId xmlns:a16="http://schemas.microsoft.com/office/drawing/2014/main" id="{4F45989A-C2F3-4CFB-3184-543195426E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8" name="PHẠM DUYÊN 22 - 9Slide.vn">
            <a:extLst>
              <a:ext uri="{FF2B5EF4-FFF2-40B4-BE49-F238E27FC236}">
                <a16:creationId xmlns:a16="http://schemas.microsoft.com/office/drawing/2014/main" id="{23C1523E-D154-19B2-4A1F-E63D7F88DA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9" name="PHẠM DUYÊN 23 - 9Slide.vn">
            <a:extLst>
              <a:ext uri="{FF2B5EF4-FFF2-40B4-BE49-F238E27FC236}">
                <a16:creationId xmlns:a16="http://schemas.microsoft.com/office/drawing/2014/main" id="{BB21079F-37F0-9877-4301-814C1D9B6A8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91880EEF-768C-35B1-5DE8-72516F439C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51" name="PHẠM DUYÊN 25 - 9Slide.vn">
            <a:extLst>
              <a:ext uri="{FF2B5EF4-FFF2-40B4-BE49-F238E27FC236}">
                <a16:creationId xmlns:a16="http://schemas.microsoft.com/office/drawing/2014/main" id="{DB6409E2-8146-8DC1-B689-8AC2B9C1BAD4}"/>
              </a:ext>
            </a:extLst>
          </p:cNvPr>
          <p:cNvSpPr/>
          <p:nvPr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29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23A6E68-A689-8B77-2E20-62860646A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F97B45F-7208-191F-2664-A11332B0F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7E4CF555-AF6C-89AD-C6D2-7036762FF0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B0A9765A-2EF8-BA0E-2E99-8A947C30B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9" name="PHẠM DUYÊN 5 - 9Slide.vn">
            <a:extLst>
              <a:ext uri="{FF2B5EF4-FFF2-40B4-BE49-F238E27FC236}">
                <a16:creationId xmlns:a16="http://schemas.microsoft.com/office/drawing/2014/main" id="{ADF5F21B-2843-EE08-8D17-DE0677EF62B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AFBBB110-1B49-4AAB-36E3-8EB8CBCB84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33" name="PHẠM DUYÊN 7 - 9Slide.vn">
            <a:extLst>
              <a:ext uri="{FF2B5EF4-FFF2-40B4-BE49-F238E27FC236}">
                <a16:creationId xmlns:a16="http://schemas.microsoft.com/office/drawing/2014/main" id="{35063FA6-C1FE-9B35-6E57-8D2AAFD3BA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34" name="PHẠM DUYÊN 8 - 9Slide.vn">
            <a:extLst>
              <a:ext uri="{FF2B5EF4-FFF2-40B4-BE49-F238E27FC236}">
                <a16:creationId xmlns:a16="http://schemas.microsoft.com/office/drawing/2014/main" id="{BDD0CFDA-209B-E9A7-113A-8EAC4CD6053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35" name="PHẠM DUYÊN 9 - 9Slide.vn">
            <a:extLst>
              <a:ext uri="{FF2B5EF4-FFF2-40B4-BE49-F238E27FC236}">
                <a16:creationId xmlns:a16="http://schemas.microsoft.com/office/drawing/2014/main" id="{6B3EECE5-A413-1697-F6C3-59620F8C2E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A32EA562-1972-07E6-BD58-DE046C28F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DB761785-309E-31F9-A287-ACF9B511BC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71AB5810-B6BE-F690-5054-7E663971D80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FE22B655-A026-1B89-7096-4A19D66887F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156027B3-242C-7487-1AB0-B524C9A746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95FF859D-6A74-5ACD-01C4-A39D1F169A7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B6DF3A70-D294-AB72-1AE2-AF13A84C9E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43" name="PHẠM DUYÊN 17 - 9Slide.vn">
            <a:extLst>
              <a:ext uri="{FF2B5EF4-FFF2-40B4-BE49-F238E27FC236}">
                <a16:creationId xmlns:a16="http://schemas.microsoft.com/office/drawing/2014/main" id="{8462F24C-B9AE-47ED-CED8-98844A8E21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44" name="PHẠM DUYÊN 18 - 9Slide.vn">
            <a:extLst>
              <a:ext uri="{FF2B5EF4-FFF2-40B4-BE49-F238E27FC236}">
                <a16:creationId xmlns:a16="http://schemas.microsoft.com/office/drawing/2014/main" id="{BDE22C97-6683-9277-ACC9-EC7569C0AE3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45" name="PHẠM DUYÊN 19 - 9Slide.vn">
            <a:extLst>
              <a:ext uri="{FF2B5EF4-FFF2-40B4-BE49-F238E27FC236}">
                <a16:creationId xmlns:a16="http://schemas.microsoft.com/office/drawing/2014/main" id="{4CDC559A-B578-D538-F6DE-8064722BEA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46" name="PHẠM DUYÊN 20 - 9Slide.vn">
            <a:extLst>
              <a:ext uri="{FF2B5EF4-FFF2-40B4-BE49-F238E27FC236}">
                <a16:creationId xmlns:a16="http://schemas.microsoft.com/office/drawing/2014/main" id="{E76002F2-561A-6AAF-3C7E-9C21E84C2D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7" name="PHẠM DUYÊN 21 - 9Slide.vn">
            <a:extLst>
              <a:ext uri="{FF2B5EF4-FFF2-40B4-BE49-F238E27FC236}">
                <a16:creationId xmlns:a16="http://schemas.microsoft.com/office/drawing/2014/main" id="{CE8CE1E9-C538-96B8-A990-84BEDCAD4C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8" name="PHẠM DUYÊN 22 - 9Slide.vn">
            <a:extLst>
              <a:ext uri="{FF2B5EF4-FFF2-40B4-BE49-F238E27FC236}">
                <a16:creationId xmlns:a16="http://schemas.microsoft.com/office/drawing/2014/main" id="{A25194E2-C325-28B9-01B6-A7B43A8E0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9" name="PHẠM DUYÊN 23 - 9Slide.vn">
            <a:extLst>
              <a:ext uri="{FF2B5EF4-FFF2-40B4-BE49-F238E27FC236}">
                <a16:creationId xmlns:a16="http://schemas.microsoft.com/office/drawing/2014/main" id="{C69D97CD-1F12-9CFE-6003-7D1586875AA7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F525F12C-738E-DBBA-D66C-2BB5E70BD9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51" name="PHẠM DUYÊN 25 - 9Slide.vn">
            <a:extLst>
              <a:ext uri="{FF2B5EF4-FFF2-40B4-BE49-F238E27FC236}">
                <a16:creationId xmlns:a16="http://schemas.microsoft.com/office/drawing/2014/main" id="{15D7BD03-D46F-1C75-313E-646C6D01784E}"/>
              </a:ext>
            </a:extLst>
          </p:cNvPr>
          <p:cNvSpPr/>
          <p:nvPr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0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45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73" r:id="rId3"/>
    <p:sldLayoutId id="2147483674" r:id="rId4"/>
    <p:sldLayoutId id="214748367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BC19742A-BB15-7202-815D-9B89B3E8F813}"/>
              </a:ext>
            </a:extLst>
          </p:cNvPr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4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4425" y="840435"/>
            <a:ext cx="2810500" cy="1176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91E15E-CEF4-426C-A5A1-E0F5B0F6D7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395" y="1784531"/>
            <a:ext cx="8413209" cy="1688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46E6AC-4451-07C0-C141-D3CF6560A3A7}"/>
              </a:ext>
            </a:extLst>
          </p:cNvPr>
          <p:cNvSpPr txBox="1"/>
          <p:nvPr/>
        </p:nvSpPr>
        <p:spPr>
          <a:xfrm>
            <a:off x="2932533" y="3305268"/>
            <a:ext cx="297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+mj-lt"/>
              </a:rPr>
              <a:t>TRANG 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A2FFD0D8-19C9-B6F1-60A1-6B470ACF2FBD}"/>
              </a:ext>
            </a:extLst>
          </p:cNvPr>
          <p:cNvGrpSpPr/>
          <p:nvPr/>
        </p:nvGrpSpPr>
        <p:grpSpPr>
          <a:xfrm>
            <a:off x="558007" y="492838"/>
            <a:ext cx="529493" cy="584775"/>
            <a:chOff x="1806355" y="2908822"/>
            <a:chExt cx="745981" cy="823864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EDB105F6-3F0B-8444-C105-B7DA5E6EC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3537A4E9-087F-DD06-8FB6-732DF6225A91}"/>
                </a:ext>
              </a:extLst>
            </p:cNvPr>
            <p:cNvSpPr txBox="1"/>
            <p:nvPr/>
          </p:nvSpPr>
          <p:spPr>
            <a:xfrm>
              <a:off x="1851155" y="2908822"/>
              <a:ext cx="656379" cy="82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rgbClr val="002060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10B59C10-04C6-5674-4957-9B16AB26244B}"/>
              </a:ext>
            </a:extLst>
          </p:cNvPr>
          <p:cNvSpPr txBox="1"/>
          <p:nvPr/>
        </p:nvSpPr>
        <p:spPr>
          <a:xfrm>
            <a:off x="1105661" y="475343"/>
            <a:ext cx="3542539" cy="60342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200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AA8B903-DE0C-6A50-2A9C-07F95E1F28E5}"/>
              </a:ext>
            </a:extLst>
          </p:cNvPr>
          <p:cNvSpPr/>
          <p:nvPr/>
        </p:nvSpPr>
        <p:spPr>
          <a:xfrm>
            <a:off x="2996588" y="1371600"/>
            <a:ext cx="6312665" cy="20574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4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EA1D8807-070A-8D55-D5E4-C6F317DAF18E}"/>
              </a:ext>
            </a:extLst>
          </p:cNvPr>
          <p:cNvSpPr txBox="1"/>
          <p:nvPr/>
        </p:nvSpPr>
        <p:spPr>
          <a:xfrm>
            <a:off x="3346470" y="1793081"/>
            <a:ext cx="1144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E893D94B-4947-2B9D-6980-1766555756D5}"/>
              </a:ext>
            </a:extLst>
          </p:cNvPr>
          <p:cNvSpPr txBox="1"/>
          <p:nvPr/>
        </p:nvSpPr>
        <p:spPr>
          <a:xfrm>
            <a:off x="4804243" y="1793081"/>
            <a:ext cx="266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 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2E471751-09F7-F9F9-5B8D-E2D3BD088855}"/>
              </a:ext>
            </a:extLst>
          </p:cNvPr>
          <p:cNvSpPr txBox="1"/>
          <p:nvPr/>
        </p:nvSpPr>
        <p:spPr>
          <a:xfrm>
            <a:off x="7323092" y="18913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479FC074-CB81-71D1-0FE4-60731660EEDF}"/>
              </a:ext>
            </a:extLst>
          </p:cNvPr>
          <p:cNvSpPr txBox="1"/>
          <p:nvPr/>
        </p:nvSpPr>
        <p:spPr>
          <a:xfrm>
            <a:off x="7735384" y="1793081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C0DE661E-A53A-E3A6-ADB0-C044D5A5910E}"/>
              </a:ext>
            </a:extLst>
          </p:cNvPr>
          <p:cNvSpPr txBox="1"/>
          <p:nvPr/>
        </p:nvSpPr>
        <p:spPr>
          <a:xfrm>
            <a:off x="5173034" y="2424841"/>
            <a:ext cx="1935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660066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7890E4DF-CE24-925F-FBFC-90A3DC763FD7}"/>
              </a:ext>
            </a:extLst>
          </p:cNvPr>
          <p:cNvSpPr txBox="1"/>
          <p:nvPr/>
        </p:nvSpPr>
        <p:spPr>
          <a:xfrm>
            <a:off x="7239496" y="247617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8B73DB49-F3BD-0033-24D0-1E764EB1B0E0}"/>
              </a:ext>
            </a:extLst>
          </p:cNvPr>
          <p:cNvSpPr txBox="1"/>
          <p:nvPr/>
        </p:nvSpPr>
        <p:spPr>
          <a:xfrm>
            <a:off x="7621332" y="2424841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1 - 9Slide.vn">
            <a:extLst>
              <a:ext uri="{FF2B5EF4-FFF2-40B4-BE49-F238E27FC236}">
                <a16:creationId xmlns:a16="http://schemas.microsoft.com/office/drawing/2014/main" id="{6AE56676-FAFD-F9BA-59AC-2143F7302CA9}"/>
              </a:ext>
            </a:extLst>
          </p:cNvPr>
          <p:cNvSpPr txBox="1"/>
          <p:nvPr/>
        </p:nvSpPr>
        <p:spPr>
          <a:xfrm>
            <a:off x="792519" y="4251122"/>
            <a:ext cx="348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37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+ 25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HẠM DUYÊN 12 - 9Slide.vn">
                <a:extLst>
                  <a:ext uri="{FF2B5EF4-FFF2-40B4-BE49-F238E27FC236}">
                    <a16:creationId xmlns:a16="http://schemas.microsoft.com/office/drawing/2014/main" id="{9D1188B1-C3A2-5EB8-F203-B23E44CB5BF9}"/>
                  </a:ext>
                </a:extLst>
              </p:cNvPr>
              <p:cNvSpPr txBox="1"/>
              <p:nvPr/>
            </p:nvSpPr>
            <p:spPr>
              <a:xfrm>
                <a:off x="6782599" y="4251122"/>
                <a:ext cx="25266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pc="-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15 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r>
                  <a:rPr lang="en-US" sz="32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200" spc="-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pc="-1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200" spc="-1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mc:Choice>
        <mc:Fallback xmlns="">
          <p:sp>
            <p:nvSpPr>
              <p:cNvPr id="21" name="PHẠM DUYÊN 12 - 9Slide.vn">
                <a:extLst>
                  <a:ext uri="{FF2B5EF4-FFF2-40B4-BE49-F238E27FC236}">
                    <a16:creationId xmlns:a16="http://schemas.microsoft.com/office/drawing/2014/main" id="{9D1188B1-C3A2-5EB8-F203-B23E44CB5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599" y="4251122"/>
                <a:ext cx="2526654" cy="584775"/>
              </a:xfrm>
              <a:prstGeom prst="rect">
                <a:avLst/>
              </a:prstGeom>
              <a:blipFill>
                <a:blip r:embed="rId2"/>
                <a:stretch>
                  <a:fillRect l="-6280" t="-13542" r="-50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A54DEB43-8F32-24C3-CA63-5874CA7E5886}"/>
              </a:ext>
            </a:extLst>
          </p:cNvPr>
          <p:cNvSpPr txBox="1"/>
          <p:nvPr/>
        </p:nvSpPr>
        <p:spPr>
          <a:xfrm>
            <a:off x="650984" y="4866578"/>
            <a:ext cx="3554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14350"/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12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FD9C4F33-B1B1-CD71-0E7E-376ACF5B24B4}"/>
              </a:ext>
            </a:extLst>
          </p:cNvPr>
          <p:cNvSpPr txBox="1"/>
          <p:nvPr/>
        </p:nvSpPr>
        <p:spPr>
          <a:xfrm>
            <a:off x="6782599" y="4918556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514350"/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spc="-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7</a:t>
            </a:r>
          </a:p>
        </p:txBody>
      </p:sp>
      <p:sp>
        <p:nvSpPr>
          <p:cNvPr id="6" name="PHẠM DUYÊN 2 8 - 9Slide.vn">
            <a:extLst>
              <a:ext uri="{FF2B5EF4-FFF2-40B4-BE49-F238E27FC236}">
                <a16:creationId xmlns:a16="http://schemas.microsoft.com/office/drawing/2014/main" id="{DC35F95A-02AB-C036-DF12-436903C03A48}"/>
              </a:ext>
            </a:extLst>
          </p:cNvPr>
          <p:cNvSpPr txBox="1"/>
          <p:nvPr/>
        </p:nvSpPr>
        <p:spPr>
          <a:xfrm>
            <a:off x="4181063" y="4272225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2 8 - 9Slide.vn">
            <a:extLst>
              <a:ext uri="{FF2B5EF4-FFF2-40B4-BE49-F238E27FC236}">
                <a16:creationId xmlns:a16="http://schemas.microsoft.com/office/drawing/2014/main" id="{C7F12F22-B4C1-82DB-D684-626EC19222BF}"/>
              </a:ext>
            </a:extLst>
          </p:cNvPr>
          <p:cNvSpPr txBox="1"/>
          <p:nvPr/>
        </p:nvSpPr>
        <p:spPr>
          <a:xfrm>
            <a:off x="4103533" y="4903731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2 8 - 9Slide.vn">
            <a:extLst>
              <a:ext uri="{FF2B5EF4-FFF2-40B4-BE49-F238E27FC236}">
                <a16:creationId xmlns:a16="http://schemas.microsoft.com/office/drawing/2014/main" id="{BC06DE8B-26A0-6ABE-59F2-1036CDEA7A91}"/>
              </a:ext>
            </a:extLst>
          </p:cNvPr>
          <p:cNvSpPr txBox="1"/>
          <p:nvPr/>
        </p:nvSpPr>
        <p:spPr>
          <a:xfrm>
            <a:off x="9325216" y="4272225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2 8 - 9Slide.vn">
            <a:extLst>
              <a:ext uri="{FF2B5EF4-FFF2-40B4-BE49-F238E27FC236}">
                <a16:creationId xmlns:a16="http://schemas.microsoft.com/office/drawing/2014/main" id="{AFB17369-A1F8-CFD2-4674-78486FAD2A88}"/>
              </a:ext>
            </a:extLst>
          </p:cNvPr>
          <p:cNvSpPr txBox="1"/>
          <p:nvPr/>
        </p:nvSpPr>
        <p:spPr>
          <a:xfrm>
            <a:off x="9325216" y="4918556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9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2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6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021E42D-14CB-A8DE-77FD-5E1DE79C2714}"/>
              </a:ext>
            </a:extLst>
          </p:cNvPr>
          <p:cNvGrpSpPr/>
          <p:nvPr/>
        </p:nvGrpSpPr>
        <p:grpSpPr>
          <a:xfrm>
            <a:off x="701226" y="554748"/>
            <a:ext cx="529493" cy="584775"/>
            <a:chOff x="1806355" y="2906141"/>
            <a:chExt cx="745981" cy="823864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B7C1E608-CDDE-EFA3-C930-5D20F9AA1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FA8973DF-4A9C-C4A2-3BC2-724332208AD9}"/>
                </a:ext>
              </a:extLst>
            </p:cNvPr>
            <p:cNvSpPr txBox="1"/>
            <p:nvPr/>
          </p:nvSpPr>
          <p:spPr>
            <a:xfrm>
              <a:off x="1895957" y="2906141"/>
              <a:ext cx="656379" cy="82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7A0A44FD-9C35-062F-54CA-1C65793D6534}"/>
              </a:ext>
            </a:extLst>
          </p:cNvPr>
          <p:cNvSpPr txBox="1"/>
          <p:nvPr/>
        </p:nvSpPr>
        <p:spPr>
          <a:xfrm>
            <a:off x="1486499" y="554748"/>
            <a:ext cx="10147494" cy="2062103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đỏ có diện tích 900 </a:t>
            </a:r>
            <a:r>
              <a:rPr lang="vi-VN" sz="32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Cánh diều màu vàng có diện tích 880 </a:t>
            </a:r>
            <a:r>
              <a:rPr lang="vi-VN" sz="32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Hỏi diện tích cánh diều màu đỏ hơn diện tích cánh diều màu vàng bao nhiêu xăng-ti-mét vuông?</a:t>
            </a:r>
            <a:endParaRPr lang="en-US" sz="3200" spc="-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25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87349DE1-D23E-2E99-D772-A6701DC0B62E}"/>
              </a:ext>
            </a:extLst>
          </p:cNvPr>
          <p:cNvSpPr/>
          <p:nvPr/>
        </p:nvSpPr>
        <p:spPr>
          <a:xfrm>
            <a:off x="4953000" y="510713"/>
            <a:ext cx="2908300" cy="457200"/>
          </a:xfrm>
          <a:prstGeom prst="round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42DABCED-3E61-59CE-7681-E5832CC87331}"/>
              </a:ext>
            </a:extLst>
          </p:cNvPr>
          <p:cNvSpPr/>
          <p:nvPr/>
        </p:nvSpPr>
        <p:spPr>
          <a:xfrm>
            <a:off x="1200761" y="510713"/>
            <a:ext cx="3197067" cy="457200"/>
          </a:xfrm>
          <a:prstGeom prst="round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021E42D-14CB-A8DE-77FD-5E1DE79C2714}"/>
              </a:ext>
            </a:extLst>
          </p:cNvPr>
          <p:cNvGrpSpPr/>
          <p:nvPr/>
        </p:nvGrpSpPr>
        <p:grpSpPr>
          <a:xfrm>
            <a:off x="558007" y="397670"/>
            <a:ext cx="529493" cy="707886"/>
            <a:chOff x="1806355" y="2774746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B7C1E608-CDDE-EFA3-C930-5D20F9AA1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FA8973DF-4A9C-C4A2-3BC2-724332208AD9}"/>
                </a:ext>
              </a:extLst>
            </p:cNvPr>
            <p:cNvSpPr txBox="1"/>
            <p:nvPr/>
          </p:nvSpPr>
          <p:spPr>
            <a:xfrm>
              <a:off x="1881940" y="2774746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0C3CB763-2C1E-0040-7F98-7D2BA4360D59}"/>
              </a:ext>
            </a:extLst>
          </p:cNvPr>
          <p:cNvSpPr/>
          <p:nvPr/>
        </p:nvSpPr>
        <p:spPr>
          <a:xfrm>
            <a:off x="7993862" y="501188"/>
            <a:ext cx="3601238" cy="457200"/>
          </a:xfrm>
          <a:prstGeom prst="round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9FA70254-A991-6CD5-5517-BDA39743F5FC}"/>
              </a:ext>
            </a:extLst>
          </p:cNvPr>
          <p:cNvSpPr/>
          <p:nvPr/>
        </p:nvSpPr>
        <p:spPr>
          <a:xfrm>
            <a:off x="1765770" y="963473"/>
            <a:ext cx="2872905" cy="457200"/>
          </a:xfrm>
          <a:prstGeom prst="roundRect">
            <a:avLst/>
          </a:prstGeom>
          <a:solidFill>
            <a:srgbClr val="00B05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FFE34CA8-4B06-BA71-07DD-C4060B588606}"/>
              </a:ext>
            </a:extLst>
          </p:cNvPr>
          <p:cNvSpPr/>
          <p:nvPr/>
        </p:nvSpPr>
        <p:spPr>
          <a:xfrm>
            <a:off x="5448300" y="992896"/>
            <a:ext cx="6146753" cy="398353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B792A332-B245-B346-A151-18133F3E1E95}"/>
              </a:ext>
            </a:extLst>
          </p:cNvPr>
          <p:cNvSpPr/>
          <p:nvPr/>
        </p:nvSpPr>
        <p:spPr>
          <a:xfrm>
            <a:off x="1200760" y="1455181"/>
            <a:ext cx="9086239" cy="398353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7A0A44FD-9C35-062F-54CA-1C65793D6534}"/>
              </a:ext>
            </a:extLst>
          </p:cNvPr>
          <p:cNvSpPr txBox="1"/>
          <p:nvPr/>
        </p:nvSpPr>
        <p:spPr>
          <a:xfrm>
            <a:off x="1166829" y="431632"/>
            <a:ext cx="10467164" cy="1477328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đỏ có diện tích 900 cm</a:t>
            </a:r>
            <a:r>
              <a:rPr lang="en-US" sz="30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0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Cánh diều màu vàng có diện tích 880 cm</a:t>
            </a:r>
            <a:r>
              <a:rPr lang="en-US" sz="30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0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Hỏi diện tích cánh diều màu đỏ hơn diện tích cánh diều màu vàng bao nhiêu xăng-ti-mét vuông?</a:t>
            </a:r>
            <a:endParaRPr lang="en-US" sz="3000" spc="-6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9 - 9Slide.vn">
            <a:extLst>
              <a:ext uri="{FF2B5EF4-FFF2-40B4-BE49-F238E27FC236}">
                <a16:creationId xmlns:a16="http://schemas.microsoft.com/office/drawing/2014/main" id="{4CE101B2-2FB8-5303-6447-6E7A4D8054D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20846" y="3328828"/>
            <a:ext cx="432745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đỏ: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88101340-C141-907B-F895-1B6FEFE3F763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120845" y="3899614"/>
            <a:ext cx="433881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vàng: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85F1B871-4DDC-72A9-9657-5E7B4E587D6D}"/>
              </a:ext>
            </a:extLst>
          </p:cNvPr>
          <p:cNvSpPr txBox="1"/>
          <p:nvPr/>
        </p:nvSpPr>
        <p:spPr>
          <a:xfrm>
            <a:off x="5285522" y="2317177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</p:txBody>
      </p:sp>
      <p:cxnSp>
        <p:nvCxnSpPr>
          <p:cNvPr id="45" name="PHẠM DUYÊN 12 - 9Slide.vn">
            <a:extLst>
              <a:ext uri="{FF2B5EF4-FFF2-40B4-BE49-F238E27FC236}">
                <a16:creationId xmlns:a16="http://schemas.microsoft.com/office/drawing/2014/main" id="{582AAC05-2185-990A-2A02-6BEFF80332A3}"/>
              </a:ext>
            </a:extLst>
          </p:cNvPr>
          <p:cNvCxnSpPr>
            <a:cxnSpLocks/>
          </p:cNvCxnSpPr>
          <p:nvPr/>
        </p:nvCxnSpPr>
        <p:spPr>
          <a:xfrm>
            <a:off x="5365683" y="3764977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HẠM DUYÊN 13 - 9Slide.vn">
            <a:extLst>
              <a:ext uri="{FF2B5EF4-FFF2-40B4-BE49-F238E27FC236}">
                <a16:creationId xmlns:a16="http://schemas.microsoft.com/office/drawing/2014/main" id="{8A36611A-CABC-A43C-78C1-9BDD98D342E2}"/>
              </a:ext>
            </a:extLst>
          </p:cNvPr>
          <p:cNvCxnSpPr>
            <a:cxnSpLocks/>
          </p:cNvCxnSpPr>
          <p:nvPr/>
        </p:nvCxnSpPr>
        <p:spPr>
          <a:xfrm>
            <a:off x="8262937" y="3768905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HẠM DUYÊN 14 - 9Slide.vn">
            <a:extLst>
              <a:ext uri="{FF2B5EF4-FFF2-40B4-BE49-F238E27FC236}">
                <a16:creationId xmlns:a16="http://schemas.microsoft.com/office/drawing/2014/main" id="{7DB67D8D-B4EF-75A5-2B04-5F39DDBE453A}"/>
              </a:ext>
            </a:extLst>
          </p:cNvPr>
          <p:cNvSpPr/>
          <p:nvPr/>
        </p:nvSpPr>
        <p:spPr>
          <a:xfrm>
            <a:off x="5409093" y="3395027"/>
            <a:ext cx="4230207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PHẠM DUYÊN 15 - 9Slide.vn">
            <a:extLst>
              <a:ext uri="{FF2B5EF4-FFF2-40B4-BE49-F238E27FC236}">
                <a16:creationId xmlns:a16="http://schemas.microsoft.com/office/drawing/2014/main" id="{D449618A-F737-B61C-B95B-B537F5AAD3AD}"/>
              </a:ext>
            </a:extLst>
          </p:cNvPr>
          <p:cNvGrpSpPr/>
          <p:nvPr/>
        </p:nvGrpSpPr>
        <p:grpSpPr>
          <a:xfrm>
            <a:off x="5361169" y="4165609"/>
            <a:ext cx="2900752" cy="214951"/>
            <a:chOff x="2793005" y="3529122"/>
            <a:chExt cx="1454571" cy="107786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1E879D7-972E-5864-A200-1B0DEB0E3D9A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1452348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6E31EC-3315-2298-47EA-80E267AF45D4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5FB75D5-6C42-1835-F2E4-D67DCEE7EFD0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PHẠM DUYÊN 16 - 9Slide.vn">
            <a:extLst>
              <a:ext uri="{FF2B5EF4-FFF2-40B4-BE49-F238E27FC236}">
                <a16:creationId xmlns:a16="http://schemas.microsoft.com/office/drawing/2014/main" id="{EACB6C86-A896-8141-6904-573E2F507C4F}"/>
              </a:ext>
            </a:extLst>
          </p:cNvPr>
          <p:cNvGrpSpPr/>
          <p:nvPr/>
        </p:nvGrpSpPr>
        <p:grpSpPr>
          <a:xfrm>
            <a:off x="5361169" y="3569677"/>
            <a:ext cx="4333337" cy="214923"/>
            <a:chOff x="2793005" y="3529136"/>
            <a:chExt cx="2172935" cy="1077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F8738D2-4E17-FA74-0D4D-C998977601C6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72883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7216F27-2887-58F5-A200-060C2F98441B}"/>
                </a:ext>
              </a:extLst>
            </p:cNvPr>
            <p:cNvCxnSpPr>
              <a:cxnSpLocks/>
            </p:cNvCxnSpPr>
            <p:nvPr/>
          </p:nvCxnSpPr>
          <p:spPr>
            <a:xfrm>
              <a:off x="4965940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0621067-F155-3460-3A1A-E49E97F83233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PHẠM DUYÊN 17 - 9Slide.vn">
            <a:extLst>
              <a:ext uri="{FF2B5EF4-FFF2-40B4-BE49-F238E27FC236}">
                <a16:creationId xmlns:a16="http://schemas.microsoft.com/office/drawing/2014/main" id="{468F9856-2DD4-FDE4-FF14-21F761007D82}"/>
              </a:ext>
            </a:extLst>
          </p:cNvPr>
          <p:cNvSpPr txBox="1"/>
          <p:nvPr/>
        </p:nvSpPr>
        <p:spPr>
          <a:xfrm>
            <a:off x="7010400" y="2892071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PHẠM DUYÊN 18 - 9Slide.vn">
            <a:extLst>
              <a:ext uri="{FF2B5EF4-FFF2-40B4-BE49-F238E27FC236}">
                <a16:creationId xmlns:a16="http://schemas.microsoft.com/office/drawing/2014/main" id="{3CCE5D8B-FBF6-9A26-CB84-547AE771E7B2}"/>
              </a:ext>
            </a:extLst>
          </p:cNvPr>
          <p:cNvSpPr/>
          <p:nvPr/>
        </p:nvSpPr>
        <p:spPr>
          <a:xfrm rot="16200000">
            <a:off x="8871532" y="3238550"/>
            <a:ext cx="210910" cy="1273832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PHẠM DUYÊN 19 - 9Slide.vn">
            <a:extLst>
              <a:ext uri="{FF2B5EF4-FFF2-40B4-BE49-F238E27FC236}">
                <a16:creationId xmlns:a16="http://schemas.microsoft.com/office/drawing/2014/main" id="{A0A932E2-9C20-4E2B-3511-1433EBA81FF8}"/>
              </a:ext>
            </a:extLst>
          </p:cNvPr>
          <p:cNvSpPr txBox="1"/>
          <p:nvPr/>
        </p:nvSpPr>
        <p:spPr>
          <a:xfrm>
            <a:off x="8610600" y="3962147"/>
            <a:ext cx="94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PHẠM DUYÊN 20 - 9Slide.vn">
            <a:extLst>
              <a:ext uri="{FF2B5EF4-FFF2-40B4-BE49-F238E27FC236}">
                <a16:creationId xmlns:a16="http://schemas.microsoft.com/office/drawing/2014/main" id="{16E46450-93D7-B0EE-FDEA-979394D5E5F4}"/>
              </a:ext>
            </a:extLst>
          </p:cNvPr>
          <p:cNvSpPr txBox="1"/>
          <p:nvPr/>
        </p:nvSpPr>
        <p:spPr>
          <a:xfrm>
            <a:off x="6184900" y="4530371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vi-VN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cm</a:t>
            </a:r>
            <a:r>
              <a:rPr lang="en-US" sz="24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PHẠM DUYÊN 21 - 9Slide.vn">
            <a:extLst>
              <a:ext uri="{FF2B5EF4-FFF2-40B4-BE49-F238E27FC236}">
                <a16:creationId xmlns:a16="http://schemas.microsoft.com/office/drawing/2014/main" id="{92024A9E-B612-0704-2CBD-289718126866}"/>
              </a:ext>
            </a:extLst>
          </p:cNvPr>
          <p:cNvSpPr/>
          <p:nvPr/>
        </p:nvSpPr>
        <p:spPr>
          <a:xfrm flipV="1">
            <a:off x="5409093" y="4311762"/>
            <a:ext cx="2820507" cy="228487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PHẠM DUYÊN 22 - 9Slide.vn">
            <a:extLst>
              <a:ext uri="{FF2B5EF4-FFF2-40B4-BE49-F238E27FC236}">
                <a16:creationId xmlns:a16="http://schemas.microsoft.com/office/drawing/2014/main" id="{B1F29789-A952-B8FC-FC5F-0425BB422043}"/>
              </a:ext>
            </a:extLst>
          </p:cNvPr>
          <p:cNvCxnSpPr>
            <a:cxnSpLocks/>
          </p:cNvCxnSpPr>
          <p:nvPr/>
        </p:nvCxnSpPr>
        <p:spPr>
          <a:xfrm>
            <a:off x="8260557" y="3572054"/>
            <a:ext cx="0" cy="214923"/>
          </a:xfrm>
          <a:prstGeom prst="line">
            <a:avLst/>
          </a:prstGeom>
          <a:ln w="38100">
            <a:solidFill>
              <a:srgbClr val="0EB1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94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42" grpId="0" animBg="1"/>
      <p:bldP spid="43" grpId="0" animBg="1"/>
      <p:bldP spid="44" grpId="0"/>
      <p:bldP spid="47" grpId="0" animBg="1"/>
      <p:bldP spid="57" grpId="0"/>
      <p:bldP spid="58" grpId="0" animBg="1"/>
      <p:bldP spid="59" grpId="0"/>
      <p:bldP spid="60" grpId="0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56E31C2-CEB3-63A9-DE0C-790088E1653D}"/>
              </a:ext>
            </a:extLst>
          </p:cNvPr>
          <p:cNvGrpSpPr/>
          <p:nvPr/>
        </p:nvGrpSpPr>
        <p:grpSpPr>
          <a:xfrm>
            <a:off x="558007" y="456730"/>
            <a:ext cx="529493" cy="591769"/>
            <a:chOff x="1806355" y="2857952"/>
            <a:chExt cx="745981" cy="833718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0027D8C3-616E-879E-ADB6-DE78FEA66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032BFC24-3AD0-5C98-209E-03EBF47BE1FC}"/>
                </a:ext>
              </a:extLst>
            </p:cNvPr>
            <p:cNvSpPr txBox="1"/>
            <p:nvPr/>
          </p:nvSpPr>
          <p:spPr>
            <a:xfrm>
              <a:off x="1895957" y="2857952"/>
              <a:ext cx="656379" cy="82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ED5A85FD-F0CC-96C3-A93F-3BE128328F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37443" y="1529796"/>
            <a:ext cx="4327454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đỏ: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DE7A8BB4-ED4F-12BB-AAD1-7DBC492BBC72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037442" y="2100582"/>
            <a:ext cx="433881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diều màu vàng:</a:t>
            </a:r>
            <a:endParaRPr lang="vi-VN" sz="32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8D084216-6AFD-CEBA-2166-42EBC58A9B60}"/>
              </a:ext>
            </a:extLst>
          </p:cNvPr>
          <p:cNvSpPr txBox="1"/>
          <p:nvPr/>
        </p:nvSpPr>
        <p:spPr>
          <a:xfrm>
            <a:off x="5285522" y="518145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HẠM DUYÊN 5 - 9Slide.vn">
            <a:extLst>
              <a:ext uri="{FF2B5EF4-FFF2-40B4-BE49-F238E27FC236}">
                <a16:creationId xmlns:a16="http://schemas.microsoft.com/office/drawing/2014/main" id="{8585AC33-4614-E675-2F96-9514B12EACC3}"/>
              </a:ext>
            </a:extLst>
          </p:cNvPr>
          <p:cNvCxnSpPr>
            <a:cxnSpLocks/>
          </p:cNvCxnSpPr>
          <p:nvPr/>
        </p:nvCxnSpPr>
        <p:spPr>
          <a:xfrm>
            <a:off x="5282280" y="1965945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HẠM DUYÊN 6 - 9Slide.vn">
            <a:extLst>
              <a:ext uri="{FF2B5EF4-FFF2-40B4-BE49-F238E27FC236}">
                <a16:creationId xmlns:a16="http://schemas.microsoft.com/office/drawing/2014/main" id="{8CC34B99-FBE2-ABB5-CEE4-7A8B252B857D}"/>
              </a:ext>
            </a:extLst>
          </p:cNvPr>
          <p:cNvCxnSpPr>
            <a:cxnSpLocks/>
          </p:cNvCxnSpPr>
          <p:nvPr/>
        </p:nvCxnSpPr>
        <p:spPr>
          <a:xfrm>
            <a:off x="8179534" y="1969873"/>
            <a:ext cx="0" cy="45720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75FBA0E9-7B06-5AFC-FA76-C01AA8CDCBFD}"/>
              </a:ext>
            </a:extLst>
          </p:cNvPr>
          <p:cNvSpPr/>
          <p:nvPr/>
        </p:nvSpPr>
        <p:spPr>
          <a:xfrm>
            <a:off x="5325690" y="1595995"/>
            <a:ext cx="4230207" cy="202145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PHẠM DUYÊN 8 - 9Slide.vn">
            <a:extLst>
              <a:ext uri="{FF2B5EF4-FFF2-40B4-BE49-F238E27FC236}">
                <a16:creationId xmlns:a16="http://schemas.microsoft.com/office/drawing/2014/main" id="{8CC62A0F-101D-B7EE-8D3E-B070DF2A1CA0}"/>
              </a:ext>
            </a:extLst>
          </p:cNvPr>
          <p:cNvGrpSpPr/>
          <p:nvPr/>
        </p:nvGrpSpPr>
        <p:grpSpPr>
          <a:xfrm>
            <a:off x="5277766" y="2366577"/>
            <a:ext cx="2900752" cy="214951"/>
            <a:chOff x="2793005" y="3529122"/>
            <a:chExt cx="1454571" cy="10778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190974-EFEE-C702-F6AA-9D04281B925A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1452348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BA4DC42-78F3-D7D9-739A-66E73BD3492A}"/>
                </a:ext>
              </a:extLst>
            </p:cNvPr>
            <p:cNvCxnSpPr>
              <a:cxnSpLocks/>
            </p:cNvCxnSpPr>
            <p:nvPr/>
          </p:nvCxnSpPr>
          <p:spPr>
            <a:xfrm>
              <a:off x="4247576" y="3529122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EEAB410-4B98-F415-EAB6-C0A5EAB0F5A5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PHẠM DUYÊN 9 - 9Slide.vn">
            <a:extLst>
              <a:ext uri="{FF2B5EF4-FFF2-40B4-BE49-F238E27FC236}">
                <a16:creationId xmlns:a16="http://schemas.microsoft.com/office/drawing/2014/main" id="{E0EFB99E-04EC-D245-31FA-47BD6A10E6BE}"/>
              </a:ext>
            </a:extLst>
          </p:cNvPr>
          <p:cNvGrpSpPr/>
          <p:nvPr/>
        </p:nvGrpSpPr>
        <p:grpSpPr>
          <a:xfrm>
            <a:off x="5277766" y="1770645"/>
            <a:ext cx="4333337" cy="214923"/>
            <a:chOff x="2793005" y="3529136"/>
            <a:chExt cx="2172935" cy="10777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B44024-9C62-1BF8-00B5-CCBA7D3A7A2F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57" y="3581719"/>
              <a:ext cx="2172883" cy="0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1867E95-A62E-03B2-C889-B191841A127B}"/>
                </a:ext>
              </a:extLst>
            </p:cNvPr>
            <p:cNvCxnSpPr>
              <a:cxnSpLocks/>
            </p:cNvCxnSpPr>
            <p:nvPr/>
          </p:nvCxnSpPr>
          <p:spPr>
            <a:xfrm>
              <a:off x="4965940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8C1C8C-CF50-22B5-7E99-3515FDA6584E}"/>
                </a:ext>
              </a:extLst>
            </p:cNvPr>
            <p:cNvCxnSpPr>
              <a:cxnSpLocks/>
            </p:cNvCxnSpPr>
            <p:nvPr/>
          </p:nvCxnSpPr>
          <p:spPr>
            <a:xfrm>
              <a:off x="2793005" y="3529136"/>
              <a:ext cx="0" cy="107772"/>
            </a:xfrm>
            <a:prstGeom prst="line">
              <a:avLst/>
            </a:prstGeom>
            <a:ln w="38100">
              <a:solidFill>
                <a:srgbClr val="0EB1F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D28E445E-3D8A-9F7E-AEE3-06B2350B24B5}"/>
              </a:ext>
            </a:extLst>
          </p:cNvPr>
          <p:cNvSpPr txBox="1"/>
          <p:nvPr/>
        </p:nvSpPr>
        <p:spPr>
          <a:xfrm>
            <a:off x="6926997" y="1093039"/>
            <a:ext cx="16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cm</a:t>
            </a:r>
            <a:r>
              <a:rPr lang="en-US" sz="32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1 - 9Slide.vn">
            <a:extLst>
              <a:ext uri="{FF2B5EF4-FFF2-40B4-BE49-F238E27FC236}">
                <a16:creationId xmlns:a16="http://schemas.microsoft.com/office/drawing/2014/main" id="{3F7E790D-1AE7-1AB8-91CE-EB107F795DFB}"/>
              </a:ext>
            </a:extLst>
          </p:cNvPr>
          <p:cNvSpPr/>
          <p:nvPr/>
        </p:nvSpPr>
        <p:spPr>
          <a:xfrm rot="16200000">
            <a:off x="8788129" y="1439518"/>
            <a:ext cx="210910" cy="1273832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12 - 9Slide.vn">
            <a:extLst>
              <a:ext uri="{FF2B5EF4-FFF2-40B4-BE49-F238E27FC236}">
                <a16:creationId xmlns:a16="http://schemas.microsoft.com/office/drawing/2014/main" id="{ED076E9F-EE60-D350-6377-F92196E94939}"/>
              </a:ext>
            </a:extLst>
          </p:cNvPr>
          <p:cNvSpPr txBox="1"/>
          <p:nvPr/>
        </p:nvSpPr>
        <p:spPr>
          <a:xfrm>
            <a:off x="8527197" y="2163115"/>
            <a:ext cx="1204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F3417B57-A6DC-C8B7-F762-A8A9FFEFE57A}"/>
              </a:ext>
            </a:extLst>
          </p:cNvPr>
          <p:cNvSpPr txBox="1"/>
          <p:nvPr/>
        </p:nvSpPr>
        <p:spPr>
          <a:xfrm>
            <a:off x="6101497" y="2731339"/>
            <a:ext cx="16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vi-VN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cm</a:t>
            </a:r>
            <a:r>
              <a:rPr lang="en-US" sz="32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14 - 9Slide.vn">
            <a:extLst>
              <a:ext uri="{FF2B5EF4-FFF2-40B4-BE49-F238E27FC236}">
                <a16:creationId xmlns:a16="http://schemas.microsoft.com/office/drawing/2014/main" id="{7AA4ABCE-4946-265B-1F84-DA31A3C3F3CC}"/>
              </a:ext>
            </a:extLst>
          </p:cNvPr>
          <p:cNvSpPr/>
          <p:nvPr/>
        </p:nvSpPr>
        <p:spPr>
          <a:xfrm flipV="1">
            <a:off x="5325690" y="2512730"/>
            <a:ext cx="2820507" cy="228487"/>
          </a:xfrm>
          <a:custGeom>
            <a:avLst/>
            <a:gdLst>
              <a:gd name="connsiteX0" fmla="*/ 0 w 4870580"/>
              <a:gd name="connsiteY0" fmla="*/ 392804 h 392804"/>
              <a:gd name="connsiteX1" fmla="*/ 1483567 w 4870580"/>
              <a:gd name="connsiteY1" fmla="*/ 38241 h 392804"/>
              <a:gd name="connsiteX2" fmla="*/ 3275045 w 4870580"/>
              <a:gd name="connsiteY2" fmla="*/ 47572 h 392804"/>
              <a:gd name="connsiteX3" fmla="*/ 4870580 w 4870580"/>
              <a:gd name="connsiteY3" fmla="*/ 374143 h 392804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8976 h 408976"/>
              <a:gd name="connsiteX1" fmla="*/ 1483567 w 4870580"/>
              <a:gd name="connsiteY1" fmla="*/ 54413 h 408976"/>
              <a:gd name="connsiteX2" fmla="*/ 3247054 w 4870580"/>
              <a:gd name="connsiteY2" fmla="*/ 35752 h 408976"/>
              <a:gd name="connsiteX3" fmla="*/ 4870580 w 4870580"/>
              <a:gd name="connsiteY3" fmla="*/ 390315 h 408976"/>
              <a:gd name="connsiteX0" fmla="*/ 0 w 4870580"/>
              <a:gd name="connsiteY0" fmla="*/ 406088 h 406088"/>
              <a:gd name="connsiteX1" fmla="*/ 1483567 w 4870580"/>
              <a:gd name="connsiteY1" fmla="*/ 51525 h 406088"/>
              <a:gd name="connsiteX2" fmla="*/ 3247054 w 4870580"/>
              <a:gd name="connsiteY2" fmla="*/ 32864 h 406088"/>
              <a:gd name="connsiteX3" fmla="*/ 4870580 w 4870580"/>
              <a:gd name="connsiteY3" fmla="*/ 387427 h 40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580" h="406088">
                <a:moveTo>
                  <a:pt x="0" y="406088"/>
                </a:moveTo>
                <a:cubicBezTo>
                  <a:pt x="748781" y="127725"/>
                  <a:pt x="1026366" y="104399"/>
                  <a:pt x="1483567" y="51525"/>
                </a:cubicBezTo>
                <a:cubicBezTo>
                  <a:pt x="1940768" y="-1349"/>
                  <a:pt x="2682552" y="-23120"/>
                  <a:pt x="3247054" y="32864"/>
                </a:cubicBezTo>
                <a:cubicBezTo>
                  <a:pt x="3811556" y="88848"/>
                  <a:pt x="4121798" y="112174"/>
                  <a:pt x="4870580" y="387427"/>
                </a:cubicBezTo>
              </a:path>
            </a:pathLst>
          </a:custGeom>
          <a:noFill/>
          <a:ln w="19050">
            <a:solidFill>
              <a:srgbClr val="0EB1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PHẠM DUYÊN 15 - 9Slide.vn">
            <a:extLst>
              <a:ext uri="{FF2B5EF4-FFF2-40B4-BE49-F238E27FC236}">
                <a16:creationId xmlns:a16="http://schemas.microsoft.com/office/drawing/2014/main" id="{F65C6700-0BF1-F2C7-D4F7-DA2A7A6F48FF}"/>
              </a:ext>
            </a:extLst>
          </p:cNvPr>
          <p:cNvCxnSpPr>
            <a:cxnSpLocks/>
          </p:cNvCxnSpPr>
          <p:nvPr/>
        </p:nvCxnSpPr>
        <p:spPr>
          <a:xfrm>
            <a:off x="8177154" y="1773022"/>
            <a:ext cx="0" cy="214923"/>
          </a:xfrm>
          <a:prstGeom prst="line">
            <a:avLst/>
          </a:prstGeom>
          <a:ln w="38100">
            <a:solidFill>
              <a:srgbClr val="0EB1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HẠM DUYÊN 16 - 9Slide.vn">
            <a:extLst>
              <a:ext uri="{FF2B5EF4-FFF2-40B4-BE49-F238E27FC236}">
                <a16:creationId xmlns:a16="http://schemas.microsoft.com/office/drawing/2014/main" id="{B52D9B91-5634-BE01-7717-F8BD0EB0C8E1}"/>
              </a:ext>
            </a:extLst>
          </p:cNvPr>
          <p:cNvSpPr txBox="1"/>
          <p:nvPr/>
        </p:nvSpPr>
        <p:spPr>
          <a:xfrm>
            <a:off x="5285522" y="337762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26" name="PHẠM DUYÊN 17 - 9Slide.vn">
            <a:extLst>
              <a:ext uri="{FF2B5EF4-FFF2-40B4-BE49-F238E27FC236}">
                <a16:creationId xmlns:a16="http://schemas.microsoft.com/office/drawing/2014/main" id="{38C6A615-7624-A21A-1636-B6827D2473C6}"/>
              </a:ext>
            </a:extLst>
          </p:cNvPr>
          <p:cNvSpPr txBox="1"/>
          <p:nvPr/>
        </p:nvSpPr>
        <p:spPr>
          <a:xfrm>
            <a:off x="3302000" y="5300319"/>
            <a:ext cx="4407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 </a:t>
            </a:r>
            <a:r>
              <a:rPr lang="en-US" sz="32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880  </a:t>
            </a: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vi-VN" sz="32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7" name="PHẠM DUYÊN 18 - 9Slide.vn">
            <a:extLst>
              <a:ext uri="{FF2B5EF4-FFF2-40B4-BE49-F238E27FC236}">
                <a16:creationId xmlns:a16="http://schemas.microsoft.com/office/drawing/2014/main" id="{8D0E6705-79A4-BDD8-0924-889D95346ADC}"/>
              </a:ext>
            </a:extLst>
          </p:cNvPr>
          <p:cNvGrpSpPr/>
          <p:nvPr/>
        </p:nvGrpSpPr>
        <p:grpSpPr>
          <a:xfrm>
            <a:off x="5722340" y="5310536"/>
            <a:ext cx="655949" cy="584775"/>
            <a:chOff x="3882807" y="2882840"/>
            <a:chExt cx="655949" cy="58477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C1619B0-50DB-C5F3-9409-FC6285609151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D3F090-15DE-AA69-3F93-CC09001939CD}"/>
                </a:ext>
              </a:extLst>
            </p:cNvPr>
            <p:cNvSpPr txBox="1"/>
            <p:nvPr/>
          </p:nvSpPr>
          <p:spPr>
            <a:xfrm>
              <a:off x="3882807" y="2882840"/>
              <a:ext cx="6559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sp>
        <p:nvSpPr>
          <p:cNvPr id="30" name="PHẠM DUYÊN 19 - 9Slide.vn">
            <a:extLst>
              <a:ext uri="{FF2B5EF4-FFF2-40B4-BE49-F238E27FC236}">
                <a16:creationId xmlns:a16="http://schemas.microsoft.com/office/drawing/2014/main" id="{B2CB5682-C82A-27E6-E23C-2B76863BD1DB}"/>
              </a:ext>
            </a:extLst>
          </p:cNvPr>
          <p:cNvSpPr txBox="1"/>
          <p:nvPr/>
        </p:nvSpPr>
        <p:spPr>
          <a:xfrm>
            <a:off x="1168400" y="4114800"/>
            <a:ext cx="9728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spc="2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cánh diều màu đỏ hơn diện tích cánh diều màu vàng số xăng-ti-mét vuông là:</a:t>
            </a:r>
            <a:endParaRPr lang="en-US" sz="3200" spc="2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HẠM DUYÊN 20 - 9Slide.vn">
            <a:extLst>
              <a:ext uri="{FF2B5EF4-FFF2-40B4-BE49-F238E27FC236}">
                <a16:creationId xmlns:a16="http://schemas.microsoft.com/office/drawing/2014/main" id="{91561511-0ED0-0CB4-A86A-2616459495FE}"/>
              </a:ext>
            </a:extLst>
          </p:cNvPr>
          <p:cNvSpPr txBox="1"/>
          <p:nvPr/>
        </p:nvSpPr>
        <p:spPr>
          <a:xfrm>
            <a:off x="5105400" y="5923002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</a:t>
            </a:r>
            <a:r>
              <a:rPr lang="en-US" sz="3200" spc="-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200" spc="-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30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ECD2F70-76C3-573B-BAD2-2557BD306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1219200"/>
            <a:ext cx="11146972" cy="528440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27ECCF1-816C-80BE-5EBC-C8DE48E4D6D1}"/>
              </a:ext>
            </a:extLst>
          </p:cNvPr>
          <p:cNvSpPr txBox="1"/>
          <p:nvPr/>
        </p:nvSpPr>
        <p:spPr>
          <a:xfrm>
            <a:off x="819541" y="2395840"/>
            <a:ext cx="2132980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3D5151AF-95FA-6305-22DB-BB6B8B73E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7891584A-4E69-838A-B064-6012A640D8B4}"/>
              </a:ext>
            </a:extLst>
          </p:cNvPr>
          <p:cNvSpPr txBox="1"/>
          <p:nvPr/>
        </p:nvSpPr>
        <p:spPr>
          <a:xfrm>
            <a:off x="5605749" y="2632059"/>
            <a:ext cx="1981200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9BE41162-497B-80C8-0807-5FB6BF47E560}"/>
              </a:ext>
            </a:extLst>
          </p:cNvPr>
          <p:cNvSpPr txBox="1"/>
          <p:nvPr/>
        </p:nvSpPr>
        <p:spPr>
          <a:xfrm>
            <a:off x="8075904" y="1460199"/>
            <a:ext cx="3296555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2200" b="1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spc="-1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200" b="1" spc="-1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7C31E-9F9D-63D9-8BC3-CAAF11B14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500" y="793012"/>
            <a:ext cx="5472404" cy="7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45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6FFDCA91-1121-53F4-B9FC-910249C8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88" y="3694638"/>
            <a:ext cx="10675021" cy="1127858"/>
          </a:xfrm>
          <a:prstGeom prst="rect">
            <a:avLst/>
          </a:prstGeom>
        </p:spPr>
      </p:pic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19509159-AA2A-70C6-E190-6B5FB02FB6E2}"/>
              </a:ext>
            </a:extLst>
          </p:cNvPr>
          <p:cNvSpPr/>
          <p:nvPr/>
        </p:nvSpPr>
        <p:spPr>
          <a:xfrm>
            <a:off x="3265663" y="1709445"/>
            <a:ext cx="8178800" cy="334894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9C57B3E1-F608-6029-C604-13E43F64E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sp>
        <p:nvSpPr>
          <p:cNvPr id="3" name="PHẠM DUYÊN 4 - 9Slide.vn">
            <a:extLst>
              <a:ext uri="{FF2B5EF4-FFF2-40B4-BE49-F238E27FC236}">
                <a16:creationId xmlns:a16="http://schemas.microsoft.com/office/drawing/2014/main" id="{B223E39C-B2DB-60B2-7DA8-7506CD3A9F07}"/>
              </a:ext>
            </a:extLst>
          </p:cNvPr>
          <p:cNvSpPr/>
          <p:nvPr/>
        </p:nvSpPr>
        <p:spPr>
          <a:xfrm>
            <a:off x="1243011" y="2709862"/>
            <a:ext cx="952501" cy="952501"/>
          </a:xfrm>
          <a:prstGeom prst="rect">
            <a:avLst/>
          </a:prstGeom>
          <a:solidFill>
            <a:srgbClr val="38DC30">
              <a:alpha val="29000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7A867942-930C-1277-ADFA-44608CC7A686}"/>
              </a:ext>
            </a:extLst>
          </p:cNvPr>
          <p:cNvSpPr txBox="1"/>
          <p:nvPr/>
        </p:nvSpPr>
        <p:spPr>
          <a:xfrm>
            <a:off x="1314206" y="3688875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4D7936FA-CBB5-F80E-EFA7-6154F8958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867" y="2976023"/>
            <a:ext cx="1047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400" b="1" baseline="30000" dirty="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40DCD934-E9DF-4167-4496-F9ADB09DBB1A}"/>
              </a:ext>
            </a:extLst>
          </p:cNvPr>
          <p:cNvSpPr txBox="1"/>
          <p:nvPr/>
        </p:nvSpPr>
        <p:spPr>
          <a:xfrm>
            <a:off x="3420603" y="2023669"/>
            <a:ext cx="793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BD66D48F-3353-7CC2-1EA4-54027E8AF8B9}"/>
              </a:ext>
            </a:extLst>
          </p:cNvPr>
          <p:cNvSpPr txBox="1"/>
          <p:nvPr/>
        </p:nvSpPr>
        <p:spPr>
          <a:xfrm>
            <a:off x="3420603" y="2779032"/>
            <a:ext cx="793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38E5BE97-EA92-083A-22DF-D900BB04804F}"/>
              </a:ext>
            </a:extLst>
          </p:cNvPr>
          <p:cNvSpPr txBox="1"/>
          <p:nvPr/>
        </p:nvSpPr>
        <p:spPr>
          <a:xfrm>
            <a:off x="3420603" y="4026837"/>
            <a:ext cx="793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2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spc="-1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="1" spc="-12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spc="-12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spc="-1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9" grpId="0"/>
      <p:bldP spid="15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D311330D-A881-65EC-3A36-D50C8259042E}"/>
              </a:ext>
            </a:extLst>
          </p:cNvPr>
          <p:cNvSpPr/>
          <p:nvPr/>
        </p:nvSpPr>
        <p:spPr>
          <a:xfrm>
            <a:off x="612203" y="1456460"/>
            <a:ext cx="5270958" cy="4617769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2E52766A-BE64-DA9E-1DE1-80173CE713FC}"/>
              </a:ext>
            </a:extLst>
          </p:cNvPr>
          <p:cNvSpPr/>
          <p:nvPr/>
        </p:nvSpPr>
        <p:spPr>
          <a:xfrm>
            <a:off x="6324600" y="1456460"/>
            <a:ext cx="5270958" cy="4617769"/>
          </a:xfrm>
          <a:prstGeom prst="roundRect">
            <a:avLst>
              <a:gd name="adj" fmla="val 162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EB6BFBB-CAC7-AE65-A2D1-EF7D262E4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grpSp>
        <p:nvGrpSpPr>
          <p:cNvPr id="7" name="PHẠM DUYÊN 4 - 9Slide.vn">
            <a:extLst>
              <a:ext uri="{FF2B5EF4-FFF2-40B4-BE49-F238E27FC236}">
                <a16:creationId xmlns:a16="http://schemas.microsoft.com/office/drawing/2014/main" id="{43EDC08A-2CF3-A293-83BD-28EE1BF3C68C}"/>
              </a:ext>
            </a:extLst>
          </p:cNvPr>
          <p:cNvGrpSpPr/>
          <p:nvPr/>
        </p:nvGrpSpPr>
        <p:grpSpPr>
          <a:xfrm>
            <a:off x="8007578" y="1724025"/>
            <a:ext cx="1905002" cy="1905002"/>
            <a:chOff x="7924800" y="1724025"/>
            <a:chExt cx="1905002" cy="190500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" name="PHẠM DUYÊN 17 - 9Slide.vn">
              <a:extLst>
                <a:ext uri="{FF2B5EF4-FFF2-40B4-BE49-F238E27FC236}">
                  <a16:creationId xmlns:a16="http://schemas.microsoft.com/office/drawing/2014/main" id="{163381A7-16E2-5B7F-D9B7-5D1496BBE88E}"/>
                </a:ext>
              </a:extLst>
            </p:cNvPr>
            <p:cNvSpPr/>
            <p:nvPr/>
          </p:nvSpPr>
          <p:spPr>
            <a:xfrm>
              <a:off x="7924800" y="1724025"/>
              <a:ext cx="952501" cy="952501"/>
            </a:xfrm>
            <a:prstGeom prst="rect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HẠM DUYÊN 17 - 9Slide.vn1">
              <a:extLst>
                <a:ext uri="{FF2B5EF4-FFF2-40B4-BE49-F238E27FC236}">
                  <a16:creationId xmlns:a16="http://schemas.microsoft.com/office/drawing/2014/main" id="{4A9B810C-80E2-6B68-4A3B-0909E0309BC8}"/>
                </a:ext>
              </a:extLst>
            </p:cNvPr>
            <p:cNvSpPr/>
            <p:nvPr/>
          </p:nvSpPr>
          <p:spPr>
            <a:xfrm>
              <a:off x="8877301" y="1724025"/>
              <a:ext cx="952501" cy="952501"/>
            </a:xfrm>
            <a:prstGeom prst="rect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HẠM DUYÊN 17 - 9Slide.vn">
              <a:extLst>
                <a:ext uri="{FF2B5EF4-FFF2-40B4-BE49-F238E27FC236}">
                  <a16:creationId xmlns:a16="http://schemas.microsoft.com/office/drawing/2014/main" id="{01DC79D9-E97E-BC63-CA48-5482F483E90B}"/>
                </a:ext>
              </a:extLst>
            </p:cNvPr>
            <p:cNvSpPr/>
            <p:nvPr/>
          </p:nvSpPr>
          <p:spPr>
            <a:xfrm>
              <a:off x="7924800" y="2676526"/>
              <a:ext cx="952501" cy="952501"/>
            </a:xfrm>
            <a:prstGeom prst="rect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HẠM DUYÊN 17 - 9Slide.vn1">
              <a:extLst>
                <a:ext uri="{FF2B5EF4-FFF2-40B4-BE49-F238E27FC236}">
                  <a16:creationId xmlns:a16="http://schemas.microsoft.com/office/drawing/2014/main" id="{3FF2C459-0A57-4F6D-DD08-9FA40A5522B7}"/>
                </a:ext>
              </a:extLst>
            </p:cNvPr>
            <p:cNvSpPr/>
            <p:nvPr/>
          </p:nvSpPr>
          <p:spPr>
            <a:xfrm>
              <a:off x="8877301" y="2676526"/>
              <a:ext cx="952501" cy="952501"/>
            </a:xfrm>
            <a:prstGeom prst="rect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PHẠM DUYÊN 5 - 9Slide.vn">
            <a:extLst>
              <a:ext uri="{FF2B5EF4-FFF2-40B4-BE49-F238E27FC236}">
                <a16:creationId xmlns:a16="http://schemas.microsoft.com/office/drawing/2014/main" id="{8DB598F2-6DD5-367C-DE72-53AB653CDCDB}"/>
              </a:ext>
            </a:extLst>
          </p:cNvPr>
          <p:cNvGrpSpPr/>
          <p:nvPr/>
        </p:nvGrpSpPr>
        <p:grpSpPr>
          <a:xfrm>
            <a:off x="1846069" y="2333278"/>
            <a:ext cx="2857503" cy="952501"/>
            <a:chOff x="1174748" y="1676400"/>
            <a:chExt cx="2857503" cy="952501"/>
          </a:xfrm>
        </p:grpSpPr>
        <p:sp>
          <p:nvSpPr>
            <p:cNvPr id="13" name="PHẠM DUYÊN 17 - 9Slide.vn">
              <a:extLst>
                <a:ext uri="{FF2B5EF4-FFF2-40B4-BE49-F238E27FC236}">
                  <a16:creationId xmlns:a16="http://schemas.microsoft.com/office/drawing/2014/main" id="{D8B30C81-C695-0F69-5FC6-09FEA089CFA7}"/>
                </a:ext>
              </a:extLst>
            </p:cNvPr>
            <p:cNvSpPr/>
            <p:nvPr/>
          </p:nvSpPr>
          <p:spPr>
            <a:xfrm>
              <a:off x="1174748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HẠM DUYÊN 17 - 9Slide.vn1">
              <a:extLst>
                <a:ext uri="{FF2B5EF4-FFF2-40B4-BE49-F238E27FC236}">
                  <a16:creationId xmlns:a16="http://schemas.microsoft.com/office/drawing/2014/main" id="{D2317ECF-9D6D-48C3-94B0-C33E7B906DA0}"/>
                </a:ext>
              </a:extLst>
            </p:cNvPr>
            <p:cNvSpPr/>
            <p:nvPr/>
          </p:nvSpPr>
          <p:spPr>
            <a:xfrm>
              <a:off x="2127249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HẠM DUYÊN 17 - 9Slide.vn2">
              <a:extLst>
                <a:ext uri="{FF2B5EF4-FFF2-40B4-BE49-F238E27FC236}">
                  <a16:creationId xmlns:a16="http://schemas.microsoft.com/office/drawing/2014/main" id="{AF100032-247B-821A-5C04-A005716A62E6}"/>
                </a:ext>
              </a:extLst>
            </p:cNvPr>
            <p:cNvSpPr/>
            <p:nvPr/>
          </p:nvSpPr>
          <p:spPr>
            <a:xfrm>
              <a:off x="3079750" y="1676400"/>
              <a:ext cx="952501" cy="952501"/>
            </a:xfrm>
            <a:prstGeom prst="rect">
              <a:avLst/>
            </a:prstGeom>
            <a:solidFill>
              <a:srgbClr val="38DC30">
                <a:alpha val="29000"/>
              </a:srgb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C4487898-5762-CC2C-06AD-67E0C598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170" y="261109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C7E89563-33E6-09E5-5D84-18FAC2398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721" y="261109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 dirty="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" name="PHẠM DUYÊN 8 - 9Slide.vn">
            <a:extLst>
              <a:ext uri="{FF2B5EF4-FFF2-40B4-BE49-F238E27FC236}">
                <a16:creationId xmlns:a16="http://schemas.microsoft.com/office/drawing/2014/main" id="{2F831159-5BB3-7AA7-8EE6-93C8A3920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272" y="261109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PHẠM DUYÊN 10 - 9Slide.vn">
            <a:extLst>
              <a:ext uri="{FF2B5EF4-FFF2-40B4-BE49-F238E27FC236}">
                <a16:creationId xmlns:a16="http://schemas.microsoft.com/office/drawing/2014/main" id="{9AD2A595-6B5D-C016-893C-C71E8AD54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380" y="3502767"/>
            <a:ext cx="2574592" cy="4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82" tIns="41141" rIns="82282" bIns="41141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nhật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1" name="PHẠM DUYÊN 11 - 9Slide.vn">
            <a:extLst>
              <a:ext uri="{FF2B5EF4-FFF2-40B4-BE49-F238E27FC236}">
                <a16:creationId xmlns:a16="http://schemas.microsoft.com/office/drawing/2014/main" id="{52D624CB-EBAA-CA00-8F4E-56013BEC2193}"/>
              </a:ext>
            </a:extLst>
          </p:cNvPr>
          <p:cNvSpPr txBox="1"/>
          <p:nvPr/>
        </p:nvSpPr>
        <p:spPr>
          <a:xfrm>
            <a:off x="614171" y="4291319"/>
            <a:ext cx="5009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Gồm 3 ô vuông có diện tích 1 cm</a:t>
            </a:r>
            <a:r>
              <a:rPr lang="en-US" sz="24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AF78AED1-BE01-AF5D-4778-270EF0FC88BA}"/>
              </a:ext>
            </a:extLst>
          </p:cNvPr>
          <p:cNvSpPr txBox="1"/>
          <p:nvPr/>
        </p:nvSpPr>
        <p:spPr>
          <a:xfrm>
            <a:off x="614171" y="4807191"/>
            <a:ext cx="523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13 - 9Slide.vn">
            <a:extLst>
              <a:ext uri="{FF2B5EF4-FFF2-40B4-BE49-F238E27FC236}">
                <a16:creationId xmlns:a16="http://schemas.microsoft.com/office/drawing/2014/main" id="{26EDDB67-DFFB-F9E0-9FD6-A904065F2E21}"/>
              </a:ext>
            </a:extLst>
          </p:cNvPr>
          <p:cNvSpPr txBox="1"/>
          <p:nvPr/>
        </p:nvSpPr>
        <p:spPr>
          <a:xfrm>
            <a:off x="614171" y="5302079"/>
            <a:ext cx="476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PHẠM DUYÊN 14 - 9Slide.vn">
            <a:extLst>
              <a:ext uri="{FF2B5EF4-FFF2-40B4-BE49-F238E27FC236}">
                <a16:creationId xmlns:a16="http://schemas.microsoft.com/office/drawing/2014/main" id="{CD9011F5-38A1-7BE4-442F-1F528E55C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5" name="PHẠM DUYÊN 15 - 9Slide.vn">
            <a:extLst>
              <a:ext uri="{FF2B5EF4-FFF2-40B4-BE49-F238E27FC236}">
                <a16:creationId xmlns:a16="http://schemas.microsoft.com/office/drawing/2014/main" id="{ED2B3458-1EAB-78AC-BFE8-A37D84912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1" y="200183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 dirty="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" name="PHẠM DUYÊN 16 - 9Slide.vn">
            <a:extLst>
              <a:ext uri="{FF2B5EF4-FFF2-40B4-BE49-F238E27FC236}">
                <a16:creationId xmlns:a16="http://schemas.microsoft.com/office/drawing/2014/main" id="{2B5D9569-F3AF-3837-E809-4989D01ED6B5}"/>
              </a:ext>
            </a:extLst>
          </p:cNvPr>
          <p:cNvSpPr txBox="1"/>
          <p:nvPr/>
        </p:nvSpPr>
        <p:spPr>
          <a:xfrm>
            <a:off x="6400800" y="4419600"/>
            <a:ext cx="5009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Gồm 4 ô vuông có diện tích 1 cm</a:t>
            </a:r>
            <a:r>
              <a:rPr lang="en-US" sz="24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7 - 9Slide.vn">
            <a:extLst>
              <a:ext uri="{FF2B5EF4-FFF2-40B4-BE49-F238E27FC236}">
                <a16:creationId xmlns:a16="http://schemas.microsoft.com/office/drawing/2014/main" id="{1690AA87-9536-B320-0117-A2C5B84C74E0}"/>
              </a:ext>
            </a:extLst>
          </p:cNvPr>
          <p:cNvSpPr txBox="1"/>
          <p:nvPr/>
        </p:nvSpPr>
        <p:spPr>
          <a:xfrm>
            <a:off x="6400800" y="4935472"/>
            <a:ext cx="490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18 - 9Slide.vn">
            <a:extLst>
              <a:ext uri="{FF2B5EF4-FFF2-40B4-BE49-F238E27FC236}">
                <a16:creationId xmlns:a16="http://schemas.microsoft.com/office/drawing/2014/main" id="{A8EAFA9F-70FB-7ABC-1B19-147FE67353D8}"/>
              </a:ext>
            </a:extLst>
          </p:cNvPr>
          <p:cNvSpPr txBox="1"/>
          <p:nvPr/>
        </p:nvSpPr>
        <p:spPr>
          <a:xfrm>
            <a:off x="6400800" y="5430360"/>
            <a:ext cx="5112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PHẠM DUYÊN 19 - 9Slide.vn">
            <a:extLst>
              <a:ext uri="{FF2B5EF4-FFF2-40B4-BE49-F238E27FC236}">
                <a16:creationId xmlns:a16="http://schemas.microsoft.com/office/drawing/2014/main" id="{731826A5-35C5-A219-3B81-A3756EC84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9543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0" name="PHẠM DUYÊN 20 - 9Slide.vn">
            <a:extLst>
              <a:ext uri="{FF2B5EF4-FFF2-40B4-BE49-F238E27FC236}">
                <a16:creationId xmlns:a16="http://schemas.microsoft.com/office/drawing/2014/main" id="{1AF8E7C2-B9C7-0B39-7EB9-3B42C1E32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1" y="29543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EB1E25"/>
                </a:solidFill>
                <a:latin typeface="Arial" panose="020B0604020202020204" pitchFamily="34" charset="0"/>
              </a:rPr>
              <a:t>1 cm</a:t>
            </a:r>
            <a:r>
              <a:rPr lang="en-US" altLang="en-US" sz="2000" b="1" baseline="30000">
                <a:solidFill>
                  <a:srgbClr val="EB1E2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2" name="PHẠM DUYÊN 22 - 9Slide.vn">
            <a:extLst>
              <a:ext uri="{FF2B5EF4-FFF2-40B4-BE49-F238E27FC236}">
                <a16:creationId xmlns:a16="http://schemas.microsoft.com/office/drawing/2014/main" id="{57C8BAF3-C8E7-6034-6CFF-0F78405FA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2783" y="3786113"/>
            <a:ext cx="2574592" cy="4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82" tIns="41141" rIns="82282" bIns="41141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vuông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99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D2FA338-6FE1-0169-C704-03FF8A9E35E4}"/>
              </a:ext>
            </a:extLst>
          </p:cNvPr>
          <p:cNvGrpSpPr/>
          <p:nvPr/>
        </p:nvGrpSpPr>
        <p:grpSpPr>
          <a:xfrm>
            <a:off x="558007" y="518148"/>
            <a:ext cx="529493" cy="530353"/>
            <a:chOff x="1806355" y="2944479"/>
            <a:chExt cx="745981" cy="74719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FCA4EC4F-B780-E042-7434-C7DB3745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CA94039-E611-6EC1-0C16-B9C70CFC1E6D}"/>
                </a:ext>
              </a:extLst>
            </p:cNvPr>
            <p:cNvSpPr txBox="1"/>
            <p:nvPr/>
          </p:nvSpPr>
          <p:spPr>
            <a:xfrm>
              <a:off x="1861217" y="2949501"/>
              <a:ext cx="656379" cy="737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rgbClr val="C00000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Arial" panose="020B0604020202020204" pitchFamily="34" charset="0"/>
                  <a:ea typeface="字魂164号-方悦黑" panose="00000500000000000000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2955EBD-EC83-9669-C863-E356C70B5F47}"/>
              </a:ext>
            </a:extLst>
          </p:cNvPr>
          <p:cNvSpPr txBox="1"/>
          <p:nvPr/>
        </p:nvSpPr>
        <p:spPr>
          <a:xfrm>
            <a:off x="1166828" y="528318"/>
            <a:ext cx="4929172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b="1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6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spc="-6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PHẠM DUYÊN 3 - 9Slide.vn">
            <a:extLst>
              <a:ext uri="{FF2B5EF4-FFF2-40B4-BE49-F238E27FC236}">
                <a16:creationId xmlns:a16="http://schemas.microsoft.com/office/drawing/2014/main" id="{DB5BF2F9-F41F-2EC2-4B69-33B6D2F31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020941"/>
              </p:ext>
            </p:extLst>
          </p:nvPr>
        </p:nvGraphicFramePr>
        <p:xfrm>
          <a:off x="603274" y="1524000"/>
          <a:ext cx="10985452" cy="4114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345631">
                  <a:extLst>
                    <a:ext uri="{9D8B030D-6E8A-4147-A177-3AD203B41FA5}">
                      <a16:colId xmlns:a16="http://schemas.microsoft.com/office/drawing/2014/main" val="2811845259"/>
                    </a:ext>
                  </a:extLst>
                </a:gridCol>
                <a:gridCol w="2639821">
                  <a:extLst>
                    <a:ext uri="{9D8B030D-6E8A-4147-A177-3AD203B41FA5}">
                      <a16:colId xmlns:a16="http://schemas.microsoft.com/office/drawing/2014/main" val="15145416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endParaRPr lang="en-US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1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endParaRPr lang="en-US" sz="3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71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38807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Mười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lăm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xăng-ti-mét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vuông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2672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xăng-ti-mét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vuông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7417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cm</a:t>
                      </a:r>
                      <a:r>
                        <a:rPr lang="en-US" sz="2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5577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Mười nghìn xăng-ti-mét vuông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0996"/>
                  </a:ext>
                </a:extLst>
              </a:tr>
            </a:tbl>
          </a:graphicData>
        </a:graphic>
      </p:graphicFrame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CBAA9E84-3629-A4EF-6B20-82A0B00667C0}"/>
              </a:ext>
            </a:extLst>
          </p:cNvPr>
          <p:cNvSpPr txBox="1"/>
          <p:nvPr/>
        </p:nvSpPr>
        <p:spPr>
          <a:xfrm>
            <a:off x="9144000" y="2434059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cm</a:t>
            </a:r>
            <a:r>
              <a:rPr lang="en-US" sz="2800" baseline="30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0E3BFBDB-E30C-B821-34F2-D644468B08B0}"/>
              </a:ext>
            </a:extLst>
          </p:cNvPr>
          <p:cNvSpPr txBox="1"/>
          <p:nvPr/>
        </p:nvSpPr>
        <p:spPr>
          <a:xfrm>
            <a:off x="9144000" y="326902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 cm</a:t>
            </a:r>
            <a:r>
              <a:rPr lang="en-US" sz="2800" baseline="3000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D223FF14-BB9E-042C-7E78-C9352BC3C31E}"/>
              </a:ext>
            </a:extLst>
          </p:cNvPr>
          <p:cNvSpPr txBox="1"/>
          <p:nvPr/>
        </p:nvSpPr>
        <p:spPr>
          <a:xfrm>
            <a:off x="9029700" y="4885159"/>
            <a:ext cx="2514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cm</a:t>
            </a:r>
            <a:r>
              <a:rPr lang="en-US" sz="2800" baseline="3000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42F89ACF-9B6C-238B-07F4-EB4841732F98}"/>
              </a:ext>
            </a:extLst>
          </p:cNvPr>
          <p:cNvSpPr txBox="1"/>
          <p:nvPr/>
        </p:nvSpPr>
        <p:spPr>
          <a:xfrm>
            <a:off x="596948" y="4046959"/>
            <a:ext cx="8699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2800" spc="-8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8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spc="-8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2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HẠM DUYÊN 1 - 9Slide.vn 10 - 9Slide.vn">
            <a:extLst>
              <a:ext uri="{FF2B5EF4-FFF2-40B4-BE49-F238E27FC236}">
                <a16:creationId xmlns:a16="http://schemas.microsoft.com/office/drawing/2014/main" id="{5F7AA24B-3614-1E87-3AB7-E2F435D53A6A}"/>
              </a:ext>
            </a:extLst>
          </p:cNvPr>
          <p:cNvSpPr txBox="1"/>
          <p:nvPr/>
        </p:nvSpPr>
        <p:spPr>
          <a:xfrm>
            <a:off x="1750081" y="5457579"/>
            <a:ext cx="5562600" cy="7162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3200" spc="-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HẠM DUYÊN 1 - 9Slide.vn 10 - 9Slide.vn">
            <a:extLst>
              <a:ext uri="{FF2B5EF4-FFF2-40B4-BE49-F238E27FC236}">
                <a16:creationId xmlns:a16="http://schemas.microsoft.com/office/drawing/2014/main" id="{10F53B35-87AA-EB9D-264A-C338391E2F5C}"/>
              </a:ext>
            </a:extLst>
          </p:cNvPr>
          <p:cNvSpPr txBox="1"/>
          <p:nvPr/>
        </p:nvSpPr>
        <p:spPr>
          <a:xfrm>
            <a:off x="7273150" y="5457579"/>
            <a:ext cx="1122659" cy="7162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1 - 9Slide.vn">
            <a:extLst>
              <a:ext uri="{FF2B5EF4-FFF2-40B4-BE49-F238E27FC236}">
                <a16:creationId xmlns:a16="http://schemas.microsoft.com/office/drawing/2014/main" id="{FA6C2176-E7A7-B4D1-59D8-2B7B8E0B6E9C}"/>
              </a:ext>
            </a:extLst>
          </p:cNvPr>
          <p:cNvSpPr/>
          <p:nvPr/>
        </p:nvSpPr>
        <p:spPr>
          <a:xfrm>
            <a:off x="6587350" y="5609025"/>
            <a:ext cx="560684" cy="562230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5BCFE7C9-5C92-5A92-D828-63074E160BB1}"/>
              </a:ext>
            </a:extLst>
          </p:cNvPr>
          <p:cNvSpPr/>
          <p:nvPr/>
        </p:nvSpPr>
        <p:spPr>
          <a:xfrm>
            <a:off x="6583041" y="5603810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1 - 9Slide.vn 10 - 9Slide.vn">
            <a:extLst>
              <a:ext uri="{FF2B5EF4-FFF2-40B4-BE49-F238E27FC236}">
                <a16:creationId xmlns:a16="http://schemas.microsoft.com/office/drawing/2014/main" id="{0328C8DA-1C4C-7AD8-9DB5-410724851E91}"/>
              </a:ext>
            </a:extLst>
          </p:cNvPr>
          <p:cNvSpPr txBox="1"/>
          <p:nvPr/>
        </p:nvSpPr>
        <p:spPr>
          <a:xfrm>
            <a:off x="1296544" y="4812265"/>
            <a:ext cx="4469301" cy="7162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endParaRPr lang="en-US" sz="3200" spc="-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 - 9Slide.vn 10 - 9Slide.vn">
            <a:extLst>
              <a:ext uri="{FF2B5EF4-FFF2-40B4-BE49-F238E27FC236}">
                <a16:creationId xmlns:a16="http://schemas.microsoft.com/office/drawing/2014/main" id="{265BB7E9-B850-6F55-E5E8-AA700FD4198E}"/>
              </a:ext>
            </a:extLst>
          </p:cNvPr>
          <p:cNvSpPr txBox="1"/>
          <p:nvPr/>
        </p:nvSpPr>
        <p:spPr>
          <a:xfrm>
            <a:off x="5528811" y="4812265"/>
            <a:ext cx="3086100" cy="71629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spc="-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3200" spc="-14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cm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spc="-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5B980F1D-FAFE-C721-B0F5-E0BD095FE89A}"/>
              </a:ext>
            </a:extLst>
          </p:cNvPr>
          <p:cNvSpPr/>
          <p:nvPr/>
        </p:nvSpPr>
        <p:spPr>
          <a:xfrm>
            <a:off x="4968127" y="4946828"/>
            <a:ext cx="560684" cy="562230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4 - 9Slide.vn">
            <a:extLst>
              <a:ext uri="{FF2B5EF4-FFF2-40B4-BE49-F238E27FC236}">
                <a16:creationId xmlns:a16="http://schemas.microsoft.com/office/drawing/2014/main" id="{57D9AEA5-B211-D11D-550E-BC15AAC28A65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67A74304-CA9E-CAAE-8748-83B4EB092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BB7F7AA9-2F61-65FD-7DE3-D79E97A40FF7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6" name="PHẠM DUYÊN 5 - 9Slide.vn">
            <a:extLst>
              <a:ext uri="{FF2B5EF4-FFF2-40B4-BE49-F238E27FC236}">
                <a16:creationId xmlns:a16="http://schemas.microsoft.com/office/drawing/2014/main" id="{D48826B9-4D4A-55A9-66FC-AA111B901343}"/>
              </a:ext>
            </a:extLst>
          </p:cNvPr>
          <p:cNvGrpSpPr/>
          <p:nvPr/>
        </p:nvGrpSpPr>
        <p:grpSpPr>
          <a:xfrm>
            <a:off x="1221799" y="406400"/>
            <a:ext cx="1354684" cy="783193"/>
            <a:chOff x="1259899" y="457200"/>
            <a:chExt cx="1354684" cy="783193"/>
          </a:xfrm>
        </p:grpSpPr>
        <p:sp>
          <p:nvSpPr>
            <p:cNvPr id="7" name="PHẠM DUYÊN 1 - 9Slide.vn">
              <a:extLst>
                <a:ext uri="{FF2B5EF4-FFF2-40B4-BE49-F238E27FC236}">
                  <a16:creationId xmlns:a16="http://schemas.microsoft.com/office/drawing/2014/main" id="{7E725778-1D99-5763-13AD-2DDCEEE06D07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B11C13ED-8CA5-CF79-4E1B-CF29664C2B5C}"/>
                </a:ext>
              </a:extLst>
            </p:cNvPr>
            <p:cNvSpPr txBox="1"/>
            <p:nvPr/>
          </p:nvSpPr>
          <p:spPr>
            <a:xfrm>
              <a:off x="1259899" y="457200"/>
              <a:ext cx="911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472AAD5C-EEDA-21D4-631A-C61C6A2C4581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3E90DC3E-9609-43C0-025D-0D6F53A3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01" y="598570"/>
            <a:ext cx="5867400" cy="4155330"/>
          </a:xfrm>
          <a:prstGeom prst="rect">
            <a:avLst/>
          </a:prstGeom>
        </p:spPr>
      </p:pic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9E2EA0A0-A4CB-DB4A-C92A-FA3A6B4561D0}"/>
              </a:ext>
            </a:extLst>
          </p:cNvPr>
          <p:cNvSpPr/>
          <p:nvPr/>
        </p:nvSpPr>
        <p:spPr>
          <a:xfrm>
            <a:off x="4948658" y="4941613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9380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PHẠM DUYÊN 1 - 9Slide.vn">
            <a:extLst>
              <a:ext uri="{FF2B5EF4-FFF2-40B4-BE49-F238E27FC236}">
                <a16:creationId xmlns:a16="http://schemas.microsoft.com/office/drawing/2014/main" id="{643B8B6D-86AC-CD7D-430D-5E3F43F5E53A}"/>
              </a:ext>
            </a:extLst>
          </p:cNvPr>
          <p:cNvGrpSpPr/>
          <p:nvPr/>
        </p:nvGrpSpPr>
        <p:grpSpPr>
          <a:xfrm>
            <a:off x="1750080" y="5457579"/>
            <a:ext cx="7993349" cy="726035"/>
            <a:chOff x="5569801" y="3835405"/>
            <a:chExt cx="7993349" cy="726035"/>
          </a:xfrm>
        </p:grpSpPr>
        <p:sp>
          <p:nvSpPr>
            <p:cNvPr id="26" name="PHẠM DUYÊN 1 - 9Slide.vn 10 - 9Slide.vn">
              <a:extLst>
                <a:ext uri="{FF2B5EF4-FFF2-40B4-BE49-F238E27FC236}">
                  <a16:creationId xmlns:a16="http://schemas.microsoft.com/office/drawing/2014/main" id="{5F7AA24B-3614-1E87-3AB7-E2F435D53A6A}"/>
                </a:ext>
              </a:extLst>
            </p:cNvPr>
            <p:cNvSpPr txBox="1"/>
            <p:nvPr/>
          </p:nvSpPr>
          <p:spPr>
            <a:xfrm>
              <a:off x="5569801" y="3835405"/>
              <a:ext cx="7470119" cy="7162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200" spc="-14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hình con hươu cao cổ bằng</a:t>
              </a:r>
              <a:endParaRPr lang="en-US" sz="3200" spc="-1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PHẠM DUYÊN 1 - 9Slide.vn 10 - 9Slide.vn">
              <a:extLst>
                <a:ext uri="{FF2B5EF4-FFF2-40B4-BE49-F238E27FC236}">
                  <a16:creationId xmlns:a16="http://schemas.microsoft.com/office/drawing/2014/main" id="{10F53B35-87AA-EB9D-264A-C338391E2F5C}"/>
                </a:ext>
              </a:extLst>
            </p:cNvPr>
            <p:cNvSpPr txBox="1"/>
            <p:nvPr/>
          </p:nvSpPr>
          <p:spPr>
            <a:xfrm>
              <a:off x="12440491" y="3835405"/>
              <a:ext cx="1122659" cy="7162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sz="3200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spc="-1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Phạm Duyên 1 - 9Slide.vn">
              <a:extLst>
                <a:ext uri="{FF2B5EF4-FFF2-40B4-BE49-F238E27FC236}">
                  <a16:creationId xmlns:a16="http://schemas.microsoft.com/office/drawing/2014/main" id="{FA6C2176-E7A7-B4D1-59D8-2B7B8E0B6E9C}"/>
                </a:ext>
              </a:extLst>
            </p:cNvPr>
            <p:cNvSpPr/>
            <p:nvPr/>
          </p:nvSpPr>
          <p:spPr>
            <a:xfrm>
              <a:off x="11889347" y="3999210"/>
              <a:ext cx="560684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" name="PHẠM DUYÊN 2 - 9Slide.vn">
            <a:extLst>
              <a:ext uri="{FF2B5EF4-FFF2-40B4-BE49-F238E27FC236}">
                <a16:creationId xmlns:a16="http://schemas.microsoft.com/office/drawing/2014/main" id="{ADF7C9E9-6DFB-BAB5-8A95-E5C822DC48C2}"/>
              </a:ext>
            </a:extLst>
          </p:cNvPr>
          <p:cNvGrpSpPr/>
          <p:nvPr/>
        </p:nvGrpSpPr>
        <p:grpSpPr>
          <a:xfrm>
            <a:off x="1295400" y="4724400"/>
            <a:ext cx="8869066" cy="733179"/>
            <a:chOff x="5036402" y="3835405"/>
            <a:chExt cx="8869066" cy="733179"/>
          </a:xfrm>
        </p:grpSpPr>
        <p:sp>
          <p:nvSpPr>
            <p:cNvPr id="18" name="PHẠM DUYÊN 1 - 9Slide.vn 10 - 9Slide.vn">
              <a:extLst>
                <a:ext uri="{FF2B5EF4-FFF2-40B4-BE49-F238E27FC236}">
                  <a16:creationId xmlns:a16="http://schemas.microsoft.com/office/drawing/2014/main" id="{0328C8DA-1C4C-7AD8-9DB5-410724851E91}"/>
                </a:ext>
              </a:extLst>
            </p:cNvPr>
            <p:cNvSpPr txBox="1"/>
            <p:nvPr/>
          </p:nvSpPr>
          <p:spPr>
            <a:xfrm>
              <a:off x="5036402" y="3835405"/>
              <a:ext cx="6248400" cy="7162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hươu</a:t>
              </a: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cổ</a:t>
              </a: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endParaRPr lang="en-US" sz="32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PHẠM DUYÊN 1 - 9Slide.vn 10 - 9Slide.vn">
              <a:extLst>
                <a:ext uri="{FF2B5EF4-FFF2-40B4-BE49-F238E27FC236}">
                  <a16:creationId xmlns:a16="http://schemas.microsoft.com/office/drawing/2014/main" id="{265BB7E9-B850-6F55-E5E8-AA700FD4198E}"/>
                </a:ext>
              </a:extLst>
            </p:cNvPr>
            <p:cNvSpPr txBox="1"/>
            <p:nvPr/>
          </p:nvSpPr>
          <p:spPr>
            <a:xfrm>
              <a:off x="10819368" y="3852288"/>
              <a:ext cx="3086100" cy="71629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3200" spc="-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 </a:t>
              </a:r>
              <a:r>
                <a:rPr lang="en-US" sz="3200" spc="-14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 cm</a:t>
              </a:r>
              <a:r>
                <a:rPr lang="en-US" sz="3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hạm Duyên 1 - 9Slide.vn">
              <a:extLst>
                <a:ext uri="{FF2B5EF4-FFF2-40B4-BE49-F238E27FC236}">
                  <a16:creationId xmlns:a16="http://schemas.microsoft.com/office/drawing/2014/main" id="{5B980F1D-FAFE-C721-B0F5-E0BD095FE89A}"/>
                </a:ext>
              </a:extLst>
            </p:cNvPr>
            <p:cNvSpPr/>
            <p:nvPr/>
          </p:nvSpPr>
          <p:spPr>
            <a:xfrm>
              <a:off x="10258684" y="3945250"/>
              <a:ext cx="560684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5BCFE7C9-5C92-5A92-D828-63074E160BB1}"/>
              </a:ext>
            </a:extLst>
          </p:cNvPr>
          <p:cNvSpPr/>
          <p:nvPr/>
        </p:nvSpPr>
        <p:spPr>
          <a:xfrm>
            <a:off x="8036082" y="5596666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PHẠM DUYÊN 4 - 9Slide.vn">
            <a:extLst>
              <a:ext uri="{FF2B5EF4-FFF2-40B4-BE49-F238E27FC236}">
                <a16:creationId xmlns:a16="http://schemas.microsoft.com/office/drawing/2014/main" id="{9E2EA0A0-A4CB-DB4A-C92A-FA3A6B4561D0}"/>
              </a:ext>
            </a:extLst>
          </p:cNvPr>
          <p:cNvSpPr/>
          <p:nvPr/>
        </p:nvSpPr>
        <p:spPr>
          <a:xfrm>
            <a:off x="6493032" y="4851128"/>
            <a:ext cx="58533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57D9AEA5-B211-D11D-550E-BC15AAC28A65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67A74304-CA9E-CAAE-8748-83B4EB092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BB7F7AA9-2F61-65FD-7DE3-D79E97A40FF7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grpSp>
        <p:nvGrpSpPr>
          <p:cNvPr id="6" name="PHẠM DUYÊN 6 - 9Slide.vn">
            <a:extLst>
              <a:ext uri="{FF2B5EF4-FFF2-40B4-BE49-F238E27FC236}">
                <a16:creationId xmlns:a16="http://schemas.microsoft.com/office/drawing/2014/main" id="{D48826B9-4D4A-55A9-66FC-AA111B901343}"/>
              </a:ext>
            </a:extLst>
          </p:cNvPr>
          <p:cNvGrpSpPr/>
          <p:nvPr/>
        </p:nvGrpSpPr>
        <p:grpSpPr>
          <a:xfrm>
            <a:off x="1221799" y="406400"/>
            <a:ext cx="1354684" cy="783193"/>
            <a:chOff x="1259899" y="457200"/>
            <a:chExt cx="1354684" cy="783193"/>
          </a:xfrm>
        </p:grpSpPr>
        <p:sp>
          <p:nvSpPr>
            <p:cNvPr id="7" name="PHẠM DUYÊN 1 - 9Slide.vn">
              <a:extLst>
                <a:ext uri="{FF2B5EF4-FFF2-40B4-BE49-F238E27FC236}">
                  <a16:creationId xmlns:a16="http://schemas.microsoft.com/office/drawing/2014/main" id="{7E725778-1D99-5763-13AD-2DDCEEE06D07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B11C13ED-8CA5-CF79-4E1B-CF29664C2B5C}"/>
                </a:ext>
              </a:extLst>
            </p:cNvPr>
            <p:cNvSpPr txBox="1"/>
            <p:nvPr/>
          </p:nvSpPr>
          <p:spPr>
            <a:xfrm>
              <a:off x="1259899" y="457200"/>
              <a:ext cx="911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472AAD5C-EEDA-21D4-631A-C61C6A2C4581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3E90DC3E-9609-43C0-025D-0D6F53A3C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597013"/>
            <a:ext cx="5867400" cy="415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3F60DA-AAB6-42C3-AD5B-5BE95AC4A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756" y="2358279"/>
            <a:ext cx="7132938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486</Words>
  <Application>Microsoft Office PowerPoint</Application>
  <PresentationFormat>Widescreen</PresentationFormat>
  <Paragraphs>107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等线 Light</vt:lpstr>
      <vt:lpstr>#9Slide03 HelveBold</vt:lpstr>
      <vt:lpstr>#9Slide03 Sofia Pro Soft</vt:lpstr>
      <vt:lpstr>Arial</vt:lpstr>
      <vt:lpstr>Calibri</vt:lpstr>
      <vt:lpstr>Cambria Math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77</cp:revision>
  <dcterms:created xsi:type="dcterms:W3CDTF">2022-11-02T07:54:15Z</dcterms:created>
  <dcterms:modified xsi:type="dcterms:W3CDTF">2026-01-13T07:55:45Z</dcterms:modified>
</cp:coreProperties>
</file>