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007579155" r:id="rId3"/>
    <p:sldId id="331" r:id="rId4"/>
    <p:sldId id="295" r:id="rId5"/>
    <p:sldId id="260" r:id="rId6"/>
    <p:sldId id="296" r:id="rId7"/>
    <p:sldId id="293" r:id="rId8"/>
    <p:sldId id="299" r:id="rId9"/>
    <p:sldId id="292" r:id="rId10"/>
    <p:sldId id="301" r:id="rId11"/>
    <p:sldId id="294" r:id="rId12"/>
    <p:sldId id="304" r:id="rId13"/>
    <p:sldId id="310" r:id="rId14"/>
    <p:sldId id="306" r:id="rId15"/>
    <p:sldId id="311" r:id="rId16"/>
    <p:sldId id="308" r:id="rId17"/>
    <p:sldId id="309" r:id="rId18"/>
    <p:sldId id="2007579157" r:id="rId19"/>
    <p:sldId id="2007579159" r:id="rId20"/>
    <p:sldId id="2007579164" r:id="rId21"/>
    <p:sldId id="2007579162" r:id="rId22"/>
    <p:sldId id="2007579163" r:id="rId23"/>
    <p:sldId id="2007579160" r:id="rId24"/>
    <p:sldId id="2007579165" r:id="rId25"/>
    <p:sldId id="2007579166" r:id="rId26"/>
    <p:sldId id="2007579161" r:id="rId27"/>
    <p:sldId id="445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7 IcielStormtrooper" panose="020B0604020202020204" charset="0"/>
      <p:regular r:id="rId39"/>
    </p:embeddedFont>
    <p:embeddedFont>
      <p:font typeface="Vogue-ExtraBold" panose="020B0500000000000000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#9Slide07 HoneyCream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07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3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6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08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">
            <a:extLst>
              <a:ext uri="{FF2B5EF4-FFF2-40B4-BE49-F238E27FC236}">
                <a16:creationId xmlns:a16="http://schemas.microsoft.com/office/drawing/2014/main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669" r:id="rId17"/>
    <p:sldLayoutId id="2147483670" r:id="rId18"/>
    <p:sldLayoutId id="2147483671" r:id="rId19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16.png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16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svg"/><Relationship Id="rId7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541</Words>
  <Application>Microsoft Office PowerPoint</Application>
  <PresentationFormat>Widescreen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Calibri</vt:lpstr>
      <vt:lpstr>Arial</vt:lpstr>
      <vt:lpstr>汉仪菱心体简</vt:lpstr>
      <vt:lpstr>Cambria</vt:lpstr>
      <vt:lpstr>Times New Roman</vt:lpstr>
      <vt:lpstr>#9Slide07 IcielStormtrooper</vt:lpstr>
      <vt:lpstr>阿里巴巴普惠体 H</vt:lpstr>
      <vt:lpstr>Vogue-ExtraBold</vt:lpstr>
      <vt:lpstr>思源黑体 CN Medium</vt:lpstr>
      <vt:lpstr>SVN-Ready</vt:lpstr>
      <vt:lpstr>SVN-Newton</vt:lpstr>
      <vt:lpstr>UTM Avo</vt:lpstr>
      <vt:lpstr>#9Slide07 HoneyCream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Admin</cp:lastModifiedBy>
  <cp:revision>25</cp:revision>
  <dcterms:created xsi:type="dcterms:W3CDTF">2023-06-29T12:53:50Z</dcterms:created>
  <dcterms:modified xsi:type="dcterms:W3CDTF">2026-02-03T01:45:07Z</dcterms:modified>
</cp:coreProperties>
</file>