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15" r:id="rId2"/>
    <p:sldId id="256" r:id="rId3"/>
    <p:sldId id="333" r:id="rId4"/>
    <p:sldId id="316" r:id="rId5"/>
    <p:sldId id="332" r:id="rId6"/>
    <p:sldId id="334" r:id="rId7"/>
    <p:sldId id="322" r:id="rId8"/>
    <p:sldId id="317" r:id="rId9"/>
    <p:sldId id="31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4" autoAdjust="0"/>
    <p:restoredTop sz="88455" autoAdjust="0"/>
  </p:normalViewPr>
  <p:slideViewPr>
    <p:cSldViewPr snapToGrid="0">
      <p:cViewPr varScale="1">
        <p:scale>
          <a:sx n="65" d="100"/>
          <a:sy n="65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9" y="-2024918"/>
            <a:ext cx="6669602" cy="666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1827826"/>
            <a:ext cx="12134509" cy="4934265"/>
          </a:xfrm>
          <a:prstGeom prst="rect">
            <a:avLst/>
          </a:prstGeom>
        </p:spPr>
      </p:pic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448453" y="3371628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Kể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đã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ở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nhà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ở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trường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sp>
        <p:nvSpPr>
          <p:cNvPr id="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577406" y="3429001"/>
            <a:ext cx="929509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4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635" y="-487035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86"/>
            <a:ext cx="12435839" cy="73131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399" y="2119734"/>
            <a:ext cx="98450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17" y="248585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671163"/>
            <a:ext cx="3430794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20411" y="945794"/>
            <a:ext cx="8460502" cy="5652433"/>
            <a:chOff x="3094385" y="1329235"/>
            <a:chExt cx="8460502" cy="514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1983457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" y="5962911"/>
            <a:ext cx="3123254" cy="771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14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911331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825719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17329" y="1091681"/>
            <a:ext cx="667963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7328" y="4504748"/>
            <a:ext cx="667963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Bạn nữ đang say sưa, ngâm nga từng câu hát chăm sóc vườn rau.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52" y="19237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E3BC0-301E-EE44-903A-DDF7A48D4345}"/>
              </a:ext>
            </a:extLst>
          </p:cNvPr>
          <p:cNvSpPr txBox="1"/>
          <p:nvPr/>
        </p:nvSpPr>
        <p:spPr>
          <a:xfrm>
            <a:off x="89617" y="114797"/>
            <a:ext cx="1116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1 -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Tìm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hiểu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một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số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biểu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hiện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của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yêu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lao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động</a:t>
            </a:r>
            <a:endParaRPr lang="x-none" sz="4800" dirty="0">
              <a:solidFill>
                <a:srgbClr val="C00000"/>
              </a:solidFill>
              <a:latin typeface="#9Slide05 SVNBulgary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6849" y="1180590"/>
            <a:ext cx="6661312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06" y="3810602"/>
            <a:ext cx="661359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Bạn nam xin mẹ để tham gia tổng vệ sinh đường làng cùng với mọi người.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740780" y="945794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740780" y="3809792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36"/>
            <a:ext cx="11443184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29" y="1304983"/>
            <a:ext cx="11225291" cy="5078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yêu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N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hiệt tình tham gia các hoạt động của xã hội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V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ượt mọi khó khăn, chấp nhận thử thách để làm tốt công việc của 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T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ự làm lấy công việc của mình, làm việc từ đầu đến cuối…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sinh sẽ bị khiển trách trước lớp khi đi lao động không mang theo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85703"/>
            <a:ext cx="571500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ng ngàn học sinh tham gia 'Góc xanh học đường' trồng cây phủ xanh sân 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3" y="385703"/>
            <a:ext cx="571221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học sinh biết yêu lao động qua mô hình vườn rau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596640"/>
            <a:ext cx="5715000" cy="310896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hưởng ứng tích cực hoạt động vệ sinh trường, lớ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0"/>
          <a:stretch/>
        </p:blipFill>
        <p:spPr bwMode="auto">
          <a:xfrm>
            <a:off x="6254734" y="3618923"/>
            <a:ext cx="5712210" cy="308667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373</Words>
  <Application>Microsoft Office PowerPoint</Application>
  <PresentationFormat>Widescreen</PresentationFormat>
  <Paragraphs>30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#9Slide03 Bebas Neue Bold</vt:lpstr>
      <vt:lpstr>#9Slide05 SVNBulgary</vt:lpstr>
      <vt:lpstr>Arial</vt:lpstr>
      <vt:lpstr>Calibri</vt:lpstr>
      <vt:lpstr>Cambria</vt:lpstr>
      <vt:lpstr>Roboto Bold</vt:lpstr>
      <vt:lpstr>Roboto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36</cp:revision>
  <dcterms:created xsi:type="dcterms:W3CDTF">2023-06-29T03:07:26Z</dcterms:created>
  <dcterms:modified xsi:type="dcterms:W3CDTF">2026-02-03T01:35:24Z</dcterms:modified>
</cp:coreProperties>
</file>