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8" r:id="rId1"/>
  </p:sldMasterIdLst>
  <p:notesMasterIdLst>
    <p:notesMasterId r:id="rId14"/>
  </p:notesMasterIdLst>
  <p:sldIdLst>
    <p:sldId id="257" r:id="rId2"/>
    <p:sldId id="30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7" r:id="rId11"/>
    <p:sldId id="305" r:id="rId12"/>
    <p:sldId id="302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等线" panose="020B0604020202020204" charset="-122"/>
      <p:regular r:id="rId19"/>
    </p:embeddedFont>
    <p:embeddedFont>
      <p:font typeface="UTM Seagull" panose="02040603050506020204" pitchFamily="18" charset="0"/>
      <p:bold r:id="rId20"/>
      <p:boldItalic r:id="rId21"/>
    </p:embeddedFont>
    <p:embeddedFont>
      <p:font typeface="UTM Cookies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2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88F7-5648-4E22-B1B4-2906A952DE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4EA9-C9E4-4037-9437-695027E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02/02/2026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38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6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41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7" r:id="rId2"/>
    <p:sldLayoutId id="2147483708" r:id="rId3"/>
    <p:sldLayoutId id="214748370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jpe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11" Type="http://schemas.openxmlformats.org/officeDocument/2006/relationships/image" Target="../media/image30.jpeg"/><Relationship Id="rId5" Type="http://schemas.openxmlformats.org/officeDocument/2006/relationships/image" Target="../media/image25.gif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 lớn hơn góc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nhọn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Số có nhiều chữ số (tiết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1)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 HƯỚNG HỌC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cuộc sống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44686" y="261292"/>
            <a:ext cx="920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7630" y="311007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909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39" y="242576"/>
            <a:ext cx="896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60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384</Words>
  <Application>Microsoft Office PowerPoint</Application>
  <PresentationFormat>Widescreen</PresentationFormat>
  <Paragraphs>68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Cambria</vt:lpstr>
      <vt:lpstr>等线</vt:lpstr>
      <vt:lpstr>Times New Roman</vt:lpstr>
      <vt:lpstr>思源黑体 CN Light</vt:lpstr>
      <vt:lpstr>字魂131号-酷乐潮玩体</vt:lpstr>
      <vt:lpstr>方正少儿简体</vt:lpstr>
      <vt:lpstr>UTM Seagull</vt:lpstr>
      <vt:lpstr>UTM Cookies</vt:lpstr>
      <vt:lpstr>SVN-Apple</vt:lpstr>
      <vt:lpstr>Calibri</vt:lpstr>
      <vt:lpstr>UTM Avo</vt:lpstr>
      <vt:lpstr>Arial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13</cp:revision>
  <dcterms:created xsi:type="dcterms:W3CDTF">2023-08-02T13:13:38Z</dcterms:created>
  <dcterms:modified xsi:type="dcterms:W3CDTF">2026-02-02T09:56:47Z</dcterms:modified>
</cp:coreProperties>
</file>