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8" r:id="rId2"/>
    <p:sldId id="280" r:id="rId3"/>
    <p:sldId id="312" r:id="rId4"/>
    <p:sldId id="306" r:id="rId5"/>
    <p:sldId id="260" r:id="rId6"/>
    <p:sldId id="263" r:id="rId7"/>
    <p:sldId id="261" r:id="rId8"/>
    <p:sldId id="267" r:id="rId9"/>
    <p:sldId id="307" r:id="rId10"/>
    <p:sldId id="308" r:id="rId11"/>
    <p:sldId id="309" r:id="rId12"/>
    <p:sldId id="310" r:id="rId13"/>
    <p:sldId id="311"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00"/>
    <a:srgbClr val="84D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22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Đoàn Xuân Bình" userId="e7663075-c39f-4d9d-a2ba-f0fc054c4526" providerId="ADAL" clId="{183A112D-92DD-48E4-9836-6CC2C80C3ABD}"/>
    <pc:docChg chg="modSld">
      <pc:chgData name="Nguyễn Đoàn Xuân Bình" userId="e7663075-c39f-4d9d-a2ba-f0fc054c4526" providerId="ADAL" clId="{183A112D-92DD-48E4-9836-6CC2C80C3ABD}" dt="2023-05-17T08:47:33.743" v="3" actId="1076"/>
      <pc:docMkLst>
        <pc:docMk/>
      </pc:docMkLst>
      <pc:sldChg chg="modSp mod">
        <pc:chgData name="Nguyễn Đoàn Xuân Bình" userId="e7663075-c39f-4d9d-a2ba-f0fc054c4526" providerId="ADAL" clId="{183A112D-92DD-48E4-9836-6CC2C80C3ABD}" dt="2023-05-17T08:47:33.743" v="3" actId="1076"/>
        <pc:sldMkLst>
          <pc:docMk/>
          <pc:sldMk cId="4287654162" sldId="288"/>
        </pc:sldMkLst>
        <pc:picChg chg="mod">
          <ac:chgData name="Nguyễn Đoàn Xuân Bình" userId="e7663075-c39f-4d9d-a2ba-f0fc054c4526" providerId="ADAL" clId="{183A112D-92DD-48E4-9836-6CC2C80C3ABD}" dt="2023-05-17T03:11:10.039" v="0" actId="1076"/>
          <ac:picMkLst>
            <pc:docMk/>
            <pc:sldMk cId="4287654162" sldId="288"/>
            <ac:picMk id="5" creationId="{C7FCBBA1-E12A-4520-ACA1-65CA8E5CC42E}"/>
          </ac:picMkLst>
        </pc:picChg>
        <pc:picChg chg="mod">
          <ac:chgData name="Nguyễn Đoàn Xuân Bình" userId="e7663075-c39f-4d9d-a2ba-f0fc054c4526" providerId="ADAL" clId="{183A112D-92DD-48E4-9836-6CC2C80C3ABD}" dt="2023-05-17T08:47:29.496" v="2" actId="1076"/>
          <ac:picMkLst>
            <pc:docMk/>
            <pc:sldMk cId="4287654162" sldId="288"/>
            <ac:picMk id="7" creationId="{AD346AAB-A9C9-4670-A795-53381B32B3A4}"/>
          </ac:picMkLst>
        </pc:picChg>
        <pc:picChg chg="mod">
          <ac:chgData name="Nguyễn Đoàn Xuân Bình" userId="e7663075-c39f-4d9d-a2ba-f0fc054c4526" providerId="ADAL" clId="{183A112D-92DD-48E4-9836-6CC2C80C3ABD}" dt="2023-05-17T08:47:33.743" v="3" actId="1076"/>
          <ac:picMkLst>
            <pc:docMk/>
            <pc:sldMk cId="4287654162" sldId="288"/>
            <ac:picMk id="19" creationId="{9E554574-F1C4-4DCB-83E1-A4268103A1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07号-萌趣欢乐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07号-萌趣欢乐体" panose="00000500000000000000" pitchFamily="2" charset="-122"/>
              </a:defRPr>
            </a:lvl1pPr>
          </a:lstStyle>
          <a:p>
            <a:fld id="{7B9024E2-A801-46DD-96DC-D8B51BA085F2}" type="datetimeFigureOut">
              <a:rPr lang="zh-CN" altLang="en-US" smtClean="0"/>
              <a:pPr/>
              <a:t>2025/3/17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07号-萌趣欢乐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07号-萌趣欢乐体" panose="00000500000000000000" pitchFamily="2" charset="-122"/>
              </a:defRPr>
            </a:lvl1pPr>
          </a:lstStyle>
          <a:p>
            <a:fld id="{1B6DAAC6-1F2F-40FB-B916-23D03E606940}" type="slidenum">
              <a:rPr lang="zh-CN" altLang="en-US" smtClean="0"/>
              <a:pPr/>
              <a:t>‹#›</a:t>
            </a:fld>
            <a:endParaRPr lang="zh-CN" altLang="en-US" dirty="0"/>
          </a:p>
        </p:txBody>
      </p:sp>
    </p:spTree>
    <p:extLst>
      <p:ext uri="{BB962C8B-B14F-4D97-AF65-F5344CB8AC3E}">
        <p14:creationId xmlns:p14="http://schemas.microsoft.com/office/powerpoint/2010/main" val="231925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07号-萌趣欢乐体" panose="00000500000000000000" pitchFamily="2" charset="-122"/>
        <a:ea typeface="+mn-ea"/>
        <a:cs typeface="+mn-cs"/>
      </a:defRPr>
    </a:lvl1pPr>
    <a:lvl2pPr marL="457200" algn="l" defTabSz="914400" rtl="0" eaLnBrk="1" latinLnBrk="0" hangingPunct="1">
      <a:defRPr sz="1200" kern="1200">
        <a:solidFill>
          <a:schemeClr val="tx1"/>
        </a:solidFill>
        <a:latin typeface="字魂107号-萌趣欢乐体" panose="00000500000000000000" pitchFamily="2" charset="-122"/>
        <a:ea typeface="+mn-ea"/>
        <a:cs typeface="+mn-cs"/>
      </a:defRPr>
    </a:lvl2pPr>
    <a:lvl3pPr marL="914400" algn="l" defTabSz="914400" rtl="0" eaLnBrk="1" latinLnBrk="0" hangingPunct="1">
      <a:defRPr sz="1200" kern="1200">
        <a:solidFill>
          <a:schemeClr val="tx1"/>
        </a:solidFill>
        <a:latin typeface="字魂107号-萌趣欢乐体" panose="00000500000000000000" pitchFamily="2" charset="-122"/>
        <a:ea typeface="+mn-ea"/>
        <a:cs typeface="+mn-cs"/>
      </a:defRPr>
    </a:lvl3pPr>
    <a:lvl4pPr marL="1371600" algn="l" defTabSz="914400" rtl="0" eaLnBrk="1" latinLnBrk="0" hangingPunct="1">
      <a:defRPr sz="1200" kern="1200">
        <a:solidFill>
          <a:schemeClr val="tx1"/>
        </a:solidFill>
        <a:latin typeface="字魂107号-萌趣欢乐体" panose="00000500000000000000" pitchFamily="2" charset="-122"/>
        <a:ea typeface="+mn-ea"/>
        <a:cs typeface="+mn-cs"/>
      </a:defRPr>
    </a:lvl4pPr>
    <a:lvl5pPr marL="1828800" algn="l" defTabSz="914400" rtl="0" eaLnBrk="1" latinLnBrk="0" hangingPunct="1">
      <a:defRPr sz="1200" kern="1200">
        <a:solidFill>
          <a:schemeClr val="tx1"/>
        </a:solidFill>
        <a:latin typeface="字魂107号-萌趣欢乐体"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B6DAAC6-1F2F-40FB-B916-23D03E606940}" type="slidenum">
              <a:rPr lang="zh-CN" altLang="en-US" smtClean="0"/>
              <a:pPr/>
              <a:t>1</a:t>
            </a:fld>
            <a:endParaRPr lang="zh-CN" altLang="en-US" dirty="0"/>
          </a:p>
        </p:txBody>
      </p:sp>
    </p:spTree>
    <p:extLst>
      <p:ext uri="{BB962C8B-B14F-4D97-AF65-F5344CB8AC3E}">
        <p14:creationId xmlns:p14="http://schemas.microsoft.com/office/powerpoint/2010/main" val="4190925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83324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401729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12318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36495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6DAAC6-1F2F-40FB-B916-23D03E606940}" type="slidenum">
              <a:rPr lang="zh-CN" altLang="en-US" smtClean="0"/>
              <a:t>2</a:t>
            </a:fld>
            <a:endParaRPr lang="zh-CN" altLang="en-US"/>
          </a:p>
        </p:txBody>
      </p:sp>
    </p:spTree>
    <p:extLst>
      <p:ext uri="{BB962C8B-B14F-4D97-AF65-F5344CB8AC3E}">
        <p14:creationId xmlns:p14="http://schemas.microsoft.com/office/powerpoint/2010/main" val="317247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6DAAC6-1F2F-40FB-B916-23D03E606940}" type="slidenum">
              <a:rPr lang="zh-CN" altLang="en-US" smtClean="0"/>
              <a:t>3</a:t>
            </a:fld>
            <a:endParaRPr lang="zh-CN" altLang="en-US"/>
          </a:p>
        </p:txBody>
      </p:sp>
    </p:spTree>
    <p:extLst>
      <p:ext uri="{BB962C8B-B14F-4D97-AF65-F5344CB8AC3E}">
        <p14:creationId xmlns:p14="http://schemas.microsoft.com/office/powerpoint/2010/main" val="317247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202208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6DAAC6-1F2F-40FB-B916-23D03E606940}" type="slidenum">
              <a:rPr lang="zh-CN" altLang="en-US" smtClean="0"/>
              <a:t>5</a:t>
            </a:fld>
            <a:endParaRPr lang="zh-CN" altLang="en-US"/>
          </a:p>
        </p:txBody>
      </p:sp>
    </p:spTree>
    <p:extLst>
      <p:ext uri="{BB962C8B-B14F-4D97-AF65-F5344CB8AC3E}">
        <p14:creationId xmlns:p14="http://schemas.microsoft.com/office/powerpoint/2010/main" val="413422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6DAAC6-1F2F-40FB-B916-23D03E606940}" type="slidenum">
              <a:rPr lang="zh-CN" altLang="en-US" smtClean="0"/>
              <a:t>6</a:t>
            </a:fld>
            <a:endParaRPr lang="zh-CN" altLang="en-US"/>
          </a:p>
        </p:txBody>
      </p:sp>
    </p:spTree>
    <p:extLst>
      <p:ext uri="{BB962C8B-B14F-4D97-AF65-F5344CB8AC3E}">
        <p14:creationId xmlns:p14="http://schemas.microsoft.com/office/powerpoint/2010/main" val="65281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6DAAC6-1F2F-40FB-B916-23D03E606940}" type="slidenum">
              <a:rPr lang="zh-CN" altLang="en-US" smtClean="0"/>
              <a:t>7</a:t>
            </a:fld>
            <a:endParaRPr lang="zh-CN" altLang="en-US"/>
          </a:p>
        </p:txBody>
      </p:sp>
    </p:spTree>
    <p:extLst>
      <p:ext uri="{BB962C8B-B14F-4D97-AF65-F5344CB8AC3E}">
        <p14:creationId xmlns:p14="http://schemas.microsoft.com/office/powerpoint/2010/main" val="25295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6DAAC6-1F2F-40FB-B916-23D03E606940}" type="slidenum">
              <a:rPr lang="zh-CN" altLang="en-US" smtClean="0"/>
              <a:t>8</a:t>
            </a:fld>
            <a:endParaRPr lang="zh-CN" altLang="en-US"/>
          </a:p>
        </p:txBody>
      </p:sp>
    </p:spTree>
    <p:extLst>
      <p:ext uri="{BB962C8B-B14F-4D97-AF65-F5344CB8AC3E}">
        <p14:creationId xmlns:p14="http://schemas.microsoft.com/office/powerpoint/2010/main" val="298153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DAAC6-1F2F-40FB-B916-23D03E606940}"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105610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A149D8-4A70-41D9-AFC0-7E23B901CCB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8618212-E8FF-4FD4-8FB3-883F299A75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AFE8F4-1019-42B5-A6B3-612BBE3D3AB2}"/>
              </a:ext>
            </a:extLst>
          </p:cNvPr>
          <p:cNvSpPr>
            <a:spLocks noGrp="1"/>
          </p:cNvSpPr>
          <p:nvPr>
            <p:ph type="dt" sz="half" idx="10"/>
          </p:nvPr>
        </p:nvSpPr>
        <p:spPr/>
        <p:txBody>
          <a:bodyPr/>
          <a:lstStyle/>
          <a:p>
            <a:fld id="{4F586887-ACC7-478C-B2C3-CF2D8BFAD57F}" type="datetimeFigureOut">
              <a:rPr lang="zh-CN" altLang="en-US" smtClean="0"/>
              <a:t>2025/3/17</a:t>
            </a:fld>
            <a:endParaRPr lang="zh-CN" altLang="en-US"/>
          </a:p>
        </p:txBody>
      </p:sp>
      <p:sp>
        <p:nvSpPr>
          <p:cNvPr id="5" name="页脚占位符 4">
            <a:extLst>
              <a:ext uri="{FF2B5EF4-FFF2-40B4-BE49-F238E27FC236}">
                <a16:creationId xmlns:a16="http://schemas.microsoft.com/office/drawing/2014/main" id="{7A235BCB-8D1F-4843-9FAA-2115EFEF06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17B696-F410-4BA7-83D8-D542A6E01576}"/>
              </a:ext>
            </a:extLst>
          </p:cNvPr>
          <p:cNvSpPr>
            <a:spLocks noGrp="1"/>
          </p:cNvSpPr>
          <p:nvPr>
            <p:ph type="sldNum" sz="quarter" idx="12"/>
          </p:nvPr>
        </p:nvSpPr>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1799033489"/>
      </p:ext>
    </p:extLst>
  </p:cSld>
  <p:clrMapOvr>
    <a:masterClrMapping/>
  </p:clrMapOvr>
  <p:transition spd="slow"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922466"/>
      </p:ext>
    </p:extLst>
  </p:cSld>
  <p:clrMapOvr>
    <a:masterClrMapping/>
  </p:clrMapOvr>
  <p:transition spd="slow"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887066"/>
      </p:ext>
    </p:extLst>
  </p:cSld>
  <p:clrMapOvr>
    <a:masterClrMapping/>
  </p:clrMapOvr>
  <p:transition spd="slow"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230230"/>
      </p:ext>
    </p:extLst>
  </p:cSld>
  <p:clrMapOvr>
    <a:masterClrMapping/>
  </p:clrMapOvr>
  <p:transition spd="slow"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212CF2-943F-425E-8C14-B4D4DB205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346B948-3475-45E3-B37E-78D4542F0BED}"/>
              </a:ext>
            </a:extLst>
          </p:cNvPr>
          <p:cNvSpPr>
            <a:spLocks noGrp="1"/>
          </p:cNvSpPr>
          <p:nvPr>
            <p:ph type="dt" sz="half" idx="10"/>
          </p:nvPr>
        </p:nvSpPr>
        <p:spPr/>
        <p:txBody>
          <a:bodyPr/>
          <a:lstStyle/>
          <a:p>
            <a:fld id="{4F586887-ACC7-478C-B2C3-CF2D8BFAD57F}" type="datetimeFigureOut">
              <a:rPr lang="zh-CN" altLang="en-US" smtClean="0"/>
              <a:t>2025/3/17</a:t>
            </a:fld>
            <a:endParaRPr lang="zh-CN" altLang="en-US"/>
          </a:p>
        </p:txBody>
      </p:sp>
      <p:sp>
        <p:nvSpPr>
          <p:cNvPr id="4" name="页脚占位符 3">
            <a:extLst>
              <a:ext uri="{FF2B5EF4-FFF2-40B4-BE49-F238E27FC236}">
                <a16:creationId xmlns:a16="http://schemas.microsoft.com/office/drawing/2014/main" id="{EE7523CA-97BA-4624-9AB4-103E797195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3C18601-B69F-4E7B-8C0C-CDC6C19977F4}"/>
              </a:ext>
            </a:extLst>
          </p:cNvPr>
          <p:cNvSpPr>
            <a:spLocks noGrp="1"/>
          </p:cNvSpPr>
          <p:nvPr>
            <p:ph type="sldNum" sz="quarter" idx="12"/>
          </p:nvPr>
        </p:nvSpPr>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1098479429"/>
      </p:ext>
    </p:extLst>
  </p:cSld>
  <p:clrMapOvr>
    <a:masterClrMapping/>
  </p:clrMapOvr>
  <p:transition spd="slow"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D07160A-C15E-47DF-BD0D-7F776100F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86887-ACC7-478C-B2C3-CF2D8BFAD57F}" type="datetimeFigureOut">
              <a:rPr lang="zh-CN" altLang="en-US" smtClean="0"/>
              <a:t>2025/3/17</a:t>
            </a:fld>
            <a:endParaRPr lang="zh-CN" altLang="en-US"/>
          </a:p>
        </p:txBody>
      </p:sp>
      <p:sp>
        <p:nvSpPr>
          <p:cNvPr id="5" name="页脚占位符 4">
            <a:extLst>
              <a:ext uri="{FF2B5EF4-FFF2-40B4-BE49-F238E27FC236}">
                <a16:creationId xmlns:a16="http://schemas.microsoft.com/office/drawing/2014/main" id="{1500743E-79ED-46C6-AD63-91026F6C0C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21DD8D2-0239-4D6F-BAAB-B14DB92425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8C8F7-2663-468A-93CF-161801EAED50}" type="slidenum">
              <a:rPr lang="zh-CN" altLang="en-US" smtClean="0"/>
              <a:t>‹#›</a:t>
            </a:fld>
            <a:endParaRPr lang="zh-CN" altLang="en-US"/>
          </a:p>
        </p:txBody>
      </p:sp>
      <p:pic>
        <p:nvPicPr>
          <p:cNvPr id="8" name="Picture 7">
            <a:extLst>
              <a:ext uri="{FF2B5EF4-FFF2-40B4-BE49-F238E27FC236}">
                <a16:creationId xmlns:a16="http://schemas.microsoft.com/office/drawing/2014/main" id="{00D0E234-3056-AF1A-6339-0A879EA7B47D}"/>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1E4CAAB7-E49A-2E4C-4064-7D2E9F75D963}"/>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0493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ransition spd="slow" advTm="3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7.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156B9D3-5FA4-43A8-A83C-770DEB6512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095140"/>
          </a:xfrm>
          <a:prstGeom prst="rect">
            <a:avLst/>
          </a:prstGeom>
        </p:spPr>
      </p:pic>
      <p:pic>
        <p:nvPicPr>
          <p:cNvPr id="19" name="图片 18">
            <a:extLst>
              <a:ext uri="{FF2B5EF4-FFF2-40B4-BE49-F238E27FC236}">
                <a16:creationId xmlns:a16="http://schemas.microsoft.com/office/drawing/2014/main" id="{9E554574-F1C4-4DCB-83E1-A4268103A1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555" y="-444957"/>
            <a:ext cx="12192000" cy="6095140"/>
          </a:xfrm>
          <a:prstGeom prst="rect">
            <a:avLst/>
          </a:prstGeom>
        </p:spPr>
      </p:pic>
      <p:pic>
        <p:nvPicPr>
          <p:cNvPr id="5" name="图片 4">
            <a:extLst>
              <a:ext uri="{FF2B5EF4-FFF2-40B4-BE49-F238E27FC236}">
                <a16:creationId xmlns:a16="http://schemas.microsoft.com/office/drawing/2014/main" id="{C7FCBBA1-E12A-4520-ACA1-65CA8E5CC4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044" t="54233" r="20000"/>
          <a:stretch/>
        </p:blipFill>
        <p:spPr>
          <a:xfrm>
            <a:off x="3005404" y="4068417"/>
            <a:ext cx="6944140" cy="2789583"/>
          </a:xfrm>
          <a:prstGeom prst="rect">
            <a:avLst/>
          </a:prstGeom>
        </p:spPr>
      </p:pic>
      <p:pic>
        <p:nvPicPr>
          <p:cNvPr id="15" name="图片 14">
            <a:extLst>
              <a:ext uri="{FF2B5EF4-FFF2-40B4-BE49-F238E27FC236}">
                <a16:creationId xmlns:a16="http://schemas.microsoft.com/office/drawing/2014/main" id="{E039E48F-C162-47FC-8039-600012A3EF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2608" t="10266" r="20000" b="60817"/>
          <a:stretch/>
        </p:blipFill>
        <p:spPr>
          <a:xfrm>
            <a:off x="8226315" y="994054"/>
            <a:ext cx="901149" cy="1762539"/>
          </a:xfrm>
          <a:prstGeom prst="rect">
            <a:avLst/>
          </a:prstGeom>
        </p:spPr>
      </p:pic>
      <p:pic>
        <p:nvPicPr>
          <p:cNvPr id="11" name="Picture 10">
            <a:extLst>
              <a:ext uri="{FF2B5EF4-FFF2-40B4-BE49-F238E27FC236}">
                <a16:creationId xmlns:a16="http://schemas.microsoft.com/office/drawing/2014/main" id="{9463E8C8-DD1C-2382-28FA-8357874BE8F9}"/>
              </a:ext>
            </a:extLst>
          </p:cNvPr>
          <p:cNvPicPr>
            <a:picLocks noChangeAspect="1"/>
          </p:cNvPicPr>
          <p:nvPr/>
        </p:nvPicPr>
        <p:blipFill>
          <a:blip r:embed="rId8"/>
          <a:stretch>
            <a:fillRect/>
          </a:stretch>
        </p:blipFill>
        <p:spPr>
          <a:xfrm>
            <a:off x="888205" y="1068593"/>
            <a:ext cx="10825655" cy="2343912"/>
          </a:xfrm>
          <a:prstGeom prst="rect">
            <a:avLst/>
          </a:prstGeom>
        </p:spPr>
      </p:pic>
      <p:pic>
        <p:nvPicPr>
          <p:cNvPr id="13" name="Picture 12">
            <a:extLst>
              <a:ext uri="{FF2B5EF4-FFF2-40B4-BE49-F238E27FC236}">
                <a16:creationId xmlns:a16="http://schemas.microsoft.com/office/drawing/2014/main" id="{8FC4CE19-8E3A-6608-0799-3F0BAD41EFEA}"/>
              </a:ext>
            </a:extLst>
          </p:cNvPr>
          <p:cNvPicPr>
            <a:picLocks noChangeAspect="1"/>
          </p:cNvPicPr>
          <p:nvPr/>
        </p:nvPicPr>
        <p:blipFill>
          <a:blip r:embed="rId9"/>
          <a:stretch>
            <a:fillRect/>
          </a:stretch>
        </p:blipFill>
        <p:spPr>
          <a:xfrm>
            <a:off x="2275445" y="-131684"/>
            <a:ext cx="7200000" cy="2139881"/>
          </a:xfrm>
          <a:prstGeom prst="rect">
            <a:avLst/>
          </a:prstGeom>
        </p:spPr>
      </p:pic>
      <p:pic>
        <p:nvPicPr>
          <p:cNvPr id="18" name="Picture 17">
            <a:extLst>
              <a:ext uri="{FF2B5EF4-FFF2-40B4-BE49-F238E27FC236}">
                <a16:creationId xmlns:a16="http://schemas.microsoft.com/office/drawing/2014/main" id="{36EF22EE-A486-07EB-5106-02C0D2DBD84D}"/>
              </a:ext>
            </a:extLst>
          </p:cNvPr>
          <p:cNvPicPr>
            <a:picLocks noChangeAspect="1"/>
          </p:cNvPicPr>
          <p:nvPr/>
        </p:nvPicPr>
        <p:blipFill>
          <a:blip r:embed="rId10"/>
          <a:stretch>
            <a:fillRect/>
          </a:stretch>
        </p:blipFill>
        <p:spPr>
          <a:xfrm>
            <a:off x="4017882" y="3059926"/>
            <a:ext cx="4566300" cy="3450635"/>
          </a:xfrm>
          <a:prstGeom prst="rect">
            <a:avLst/>
          </a:prstGeom>
        </p:spPr>
      </p:pic>
    </p:spTree>
    <p:extLst>
      <p:ext uri="{BB962C8B-B14F-4D97-AF65-F5344CB8AC3E}">
        <p14:creationId xmlns:p14="http://schemas.microsoft.com/office/powerpoint/2010/main" val="4287654162"/>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形标注 2"/>
          <p:cNvSpPr/>
          <p:nvPr/>
        </p:nvSpPr>
        <p:spPr>
          <a:xfrm rot="20640000" flipH="1">
            <a:off x="-94594" y="1621539"/>
            <a:ext cx="6579605" cy="4798825"/>
          </a:xfrm>
          <a:prstGeom prst="wedgeEllipse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9" name="TextBox 8">
            <a:extLst>
              <a:ext uri="{FF2B5EF4-FFF2-40B4-BE49-F238E27FC236}">
                <a16:creationId xmlns:a16="http://schemas.microsoft.com/office/drawing/2014/main" id="{6E61FFE7-A447-B374-D98A-2F5BF98CADED}"/>
              </a:ext>
            </a:extLst>
          </p:cNvPr>
          <p:cNvSpPr txBox="1"/>
          <p:nvPr/>
        </p:nvSpPr>
        <p:spPr>
          <a:xfrm>
            <a:off x="964720" y="2277700"/>
            <a:ext cx="4748660" cy="42473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Bạn tóc ngắn trong tranh đang tỏ ra khó chịu và trách móc bạn nữ buộc tóc về việc thân thiết với người khác. Hành động của bạn ấy không đúng vì đây là biểu hiện của sự ích kỉ trong tình bạn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82009455"/>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形标注 2"/>
          <p:cNvSpPr/>
          <p:nvPr/>
        </p:nvSpPr>
        <p:spPr>
          <a:xfrm rot="20640000" flipH="1">
            <a:off x="-94594" y="1621539"/>
            <a:ext cx="6579605" cy="4798825"/>
          </a:xfrm>
          <a:prstGeom prst="wedgeEllipse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7" name="TextBox 6">
            <a:extLst>
              <a:ext uri="{FF2B5EF4-FFF2-40B4-BE49-F238E27FC236}">
                <a16:creationId xmlns:a16="http://schemas.microsoft.com/office/drawing/2014/main" id="{2162F030-BEF2-AA67-A5BA-918FD48E801D}"/>
              </a:ext>
            </a:extLst>
          </p:cNvPr>
          <p:cNvSpPr txBox="1"/>
          <p:nvPr/>
        </p:nvSpPr>
        <p:spPr>
          <a:xfrm>
            <a:off x="987972" y="2510875"/>
            <a:ext cx="4960810" cy="3539430"/>
          </a:xfrm>
          <a:prstGeom prst="rect">
            <a:avLst/>
          </a:prstGeom>
          <a:noFill/>
        </p:spPr>
        <p:txBody>
          <a:bodyPr wrap="square">
            <a:spAutoFit/>
          </a:bodyPr>
          <a:lstStyle/>
          <a:p>
            <a:pPr algn="ctr"/>
            <a:r>
              <a:rPr lang="vi-VN" sz="3200" dirty="0">
                <a:latin typeface="Cambria" panose="02040503050406030204" pitchFamily="18" charset="0"/>
                <a:ea typeface="Cambria" panose="02040503050406030204" pitchFamily="18" charset="0"/>
              </a:rPr>
              <a:t>Bạn nam trong tranh đang bảo vệ bạn của mình khỏi những lời chế giễu từ người khác. Đây là hành động đẹp, giúp tình bạn trở nên tốt hơn.</a:t>
            </a:r>
          </a:p>
          <a:p>
            <a:pPr algn="ctr"/>
            <a:endParaRPr lang="vi-VN"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2633740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b0b6cdd828839d368e8756cd510bc662"/>
          <p:cNvPicPr>
            <a:picLocks noChangeAspect="1"/>
          </p:cNvPicPr>
          <p:nvPr/>
        </p:nvPicPr>
        <p:blipFill>
          <a:blip r:embed="rId3"/>
          <a:stretch>
            <a:fillRect/>
          </a:stretch>
        </p:blipFill>
        <p:spPr>
          <a:xfrm rot="600000">
            <a:off x="10291445" y="-33020"/>
            <a:ext cx="2293620" cy="2293620"/>
          </a:xfrm>
          <a:prstGeom prst="rect">
            <a:avLst/>
          </a:prstGeom>
        </p:spPr>
      </p:pic>
      <p:pic>
        <p:nvPicPr>
          <p:cNvPr id="14" name="图片 13" descr="b0b6cdd828839d368e8756cd510bc662"/>
          <p:cNvPicPr>
            <a:picLocks noChangeAspect="1"/>
          </p:cNvPicPr>
          <p:nvPr/>
        </p:nvPicPr>
        <p:blipFill>
          <a:blip r:embed="rId3"/>
          <a:stretch>
            <a:fillRect/>
          </a:stretch>
        </p:blipFill>
        <p:spPr>
          <a:xfrm rot="2280000">
            <a:off x="9557385" y="895985"/>
            <a:ext cx="1679575" cy="1679575"/>
          </a:xfrm>
          <a:prstGeom prst="rect">
            <a:avLst/>
          </a:prstGeom>
        </p:spPr>
      </p:pic>
      <p:sp>
        <p:nvSpPr>
          <p:cNvPr id="3" name="圆角矩形 10">
            <a:extLst>
              <a:ext uri="{FF2B5EF4-FFF2-40B4-BE49-F238E27FC236}">
                <a16:creationId xmlns:a16="http://schemas.microsoft.com/office/drawing/2014/main" id="{0F47B90D-66FF-8B9C-EFD3-E98F9DD13ECA}"/>
              </a:ext>
            </a:extLst>
          </p:cNvPr>
          <p:cNvSpPr/>
          <p:nvPr/>
        </p:nvSpPr>
        <p:spPr>
          <a:xfrm>
            <a:off x="41258" y="212867"/>
            <a:ext cx="11909004" cy="943272"/>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w="12700">
                <a:noFill/>
              </a:ln>
              <a:solidFill>
                <a:prstClr val="black"/>
              </a:solidFill>
              <a:effectLst/>
              <a:uLnTx/>
              <a:uFillTx/>
              <a:latin typeface="思源黑体 CN Bold" panose="020B0800000000000000" charset="-122"/>
              <a:ea typeface="思源黑体 CN Bold" panose="020B0800000000000000" charset="-122"/>
              <a:cs typeface="+mn-cs"/>
            </a:endParaRPr>
          </a:p>
        </p:txBody>
      </p:sp>
      <p:sp>
        <p:nvSpPr>
          <p:cNvPr id="4" name="文本框 2">
            <a:extLst>
              <a:ext uri="{FF2B5EF4-FFF2-40B4-BE49-F238E27FC236}">
                <a16:creationId xmlns:a16="http://schemas.microsoft.com/office/drawing/2014/main" id="{4D1D4A28-DBA5-C879-1ABF-7312E6FD8242}"/>
              </a:ext>
            </a:extLst>
          </p:cNvPr>
          <p:cNvSpPr txBox="1"/>
          <p:nvPr/>
        </p:nvSpPr>
        <p:spPr>
          <a:xfrm>
            <a:off x="169390" y="264598"/>
            <a:ext cx="11853219" cy="584775"/>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b="1" dirty="0">
                <a:solidFill>
                  <a:prstClr val="black"/>
                </a:solidFill>
                <a:latin typeface="Cambria" panose="02040503050406030204" pitchFamily="18" charset="0"/>
                <a:ea typeface="Cambria" panose="02040503050406030204" pitchFamily="18" charset="0"/>
              </a:rPr>
              <a:t>Đưa ra lời khuyên cho các bạn trong các tình huống dưới đây:</a:t>
            </a:r>
            <a:endParaRPr kumimoji="0" lang="zh-CN" altLang="en-US" sz="3200" b="1" i="0" u="none" strike="noStrike" kern="1200" cap="none" spc="0" normalizeH="0" baseline="0" noProof="0" dirty="0">
              <a:ln w="12700">
                <a:noFill/>
              </a:ln>
              <a:solidFill>
                <a:prstClr val="black"/>
              </a:solidFill>
              <a:effectLst/>
              <a:uLnTx/>
              <a:uFillTx/>
              <a:latin typeface="Cambria" panose="02040503050406030204" pitchFamily="18" charset="0"/>
              <a:ea typeface="思源黑体 CN Bold" panose="020B0800000000000000" charset="-122"/>
              <a:cs typeface="思源黑体 CN Bold" panose="020B0800000000000000" charset="-122"/>
            </a:endParaRPr>
          </a:p>
        </p:txBody>
      </p:sp>
      <p:sp>
        <p:nvSpPr>
          <p:cNvPr id="8" name="TextBox 7">
            <a:extLst>
              <a:ext uri="{FF2B5EF4-FFF2-40B4-BE49-F238E27FC236}">
                <a16:creationId xmlns:a16="http://schemas.microsoft.com/office/drawing/2014/main" id="{6CF8D7FF-FAD0-B3B9-E060-57788492D2DC}"/>
              </a:ext>
            </a:extLst>
          </p:cNvPr>
          <p:cNvSpPr txBox="1"/>
          <p:nvPr/>
        </p:nvSpPr>
        <p:spPr>
          <a:xfrm>
            <a:off x="211021" y="5072350"/>
            <a:ext cx="11980979" cy="2862322"/>
          </a:xfrm>
          <a:prstGeom prst="rect">
            <a:avLst/>
          </a:prstGeom>
          <a:noFill/>
        </p:spPr>
        <p:txBody>
          <a:bodyPr wrap="square">
            <a:spAutoFit/>
          </a:bodyPr>
          <a:lstStyle/>
          <a:p>
            <a:pPr algn="ctr"/>
            <a:r>
              <a:rPr lang="vi-VN" sz="3600" b="1" i="0" dirty="0">
                <a:solidFill>
                  <a:srgbClr val="000000"/>
                </a:solidFill>
                <a:effectLst/>
                <a:latin typeface="Cambria" panose="02040503050406030204" pitchFamily="18" charset="0"/>
                <a:ea typeface="Cambria" panose="02040503050406030204" pitchFamily="18" charset="0"/>
              </a:rPr>
              <a:t>Em sẽ khuyên bạn nhỏ rằng dù ở xa nhau thì vẫn có thể liên lạc qua điện thoại, internet và vẫn có thể làm bạn thân của nhau.</a:t>
            </a:r>
            <a:br>
              <a:rPr lang="vi-VN" sz="3600" b="1" i="0" dirty="0">
                <a:solidFill>
                  <a:srgbClr val="000000"/>
                </a:solidFill>
                <a:effectLst/>
                <a:latin typeface="Cambria" panose="02040503050406030204" pitchFamily="18" charset="0"/>
                <a:ea typeface="Cambria" panose="02040503050406030204" pitchFamily="18" charset="0"/>
              </a:rPr>
            </a:br>
            <a:r>
              <a:rPr lang="vi-VN" sz="3600" b="1" i="0" dirty="0">
                <a:solidFill>
                  <a:srgbClr val="000000"/>
                </a:solidFill>
                <a:effectLst/>
                <a:latin typeface="Cambria" panose="02040503050406030204" pitchFamily="18" charset="0"/>
                <a:ea typeface="Cambria" panose="02040503050406030204" pitchFamily="18" charset="0"/>
              </a:rPr>
              <a:t/>
            </a:r>
            <a:br>
              <a:rPr lang="vi-VN" sz="3600" b="1" i="0" dirty="0">
                <a:solidFill>
                  <a:srgbClr val="000000"/>
                </a:solidFill>
                <a:effectLst/>
                <a:latin typeface="Cambria" panose="02040503050406030204" pitchFamily="18" charset="0"/>
                <a:ea typeface="Cambria" panose="02040503050406030204" pitchFamily="18" charset="0"/>
              </a:rPr>
            </a:br>
            <a:endParaRPr lang="vi-VN"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3327640"/>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0">
            <a:extLst>
              <a:ext uri="{FF2B5EF4-FFF2-40B4-BE49-F238E27FC236}">
                <a16:creationId xmlns:a16="http://schemas.microsoft.com/office/drawing/2014/main" id="{0F47B90D-66FF-8B9C-EFD3-E98F9DD13ECA}"/>
              </a:ext>
            </a:extLst>
          </p:cNvPr>
          <p:cNvSpPr/>
          <p:nvPr/>
        </p:nvSpPr>
        <p:spPr>
          <a:xfrm>
            <a:off x="41258" y="212867"/>
            <a:ext cx="11909004" cy="943272"/>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w="12700">
                <a:noFill/>
              </a:ln>
              <a:solidFill>
                <a:prstClr val="black"/>
              </a:solidFill>
              <a:effectLst/>
              <a:uLnTx/>
              <a:uFillTx/>
              <a:latin typeface="思源黑体 CN Bold" panose="020B0800000000000000" charset="-122"/>
              <a:ea typeface="思源黑体 CN Bold" panose="020B0800000000000000" charset="-122"/>
              <a:cs typeface="+mn-cs"/>
            </a:endParaRPr>
          </a:p>
        </p:txBody>
      </p:sp>
      <p:sp>
        <p:nvSpPr>
          <p:cNvPr id="4" name="文本框 2">
            <a:extLst>
              <a:ext uri="{FF2B5EF4-FFF2-40B4-BE49-F238E27FC236}">
                <a16:creationId xmlns:a16="http://schemas.microsoft.com/office/drawing/2014/main" id="{4D1D4A28-DBA5-C879-1ABF-7312E6FD8242}"/>
              </a:ext>
            </a:extLst>
          </p:cNvPr>
          <p:cNvSpPr txBox="1"/>
          <p:nvPr/>
        </p:nvSpPr>
        <p:spPr>
          <a:xfrm>
            <a:off x="169390" y="264598"/>
            <a:ext cx="11853219" cy="584775"/>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ra lời khuyên cho các bạn trong các tình huống dưới đây:</a:t>
            </a:r>
            <a:endParaRPr kumimoji="0" lang="zh-CN" altLang="en-US" sz="3200" b="1" i="0" u="none" strike="noStrike" kern="1200" cap="none" spc="0" normalizeH="0" baseline="0" noProof="0" dirty="0">
              <a:ln w="12700">
                <a:noFill/>
              </a:ln>
              <a:solidFill>
                <a:prstClr val="black"/>
              </a:solidFill>
              <a:effectLst/>
              <a:uLnTx/>
              <a:uFillTx/>
              <a:latin typeface="Cambria" panose="02040503050406030204" pitchFamily="18" charset="0"/>
              <a:ea typeface="思源黑体 CN Bold" panose="020B0800000000000000" charset="-122"/>
              <a:cs typeface="思源黑体 CN Bold" panose="020B0800000000000000" charset="-122"/>
            </a:endParaRPr>
          </a:p>
        </p:txBody>
      </p:sp>
      <p:sp>
        <p:nvSpPr>
          <p:cNvPr id="9" name="TextBox 8">
            <a:extLst>
              <a:ext uri="{FF2B5EF4-FFF2-40B4-BE49-F238E27FC236}">
                <a16:creationId xmlns:a16="http://schemas.microsoft.com/office/drawing/2014/main" id="{E09F6D48-CA53-6981-C855-F6AA8D5296FB}"/>
              </a:ext>
            </a:extLst>
          </p:cNvPr>
          <p:cNvSpPr txBox="1"/>
          <p:nvPr/>
        </p:nvSpPr>
        <p:spPr>
          <a:xfrm>
            <a:off x="169390" y="5169077"/>
            <a:ext cx="11909004" cy="1938992"/>
          </a:xfrm>
          <a:prstGeom prst="rect">
            <a:avLst/>
          </a:prstGeom>
          <a:noFill/>
        </p:spPr>
        <p:txBody>
          <a:bodyPr wrap="square">
            <a:spAutoFit/>
          </a:bodyPr>
          <a:lstStyle/>
          <a:p>
            <a:pPr algn="just"/>
            <a:r>
              <a:rPr lang="vi-VN" sz="3000" b="1" dirty="0">
                <a:latin typeface="Cambria" panose="02040503050406030204" pitchFamily="18" charset="0"/>
                <a:ea typeface="Cambria" panose="02040503050406030204" pitchFamily="18" charset="0"/>
              </a:rPr>
              <a:t>Em sẽ khuyên bạn sao đỏ nên làm đúng theo nội quy của trường, của lớp và giải thích cho bạn nam hiểu rằng bạn bè là phải giúp nhau tốt lên chứ không phải bao biện cho lỗi sai của nhau</a:t>
            </a:r>
          </a:p>
          <a:p>
            <a:endParaRPr lang="vi-VN" sz="3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12808702"/>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7BFB09D-7153-4785-A809-B33B0B2BE6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44" t="54233" r="20000"/>
          <a:stretch/>
        </p:blipFill>
        <p:spPr>
          <a:xfrm>
            <a:off x="2809461" y="4068416"/>
            <a:ext cx="6944140" cy="2789583"/>
          </a:xfrm>
          <a:prstGeom prst="rect">
            <a:avLst/>
          </a:prstGeom>
        </p:spPr>
      </p:pic>
      <p:pic>
        <p:nvPicPr>
          <p:cNvPr id="4" name="Picture 3">
            <a:extLst>
              <a:ext uri="{FF2B5EF4-FFF2-40B4-BE49-F238E27FC236}">
                <a16:creationId xmlns:a16="http://schemas.microsoft.com/office/drawing/2014/main" id="{04714FA0-0547-E08D-6173-26555084DC94}"/>
              </a:ext>
            </a:extLst>
          </p:cNvPr>
          <p:cNvPicPr>
            <a:picLocks noChangeAspect="1"/>
          </p:cNvPicPr>
          <p:nvPr/>
        </p:nvPicPr>
        <p:blipFill>
          <a:blip r:embed="rId6"/>
          <a:stretch>
            <a:fillRect/>
          </a:stretch>
        </p:blipFill>
        <p:spPr>
          <a:xfrm>
            <a:off x="3047058" y="0"/>
            <a:ext cx="6522665" cy="1668210"/>
          </a:xfrm>
          <a:prstGeom prst="rect">
            <a:avLst/>
          </a:prstGeom>
        </p:spPr>
      </p:pic>
      <p:pic>
        <p:nvPicPr>
          <p:cNvPr id="5" name="图片 45" descr="组 3"/>
          <p:cNvPicPr>
            <a:picLocks noChangeAspect="1"/>
          </p:cNvPicPr>
          <p:nvPr>
            <p:custDataLst>
              <p:tags r:id="rId1"/>
            </p:custDataLst>
          </p:nvPr>
        </p:nvPicPr>
        <p:blipFill>
          <a:blip r:embed="rId7"/>
          <a:stretch>
            <a:fillRect/>
          </a:stretch>
        </p:blipFill>
        <p:spPr>
          <a:xfrm>
            <a:off x="929547" y="1571781"/>
            <a:ext cx="10703968" cy="4697537"/>
          </a:xfrm>
          <a:prstGeom prst="rect">
            <a:avLst/>
          </a:prstGeom>
          <a:effectLst>
            <a:outerShdw blurRad="406400" sx="102000" sy="102000" algn="ctr" rotWithShape="0">
              <a:prstClr val="black">
                <a:alpha val="16000"/>
              </a:prstClr>
            </a:outerShdw>
          </a:effectLst>
        </p:spPr>
      </p:pic>
      <p:sp>
        <p:nvSpPr>
          <p:cNvPr id="6" name="TextBox 5">
            <a:extLst>
              <a:ext uri="{FF2B5EF4-FFF2-40B4-BE49-F238E27FC236}">
                <a16:creationId xmlns:a16="http://schemas.microsoft.com/office/drawing/2014/main" id="{73EB6146-2FBF-1889-B489-422FD26158B0}"/>
              </a:ext>
            </a:extLst>
          </p:cNvPr>
          <p:cNvSpPr txBox="1"/>
          <p:nvPr/>
        </p:nvSpPr>
        <p:spPr>
          <a:xfrm>
            <a:off x="1232250" y="1927968"/>
            <a:ext cx="9802586" cy="4339650"/>
          </a:xfrm>
          <a:prstGeom prst="rect">
            <a:avLst/>
          </a:prstGeom>
          <a:noFill/>
        </p:spPr>
        <p:txBody>
          <a:bodyPr wrap="square">
            <a:spAutoFit/>
          </a:bodyPr>
          <a:lstStyle/>
          <a:p>
            <a:pPr algn="just"/>
            <a:r>
              <a:rPr lang="en-US" sz="4000" dirty="0" smtClean="0">
                <a:solidFill>
                  <a:srgbClr val="0070C0"/>
                </a:solidFill>
                <a:latin typeface="#9Slide03 BoosterNextFYBlack" pitchFamily="2" charset="0"/>
              </a:rPr>
              <a:t>- </a:t>
            </a:r>
            <a:r>
              <a:rPr lang="en-US" sz="4000" dirty="0" err="1" smtClean="0">
                <a:solidFill>
                  <a:srgbClr val="0070C0"/>
                </a:solidFill>
                <a:latin typeface="#9Slide03 BoosterNextFYBlack" pitchFamily="2" charset="0"/>
              </a:rPr>
              <a:t>Vận</a:t>
            </a:r>
            <a:r>
              <a:rPr lang="en-US" sz="4000" dirty="0" smtClean="0">
                <a:solidFill>
                  <a:srgbClr val="0070C0"/>
                </a:solidFill>
                <a:latin typeface="#9Slide03 BoosterNextFYBlack" pitchFamily="2" charset="0"/>
              </a:rPr>
              <a:t> </a:t>
            </a:r>
            <a:r>
              <a:rPr lang="en-US" sz="4000" dirty="0" err="1">
                <a:solidFill>
                  <a:srgbClr val="0070C0"/>
                </a:solidFill>
                <a:latin typeface="#9Slide03 BoosterNextFYBlack" pitchFamily="2" charset="0"/>
              </a:rPr>
              <a:t>dụng</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bài</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học</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vào</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thực</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tiễn</a:t>
            </a:r>
            <a:r>
              <a:rPr lang="en-US" sz="4000" dirty="0" smtClean="0">
                <a:solidFill>
                  <a:srgbClr val="0070C0"/>
                </a:solidFill>
                <a:latin typeface="#9Slide03 BoosterNextFYBlack" pitchFamily="2" charset="0"/>
              </a:rPr>
              <a:t>.</a:t>
            </a:r>
          </a:p>
          <a:p>
            <a:pPr marL="571500" indent="-571500" algn="just">
              <a:buFontTx/>
              <a:buChar char="-"/>
            </a:pPr>
            <a:endParaRPr lang="en-US" sz="800" dirty="0" smtClean="0">
              <a:solidFill>
                <a:srgbClr val="0070C0"/>
              </a:solidFill>
              <a:latin typeface="#9Slide03 BoosterNextFYBlack" pitchFamily="2" charset="0"/>
            </a:endParaRPr>
          </a:p>
          <a:p>
            <a:r>
              <a:rPr lang="en-US" sz="4000" dirty="0" smtClean="0">
                <a:solidFill>
                  <a:srgbClr val="0070C0"/>
                </a:solidFill>
                <a:latin typeface="#9Slide03 BoosterNextFYBlack" pitchFamily="2" charset="0"/>
              </a:rPr>
              <a:t>- </a:t>
            </a:r>
            <a:r>
              <a:rPr lang="en-US" sz="4000" dirty="0" err="1" smtClean="0">
                <a:solidFill>
                  <a:srgbClr val="0070C0"/>
                </a:solidFill>
                <a:latin typeface="#9Slide03 BoosterNextFYBlack" pitchFamily="2" charset="0"/>
              </a:rPr>
              <a:t>Điều</a:t>
            </a:r>
            <a:r>
              <a:rPr lang="en-US" sz="4000" dirty="0" smtClean="0">
                <a:solidFill>
                  <a:srgbClr val="0070C0"/>
                </a:solidFill>
                <a:latin typeface="#9Slide03 BoosterNextFYBlack" pitchFamily="2" charset="0"/>
              </a:rPr>
              <a:t> </a:t>
            </a:r>
            <a:r>
              <a:rPr lang="en-US" sz="4000" dirty="0" err="1">
                <a:solidFill>
                  <a:srgbClr val="0070C0"/>
                </a:solidFill>
                <a:latin typeface="#9Slide03 BoosterNextFYBlack" pitchFamily="2" charset="0"/>
              </a:rPr>
              <a:t>chỉnh</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hành</a:t>
            </a:r>
            <a:r>
              <a:rPr lang="en-US" sz="4000" dirty="0">
                <a:solidFill>
                  <a:srgbClr val="0070C0"/>
                </a:solidFill>
                <a:latin typeface="#9Slide03 BoosterNextFYBlack" pitchFamily="2" charset="0"/>
              </a:rPr>
              <a:t> vi, </a:t>
            </a:r>
            <a:r>
              <a:rPr lang="en-US" sz="4000" dirty="0" err="1">
                <a:solidFill>
                  <a:srgbClr val="0070C0"/>
                </a:solidFill>
                <a:latin typeface="#9Slide03 BoosterNextFYBlack" pitchFamily="2" charset="0"/>
              </a:rPr>
              <a:t>phát</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triểm</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bản</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thân</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có</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kĩ</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năng</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duy</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trì</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quan</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hệ</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bạn</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bè</a:t>
            </a:r>
            <a:r>
              <a:rPr lang="en-US" sz="4000" dirty="0" smtClean="0">
                <a:solidFill>
                  <a:srgbClr val="0070C0"/>
                </a:solidFill>
                <a:latin typeface="#9Slide03 BoosterNextFYBlack" pitchFamily="2" charset="0"/>
              </a:rPr>
              <a:t>.</a:t>
            </a:r>
          </a:p>
          <a:p>
            <a:endParaRPr lang="en-US" sz="800" dirty="0">
              <a:solidFill>
                <a:srgbClr val="0070C0"/>
              </a:solidFill>
              <a:latin typeface="#9Slide03 BoosterNextFYBlack" pitchFamily="2" charset="0"/>
            </a:endParaRPr>
          </a:p>
          <a:p>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Có</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phẩm</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chất</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nhân</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ái</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trách</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nhiệm</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trong</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mối</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quan</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hệ</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bạn</a:t>
            </a:r>
            <a:r>
              <a:rPr lang="en-US" sz="4000" dirty="0">
                <a:solidFill>
                  <a:srgbClr val="0070C0"/>
                </a:solidFill>
                <a:latin typeface="#9Slide03 BoosterNextFYBlack" pitchFamily="2" charset="0"/>
              </a:rPr>
              <a:t> </a:t>
            </a:r>
            <a:r>
              <a:rPr lang="en-US" sz="4000" dirty="0" err="1">
                <a:solidFill>
                  <a:srgbClr val="0070C0"/>
                </a:solidFill>
                <a:latin typeface="#9Slide03 BoosterNextFYBlack" pitchFamily="2" charset="0"/>
              </a:rPr>
              <a:t>bè</a:t>
            </a:r>
            <a:r>
              <a:rPr lang="en-US" sz="4000" dirty="0">
                <a:solidFill>
                  <a:srgbClr val="0070C0"/>
                </a:solidFill>
                <a:latin typeface="#9Slide03 BoosterNextFYBlack" pitchFamily="2" charset="0"/>
              </a:rPr>
              <a:t>.</a:t>
            </a:r>
          </a:p>
          <a:p>
            <a:pPr algn="just"/>
            <a:endParaRPr lang="en-US" sz="6000" dirty="0"/>
          </a:p>
        </p:txBody>
      </p:sp>
    </p:spTree>
    <p:extLst>
      <p:ext uri="{BB962C8B-B14F-4D97-AF65-F5344CB8AC3E}">
        <p14:creationId xmlns:p14="http://schemas.microsoft.com/office/powerpoint/2010/main" val="1478470743"/>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B84C7-129A-4717-EA65-070D14FC14FF}"/>
              </a:ext>
            </a:extLst>
          </p:cNvPr>
          <p:cNvPicPr>
            <a:picLocks noChangeAspect="1"/>
          </p:cNvPicPr>
          <p:nvPr/>
        </p:nvPicPr>
        <p:blipFill>
          <a:blip r:embed="rId4"/>
          <a:stretch>
            <a:fillRect/>
          </a:stretch>
        </p:blipFill>
        <p:spPr>
          <a:xfrm>
            <a:off x="1706499" y="535800"/>
            <a:ext cx="8779001" cy="2511770"/>
          </a:xfrm>
          <a:prstGeom prst="rect">
            <a:avLst/>
          </a:prstGeom>
        </p:spPr>
      </p:pic>
    </p:spTree>
    <p:extLst>
      <p:ext uri="{BB962C8B-B14F-4D97-AF65-F5344CB8AC3E}">
        <p14:creationId xmlns:p14="http://schemas.microsoft.com/office/powerpoint/2010/main" val="156143904"/>
      </p:ext>
    </p:extLst>
  </p:cSld>
  <p:clrMapOvr>
    <a:masterClrMapping/>
  </p:clrMapOvr>
  <p:transition spd="slow" advTm="300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1A73C67B-7617-EC36-2894-574CC28065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1365" y="1062472"/>
            <a:ext cx="8959774" cy="2243085"/>
          </a:xfrm>
          <a:prstGeom prst="rect">
            <a:avLst/>
          </a:prstGeom>
        </p:spPr>
      </p:pic>
    </p:spTree>
    <p:extLst>
      <p:ext uri="{BB962C8B-B14F-4D97-AF65-F5344CB8AC3E}">
        <p14:creationId xmlns:p14="http://schemas.microsoft.com/office/powerpoint/2010/main" val="1900728805"/>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7" name="图片 16" descr="b0b6cdd828839d368e8756cd510bc662"/>
          <p:cNvPicPr>
            <a:picLocks noChangeAspect="1"/>
          </p:cNvPicPr>
          <p:nvPr/>
        </p:nvPicPr>
        <p:blipFill>
          <a:blip r:embed="rId4"/>
          <a:stretch>
            <a:fillRect/>
          </a:stretch>
        </p:blipFill>
        <p:spPr>
          <a:xfrm rot="1680000">
            <a:off x="9598660" y="751840"/>
            <a:ext cx="1679575" cy="1679575"/>
          </a:xfrm>
          <a:prstGeom prst="rect">
            <a:avLst/>
          </a:prstGeom>
        </p:spPr>
      </p:pic>
      <p:grpSp>
        <p:nvGrpSpPr>
          <p:cNvPr id="2" name="组合 13">
            <a:extLst>
              <a:ext uri="{FF2B5EF4-FFF2-40B4-BE49-F238E27FC236}">
                <a16:creationId xmlns:a16="http://schemas.microsoft.com/office/drawing/2014/main" id="{5B13F2DE-142E-A06C-9FA2-E4CB0C83D27A}"/>
              </a:ext>
            </a:extLst>
          </p:cNvPr>
          <p:cNvGrpSpPr/>
          <p:nvPr/>
        </p:nvGrpSpPr>
        <p:grpSpPr>
          <a:xfrm>
            <a:off x="1581583" y="248701"/>
            <a:ext cx="9028430" cy="1411933"/>
            <a:chOff x="2642" y="342"/>
            <a:chExt cx="14218" cy="2583"/>
          </a:xfrm>
        </p:grpSpPr>
        <p:sp>
          <p:nvSpPr>
            <p:cNvPr id="4" name="圆角矩形 10">
              <a:extLst>
                <a:ext uri="{FF2B5EF4-FFF2-40B4-BE49-F238E27FC236}">
                  <a16:creationId xmlns:a16="http://schemas.microsoft.com/office/drawing/2014/main" id="{D6E94149-558A-E7C2-B753-9B62E56B7A36}"/>
                </a:ext>
              </a:extLst>
            </p:cNvPr>
            <p:cNvSpPr/>
            <p:nvPr/>
          </p:nvSpPr>
          <p:spPr>
            <a:xfrm>
              <a:off x="2642" y="342"/>
              <a:ext cx="14218" cy="2583"/>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12700">
                  <a:noFill/>
                </a:ln>
                <a:solidFill>
                  <a:schemeClr val="tx1"/>
                </a:solidFill>
                <a:latin typeface="思源黑体 CN Bold" panose="020B0800000000000000" charset="-122"/>
                <a:ea typeface="思源黑体 CN Bold" panose="020B0800000000000000" charset="-122"/>
              </a:endParaRPr>
            </a:p>
          </p:txBody>
        </p:sp>
        <p:sp>
          <p:nvSpPr>
            <p:cNvPr id="5" name="文本框 2">
              <a:extLst>
                <a:ext uri="{FF2B5EF4-FFF2-40B4-BE49-F238E27FC236}">
                  <a16:creationId xmlns:a16="http://schemas.microsoft.com/office/drawing/2014/main" id="{4B8B4162-3402-1C0F-1820-C54015FF2BD6}"/>
                </a:ext>
              </a:extLst>
            </p:cNvPr>
            <p:cNvSpPr txBox="1"/>
            <p:nvPr/>
          </p:nvSpPr>
          <p:spPr>
            <a:xfrm>
              <a:off x="3660" y="470"/>
              <a:ext cx="12182" cy="1890"/>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algn="ctr"/>
              <a:r>
                <a:rPr lang="vi-VN" sz="3600" b="1" i="0" dirty="0">
                  <a:effectLst/>
                  <a:latin typeface="Cambria" panose="02040503050406030204" pitchFamily="18" charset="0"/>
                  <a:ea typeface="Cambria" panose="02040503050406030204" pitchFamily="18" charset="0"/>
                </a:rPr>
                <a:t>Em lựa chọn cách nào để duy trì mối quan hệ bạn bè? Vì sao?</a:t>
              </a:r>
              <a:endParaRPr lang="zh-CN" altLang="en-US" sz="3600" b="1" dirty="0">
                <a:ln w="12700">
                  <a:noFill/>
                </a:ln>
                <a:effectLst/>
                <a:latin typeface="Cambria" panose="02040503050406030204" pitchFamily="18" charset="0"/>
                <a:ea typeface="思源黑体 CN Bold" panose="020B0800000000000000" charset="-122"/>
                <a:cs typeface="思源黑体 CN Bold" panose="020B0800000000000000" charset="-122"/>
              </a:endParaRPr>
            </a:p>
          </p:txBody>
        </p:sp>
      </p:grpSp>
      <p:pic>
        <p:nvPicPr>
          <p:cNvPr id="7" name="Picture 6">
            <a:extLst>
              <a:ext uri="{FF2B5EF4-FFF2-40B4-BE49-F238E27FC236}">
                <a16:creationId xmlns:a16="http://schemas.microsoft.com/office/drawing/2014/main" id="{03AE0F43-5F04-9685-9E09-A5ABCF258BAA}"/>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282896" y="2000819"/>
            <a:ext cx="8835237" cy="4857181"/>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云"/>
          <p:cNvPicPr>
            <a:picLocks noChangeAspect="1"/>
          </p:cNvPicPr>
          <p:nvPr/>
        </p:nvPicPr>
        <p:blipFill>
          <a:blip r:embed="rId3"/>
          <a:stretch>
            <a:fillRect/>
          </a:stretch>
        </p:blipFill>
        <p:spPr>
          <a:xfrm>
            <a:off x="6351905" y="93345"/>
            <a:ext cx="1863090" cy="1611630"/>
          </a:xfrm>
          <a:prstGeom prst="rect">
            <a:avLst/>
          </a:prstGeom>
        </p:spPr>
      </p:pic>
      <p:pic>
        <p:nvPicPr>
          <p:cNvPr id="20" name="图片 19" descr="云"/>
          <p:cNvPicPr>
            <a:picLocks noChangeAspect="1"/>
          </p:cNvPicPr>
          <p:nvPr/>
        </p:nvPicPr>
        <p:blipFill>
          <a:blip r:embed="rId3"/>
          <a:stretch>
            <a:fillRect/>
          </a:stretch>
        </p:blipFill>
        <p:spPr>
          <a:xfrm>
            <a:off x="8349615" y="-292735"/>
            <a:ext cx="2414905" cy="2088515"/>
          </a:xfrm>
          <a:prstGeom prst="rect">
            <a:avLst/>
          </a:prstGeom>
        </p:spPr>
      </p:pic>
      <p:pic>
        <p:nvPicPr>
          <p:cNvPr id="3" name="Picture 2">
            <a:extLst>
              <a:ext uri="{FF2B5EF4-FFF2-40B4-BE49-F238E27FC236}">
                <a16:creationId xmlns:a16="http://schemas.microsoft.com/office/drawing/2014/main" id="{2306C0FE-229A-8DB0-9708-2CC67CC6FADF}"/>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262080" y="220403"/>
            <a:ext cx="10876148" cy="5498649"/>
          </a:xfrm>
          <a:prstGeom prst="rect">
            <a:avLst/>
          </a:prstGeom>
        </p:spPr>
      </p:pic>
      <p:pic>
        <p:nvPicPr>
          <p:cNvPr id="4" name="图片 3">
            <a:extLst>
              <a:ext uri="{FF2B5EF4-FFF2-40B4-BE49-F238E27FC236}">
                <a16:creationId xmlns:a16="http://schemas.microsoft.com/office/drawing/2014/main" id="{E091738A-6EF3-4A2C-8BD2-0BB8E1AC1F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107" y="3635914"/>
            <a:ext cx="3645031" cy="3645031"/>
          </a:xfrm>
          <a:prstGeom prst="rect">
            <a:avLst/>
          </a:prstGeom>
        </p:spPr>
      </p:pic>
      <p:pic>
        <p:nvPicPr>
          <p:cNvPr id="16" name="Picture 15" descr="A set of check marks&#10;&#10;Description automatically generated">
            <a:extLst>
              <a:ext uri="{FF2B5EF4-FFF2-40B4-BE49-F238E27FC236}">
                <a16:creationId xmlns:a16="http://schemas.microsoft.com/office/drawing/2014/main" id="{07B73C1D-3D03-C125-1740-5640878C12F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5439" b="95269" l="5257" r="48605">
                        <a14:foregroundMark x1="43712" y1="56814" x2="48484" y2="56975"/>
                        <a14:foregroundMark x1="44642" y1="55439" x2="48605" y2="56207"/>
                      </a14:backgroundRemoval>
                    </a14:imgEffect>
                  </a14:imgLayer>
                </a14:imgProps>
              </a:ext>
              <a:ext uri="{28A0092B-C50C-407E-A947-70E740481C1C}">
                <a14:useLocalDpi xmlns:a14="http://schemas.microsoft.com/office/drawing/2010/main" val="0"/>
              </a:ext>
            </a:extLst>
          </a:blip>
          <a:srcRect t="53017" r="46850"/>
          <a:stretch/>
        </p:blipFill>
        <p:spPr>
          <a:xfrm>
            <a:off x="4966084" y="28335"/>
            <a:ext cx="1748024" cy="1545195"/>
          </a:xfrm>
          <a:prstGeom prst="rect">
            <a:avLst/>
          </a:prstGeom>
        </p:spPr>
      </p:pic>
      <p:pic>
        <p:nvPicPr>
          <p:cNvPr id="21" name="Picture 20" descr="A set of check marks&#10;&#10;Description automatically generated">
            <a:extLst>
              <a:ext uri="{FF2B5EF4-FFF2-40B4-BE49-F238E27FC236}">
                <a16:creationId xmlns:a16="http://schemas.microsoft.com/office/drawing/2014/main" id="{4068E3B8-849A-3CE4-E8B3-5402EA0AC62F}"/>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1140" b="85888" l="59159" r="86737">
                        <a14:foregroundMark x1="59199" y1="64052" x2="63041" y2="66195"/>
                        <a14:foregroundMark x1="82046" y1="61140" x2="85564" y2="61464"/>
                      </a14:backgroundRemoval>
                    </a14:imgEffect>
                  </a14:imgLayer>
                </a14:imgProps>
              </a:ext>
              <a:ext uri="{28A0092B-C50C-407E-A947-70E740481C1C}">
                <a14:useLocalDpi xmlns:a14="http://schemas.microsoft.com/office/drawing/2010/main" val="0"/>
              </a:ext>
            </a:extLst>
          </a:blip>
          <a:srcRect l="57594" t="58544" r="10001" b="11002"/>
          <a:stretch/>
        </p:blipFill>
        <p:spPr>
          <a:xfrm>
            <a:off x="531945" y="235643"/>
            <a:ext cx="992056" cy="932304"/>
          </a:xfrm>
          <a:prstGeom prst="rect">
            <a:avLst/>
          </a:prstGeom>
        </p:spPr>
      </p:pic>
      <p:pic>
        <p:nvPicPr>
          <p:cNvPr id="22" name="Picture 21" descr="A set of check marks&#10;&#10;Description automatically generated">
            <a:extLst>
              <a:ext uri="{FF2B5EF4-FFF2-40B4-BE49-F238E27FC236}">
                <a16:creationId xmlns:a16="http://schemas.microsoft.com/office/drawing/2014/main" id="{ADC590A5-1630-3FFE-9C8C-065433A0CE43}"/>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1140" b="85888" l="59159" r="86737">
                        <a14:foregroundMark x1="59199" y1="64052" x2="63041" y2="66195"/>
                        <a14:foregroundMark x1="82046" y1="61140" x2="85564" y2="61464"/>
                      </a14:backgroundRemoval>
                    </a14:imgEffect>
                  </a14:imgLayer>
                </a14:imgProps>
              </a:ext>
              <a:ext uri="{28A0092B-C50C-407E-A947-70E740481C1C}">
                <a14:useLocalDpi xmlns:a14="http://schemas.microsoft.com/office/drawing/2010/main" val="0"/>
              </a:ext>
            </a:extLst>
          </a:blip>
          <a:srcRect l="57594" t="58544" r="10001" b="11002"/>
          <a:stretch/>
        </p:blipFill>
        <p:spPr>
          <a:xfrm>
            <a:off x="8619480" y="253458"/>
            <a:ext cx="992056" cy="932304"/>
          </a:xfrm>
          <a:prstGeom prst="rect">
            <a:avLst/>
          </a:prstGeom>
        </p:spPr>
      </p:pic>
      <p:pic>
        <p:nvPicPr>
          <p:cNvPr id="23" name="Picture 22" descr="A set of check marks&#10;&#10;Description automatically generated">
            <a:extLst>
              <a:ext uri="{FF2B5EF4-FFF2-40B4-BE49-F238E27FC236}">
                <a16:creationId xmlns:a16="http://schemas.microsoft.com/office/drawing/2014/main" id="{58685C2C-8B8E-03AC-67D5-9B78E5EA030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5439" b="95269" l="5257" r="48605">
                        <a14:foregroundMark x1="43712" y1="56814" x2="48484" y2="56975"/>
                        <a14:foregroundMark x1="44642" y1="55439" x2="48605" y2="56207"/>
                      </a14:backgroundRemoval>
                    </a14:imgEffect>
                  </a14:imgLayer>
                </a14:imgProps>
              </a:ext>
              <a:ext uri="{28A0092B-C50C-407E-A947-70E740481C1C}">
                <a14:useLocalDpi xmlns:a14="http://schemas.microsoft.com/office/drawing/2010/main" val="0"/>
              </a:ext>
            </a:extLst>
          </a:blip>
          <a:srcRect t="53017" r="46850"/>
          <a:stretch/>
        </p:blipFill>
        <p:spPr>
          <a:xfrm>
            <a:off x="1247339" y="2496302"/>
            <a:ext cx="1748024" cy="1545195"/>
          </a:xfrm>
          <a:prstGeom prst="rect">
            <a:avLst/>
          </a:prstGeom>
        </p:spPr>
      </p:pic>
      <p:pic>
        <p:nvPicPr>
          <p:cNvPr id="24" name="Picture 23" descr="A set of check marks&#10;&#10;Description automatically generated">
            <a:extLst>
              <a:ext uri="{FF2B5EF4-FFF2-40B4-BE49-F238E27FC236}">
                <a16:creationId xmlns:a16="http://schemas.microsoft.com/office/drawing/2014/main" id="{688B4B42-A8D9-4849-3685-CA88AC38DE1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1140" b="85888" l="59159" r="86737">
                        <a14:foregroundMark x1="59199" y1="64052" x2="63041" y2="66195"/>
                        <a14:foregroundMark x1="82046" y1="61140" x2="85564" y2="61464"/>
                      </a14:backgroundRemoval>
                    </a14:imgEffect>
                  </a14:imgLayer>
                </a14:imgProps>
              </a:ext>
              <a:ext uri="{28A0092B-C50C-407E-A947-70E740481C1C}">
                <a14:useLocalDpi xmlns:a14="http://schemas.microsoft.com/office/drawing/2010/main" val="0"/>
              </a:ext>
            </a:extLst>
          </a:blip>
          <a:srcRect l="57594" t="58544" r="10001" b="11002"/>
          <a:stretch/>
        </p:blipFill>
        <p:spPr>
          <a:xfrm>
            <a:off x="5344068" y="2336595"/>
            <a:ext cx="992056" cy="932304"/>
          </a:xfrm>
          <a:prstGeom prst="rect">
            <a:avLst/>
          </a:prstGeom>
        </p:spPr>
      </p:pic>
      <p:pic>
        <p:nvPicPr>
          <p:cNvPr id="25" name="Picture 24" descr="A set of check marks&#10;&#10;Description automatically generated">
            <a:extLst>
              <a:ext uri="{FF2B5EF4-FFF2-40B4-BE49-F238E27FC236}">
                <a16:creationId xmlns:a16="http://schemas.microsoft.com/office/drawing/2014/main" id="{3FD070C9-0142-3D62-DDA2-0F3B664C370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5439" b="95269" l="5257" r="48605">
                        <a14:foregroundMark x1="43712" y1="56814" x2="48484" y2="56975"/>
                        <a14:foregroundMark x1="44642" y1="55439" x2="48605" y2="56207"/>
                      </a14:backgroundRemoval>
                    </a14:imgEffect>
                  </a14:imgLayer>
                </a14:imgProps>
              </a:ext>
              <a:ext uri="{28A0092B-C50C-407E-A947-70E740481C1C}">
                <a14:useLocalDpi xmlns:a14="http://schemas.microsoft.com/office/drawing/2010/main" val="0"/>
              </a:ext>
            </a:extLst>
          </a:blip>
          <a:srcRect t="53017" r="46850"/>
          <a:stretch/>
        </p:blipFill>
        <p:spPr>
          <a:xfrm>
            <a:off x="8619480" y="2496301"/>
            <a:ext cx="1748024" cy="1545195"/>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b0b6cdd828839d368e8756cd510bc662"/>
          <p:cNvPicPr>
            <a:picLocks noChangeAspect="1"/>
          </p:cNvPicPr>
          <p:nvPr/>
        </p:nvPicPr>
        <p:blipFill>
          <a:blip r:embed="rId3"/>
          <a:stretch>
            <a:fillRect/>
          </a:stretch>
        </p:blipFill>
        <p:spPr>
          <a:xfrm rot="600000">
            <a:off x="10291445" y="-33020"/>
            <a:ext cx="2293620" cy="2293620"/>
          </a:xfrm>
          <a:prstGeom prst="rect">
            <a:avLst/>
          </a:prstGeom>
        </p:spPr>
      </p:pic>
      <p:pic>
        <p:nvPicPr>
          <p:cNvPr id="14" name="图片 13" descr="b0b6cdd828839d368e8756cd510bc662"/>
          <p:cNvPicPr>
            <a:picLocks noChangeAspect="1"/>
          </p:cNvPicPr>
          <p:nvPr/>
        </p:nvPicPr>
        <p:blipFill>
          <a:blip r:embed="rId3"/>
          <a:stretch>
            <a:fillRect/>
          </a:stretch>
        </p:blipFill>
        <p:spPr>
          <a:xfrm rot="2280000">
            <a:off x="9557385" y="895985"/>
            <a:ext cx="1679575" cy="1679575"/>
          </a:xfrm>
          <a:prstGeom prst="rect">
            <a:avLst/>
          </a:prstGeom>
        </p:spPr>
      </p:pic>
      <p:sp>
        <p:nvSpPr>
          <p:cNvPr id="3" name="圆角矩形 10">
            <a:extLst>
              <a:ext uri="{FF2B5EF4-FFF2-40B4-BE49-F238E27FC236}">
                <a16:creationId xmlns:a16="http://schemas.microsoft.com/office/drawing/2014/main" id="{0F47B90D-66FF-8B9C-EFD3-E98F9DD13ECA}"/>
              </a:ext>
            </a:extLst>
          </p:cNvPr>
          <p:cNvSpPr/>
          <p:nvPr/>
        </p:nvSpPr>
        <p:spPr>
          <a:xfrm>
            <a:off x="2228012" y="212867"/>
            <a:ext cx="9722249" cy="943272"/>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12700">
                <a:noFill/>
              </a:ln>
              <a:solidFill>
                <a:schemeClr val="tx1"/>
              </a:solidFill>
              <a:latin typeface="思源黑体 CN Bold" panose="020B0800000000000000" charset="-122"/>
              <a:ea typeface="思源黑体 CN Bold" panose="020B0800000000000000" charset="-122"/>
            </a:endParaRPr>
          </a:p>
        </p:txBody>
      </p:sp>
      <p:sp>
        <p:nvSpPr>
          <p:cNvPr id="4" name="文本框 2">
            <a:extLst>
              <a:ext uri="{FF2B5EF4-FFF2-40B4-BE49-F238E27FC236}">
                <a16:creationId xmlns:a16="http://schemas.microsoft.com/office/drawing/2014/main" id="{4D1D4A28-DBA5-C879-1ABF-7312E6FD8242}"/>
              </a:ext>
            </a:extLst>
          </p:cNvPr>
          <p:cNvSpPr txBox="1"/>
          <p:nvPr/>
        </p:nvSpPr>
        <p:spPr>
          <a:xfrm>
            <a:off x="2228012" y="318669"/>
            <a:ext cx="9963987" cy="646331"/>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algn="ctr"/>
            <a:r>
              <a:rPr lang="vi-VN" sz="3600" b="1" i="0" dirty="0">
                <a:effectLst/>
                <a:latin typeface="Cambria" panose="02040503050406030204" pitchFamily="18" charset="0"/>
                <a:ea typeface="Cambria" panose="02040503050406030204" pitchFamily="18" charset="0"/>
              </a:rPr>
              <a:t>Nhận xét về hành vi của các bạn trong tranh?</a:t>
            </a:r>
            <a:endParaRPr lang="zh-CN" altLang="en-US" sz="3600" b="1" dirty="0">
              <a:ln w="12700">
                <a:noFill/>
              </a:ln>
              <a:effectLst/>
              <a:latin typeface="Cambria" panose="02040503050406030204" pitchFamily="18" charset="0"/>
              <a:ea typeface="思源黑体 CN Bold" panose="020B0800000000000000" charset="-122"/>
              <a:cs typeface="思源黑体 CN Bold" panose="020B0800000000000000" charset="-122"/>
            </a:endParaRPr>
          </a:p>
        </p:txBody>
      </p:sp>
      <p:pic>
        <p:nvPicPr>
          <p:cNvPr id="6" name="Picture 5">
            <a:extLst>
              <a:ext uri="{FF2B5EF4-FFF2-40B4-BE49-F238E27FC236}">
                <a16:creationId xmlns:a16="http://schemas.microsoft.com/office/drawing/2014/main" id="{2B3C16C5-8E88-A530-D3BC-45246DEC85C3}"/>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3563008" y="1203318"/>
            <a:ext cx="8387254" cy="5509270"/>
          </a:xfrm>
          <a:prstGeom prst="rect">
            <a:avLst/>
          </a:prstGeom>
        </p:spPr>
      </p:pic>
      <p:pic>
        <p:nvPicPr>
          <p:cNvPr id="10" name="Picture 9" descr="A group of kids sitting at a table&#10;&#10;Description automatically generated">
            <a:extLst>
              <a:ext uri="{FF2B5EF4-FFF2-40B4-BE49-F238E27FC236}">
                <a16:creationId xmlns:a16="http://schemas.microsoft.com/office/drawing/2014/main" id="{8DF2CC86-1225-4A98-8408-EEE5AEEB1C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781" y="4817486"/>
            <a:ext cx="2990188" cy="2040514"/>
          </a:xfrm>
          <a:prstGeom prst="rect">
            <a:avLst/>
          </a:prstGeom>
        </p:spPr>
      </p:pic>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形标注 2"/>
          <p:cNvSpPr/>
          <p:nvPr/>
        </p:nvSpPr>
        <p:spPr>
          <a:xfrm rot="20640000" flipH="1">
            <a:off x="-13814" y="2196316"/>
            <a:ext cx="6579605" cy="4212695"/>
          </a:xfrm>
          <a:prstGeom prst="wedgeEllipse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 name="TextBox 8">
            <a:extLst>
              <a:ext uri="{FF2B5EF4-FFF2-40B4-BE49-F238E27FC236}">
                <a16:creationId xmlns:a16="http://schemas.microsoft.com/office/drawing/2014/main" id="{6E61FFE7-A447-B374-D98A-2F5BF98CADED}"/>
              </a:ext>
            </a:extLst>
          </p:cNvPr>
          <p:cNvSpPr txBox="1"/>
          <p:nvPr/>
        </p:nvSpPr>
        <p:spPr>
          <a:xfrm>
            <a:off x="874374" y="3072348"/>
            <a:ext cx="5127034" cy="3785652"/>
          </a:xfrm>
          <a:prstGeom prst="rect">
            <a:avLst/>
          </a:prstGeom>
          <a:noFill/>
        </p:spPr>
        <p:txBody>
          <a:bodyPr wrap="square">
            <a:spAutoFit/>
          </a:bodyPr>
          <a:lstStyle/>
          <a:p>
            <a:pPr algn="ctr"/>
            <a:r>
              <a:rPr lang="vi-VN" sz="3000" b="1" i="0" dirty="0">
                <a:solidFill>
                  <a:srgbClr val="000000"/>
                </a:solidFill>
                <a:effectLst/>
                <a:latin typeface="Cambria" panose="02040503050406030204" pitchFamily="18" charset="0"/>
                <a:ea typeface="Cambria" panose="02040503050406030204" pitchFamily="18" charset="0"/>
              </a:rPr>
              <a:t>Bạn nữ váy xanh đang cổ vũ, động viên bạn váy đỏ trước khi lên sân khấu biểu diễn. Việc làm này thể hiện sự khích lệ. Đây là hành động duy trì tình bạn</a:t>
            </a:r>
            <a:br>
              <a:rPr lang="vi-VN" sz="3000" b="1" i="0" dirty="0">
                <a:solidFill>
                  <a:srgbClr val="000000"/>
                </a:solidFill>
                <a:effectLst/>
                <a:latin typeface="Cambria" panose="02040503050406030204" pitchFamily="18" charset="0"/>
                <a:ea typeface="Cambria" panose="02040503050406030204" pitchFamily="18" charset="0"/>
              </a:rPr>
            </a:br>
            <a:r>
              <a:rPr lang="vi-VN" sz="3000" b="1" i="0" dirty="0">
                <a:solidFill>
                  <a:srgbClr val="000000"/>
                </a:solidFill>
                <a:effectLst/>
                <a:latin typeface="Cambria" panose="02040503050406030204" pitchFamily="18" charset="0"/>
                <a:ea typeface="Cambria" panose="02040503050406030204" pitchFamily="18" charset="0"/>
              </a:rPr>
              <a:t/>
            </a:r>
            <a:br>
              <a:rPr lang="vi-VN" sz="3000" b="1" i="0" dirty="0">
                <a:solidFill>
                  <a:srgbClr val="000000"/>
                </a:solidFill>
                <a:effectLst/>
                <a:latin typeface="Cambria" panose="02040503050406030204" pitchFamily="18" charset="0"/>
                <a:ea typeface="Cambria" panose="02040503050406030204" pitchFamily="18" charset="0"/>
              </a:rPr>
            </a:br>
            <a:endParaRPr lang="vi-VN" sz="3000" b="1" dirty="0">
              <a:latin typeface="Cambria" panose="02040503050406030204" pitchFamily="18" charset="0"/>
              <a:ea typeface="Cambria" panose="02040503050406030204" pitchFamily="18" charset="0"/>
            </a:endParaRPr>
          </a:p>
        </p:txBody>
      </p:sp>
    </p:spTree>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形标注 2"/>
          <p:cNvSpPr/>
          <p:nvPr/>
        </p:nvSpPr>
        <p:spPr>
          <a:xfrm rot="20640000" flipH="1">
            <a:off x="-13814" y="2196316"/>
            <a:ext cx="6579605" cy="4212695"/>
          </a:xfrm>
          <a:prstGeom prst="wedgeEllipse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9" name="TextBox 8">
            <a:extLst>
              <a:ext uri="{FF2B5EF4-FFF2-40B4-BE49-F238E27FC236}">
                <a16:creationId xmlns:a16="http://schemas.microsoft.com/office/drawing/2014/main" id="{6E61FFE7-A447-B374-D98A-2F5BF98CADED}"/>
              </a:ext>
            </a:extLst>
          </p:cNvPr>
          <p:cNvSpPr txBox="1"/>
          <p:nvPr/>
        </p:nvSpPr>
        <p:spPr>
          <a:xfrm>
            <a:off x="901658" y="2820099"/>
            <a:ext cx="4748660"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Bạn áo vàng đang hỏi thăm sức khỏe của bạn váy hồng và hẹn chiều qua nhà bạn váy hồng để cùng học. Việc làm này sẽ giúp tình cảm của hai bạn trở nên tốt hơn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560420299"/>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r2imgu">
      <a:majorFont>
        <a:latin typeface="字魂107号-萌趣欢乐体"/>
        <a:ea typeface="字魂107号-萌趣欢乐体"/>
        <a:cs typeface=""/>
      </a:majorFont>
      <a:minorFont>
        <a:latin typeface="字魂107号-萌趣欢乐体"/>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342</Words>
  <Application>Microsoft Office PowerPoint</Application>
  <PresentationFormat>Widescreen</PresentationFormat>
  <Paragraphs>28</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宋体</vt:lpstr>
      <vt:lpstr>#9Slide03 BoosterNextFYBlack</vt:lpstr>
      <vt:lpstr>Arial</vt:lpstr>
      <vt:lpstr>Cambria</vt:lpstr>
      <vt:lpstr>SVN-Newton</vt:lpstr>
      <vt:lpstr>Times New Roman</vt:lpstr>
      <vt:lpstr>字魂107号-萌趣欢乐体</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Mang Non</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ASUS</dc:creator>
  <cp:lastModifiedBy>Windows 10</cp:lastModifiedBy>
  <cp:revision>76</cp:revision>
  <dcterms:created xsi:type="dcterms:W3CDTF">2019-11-15T13:16:24Z</dcterms:created>
  <dcterms:modified xsi:type="dcterms:W3CDTF">2025-03-17T08:40:50Z</dcterms:modified>
</cp:coreProperties>
</file>