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E4"/>
    <a:srgbClr val="FC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FFA272-149C-BC0C-C517-9D721B035297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534" y="3382851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980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486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38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0875" y="844229"/>
            <a:ext cx="9189164" cy="4262172"/>
          </a:xfrm>
          <a:custGeom>
            <a:avLst/>
            <a:gdLst/>
            <a:ahLst/>
            <a:cxnLst/>
            <a:rect l="l" t="t" r="r" b="b"/>
            <a:pathLst>
              <a:path w="3123342" h="1394366">
                <a:moveTo>
                  <a:pt x="1561671" y="0"/>
                </a:moveTo>
                <a:cubicBezTo>
                  <a:pt x="699184" y="0"/>
                  <a:pt x="0" y="312139"/>
                  <a:pt x="0" y="697183"/>
                </a:cubicBezTo>
                <a:cubicBezTo>
                  <a:pt x="0" y="1082227"/>
                  <a:pt x="699184" y="1394366"/>
                  <a:pt x="1561671" y="1394366"/>
                </a:cubicBezTo>
                <a:cubicBezTo>
                  <a:pt x="2424158" y="1394366"/>
                  <a:pt x="3123342" y="1082227"/>
                  <a:pt x="3123342" y="697183"/>
                </a:cubicBezTo>
                <a:cubicBezTo>
                  <a:pt x="3123342" y="312139"/>
                  <a:pt x="2424158" y="0"/>
                  <a:pt x="1561671" y="0"/>
                </a:cubicBezTo>
                <a:close/>
              </a:path>
            </a:pathLst>
          </a:custGeom>
          <a:solidFill>
            <a:srgbClr val="FC8181"/>
          </a:solidFill>
        </p:spPr>
      </p:sp>
      <p:sp>
        <p:nvSpPr>
          <p:cNvPr id="6" name="TextBox 6"/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3EE1-199F-3009-DA3E-A17372569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05" y="712869"/>
            <a:ext cx="2651990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0D3CC-03A2-042B-D751-3CECE524AB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088"/>
          <a:stretch/>
        </p:blipFill>
        <p:spPr>
          <a:xfrm>
            <a:off x="968819" y="1212912"/>
            <a:ext cx="10254361" cy="3009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577BC-0976-2597-1BF7-E8290708C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3B675-C6D2-94D1-1FF2-2D049DBE2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301" y="4099599"/>
            <a:ext cx="2993395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93486" y="2703162"/>
            <a:ext cx="8176834" cy="2900169"/>
            <a:chOff x="0" y="0"/>
            <a:chExt cx="3230354" cy="11457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354" cy="1145746"/>
            </a:xfrm>
            <a:custGeom>
              <a:avLst/>
              <a:gdLst/>
              <a:ahLst/>
              <a:cxnLst/>
              <a:rect l="l" t="t" r="r" b="b"/>
              <a:pathLst>
                <a:path w="3230354" h="1145746">
                  <a:moveTo>
                    <a:pt x="32192" y="0"/>
                  </a:moveTo>
                  <a:lnTo>
                    <a:pt x="3198162" y="0"/>
                  </a:lnTo>
                  <a:cubicBezTo>
                    <a:pt x="3215941" y="0"/>
                    <a:pt x="3230354" y="14413"/>
                    <a:pt x="3230354" y="32192"/>
                  </a:cubicBezTo>
                  <a:lnTo>
                    <a:pt x="3230354" y="1113554"/>
                  </a:lnTo>
                  <a:cubicBezTo>
                    <a:pt x="3230354" y="1131333"/>
                    <a:pt x="3215941" y="1145746"/>
                    <a:pt x="3198162" y="1145746"/>
                  </a:cubicBezTo>
                  <a:lnTo>
                    <a:pt x="32192" y="1145746"/>
                  </a:lnTo>
                  <a:cubicBezTo>
                    <a:pt x="23654" y="1145746"/>
                    <a:pt x="15466" y="1142354"/>
                    <a:pt x="9429" y="1136317"/>
                  </a:cubicBezTo>
                  <a:cubicBezTo>
                    <a:pt x="3392" y="1130280"/>
                    <a:pt x="0" y="1122092"/>
                    <a:pt x="0" y="1113554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30354" cy="1193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1644" y="2723934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1066" y="3113650"/>
            <a:ext cx="7794188" cy="272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ở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44 + 56 = 100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100 x 3 = 300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                                   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 300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endParaRPr lang="en-US" sz="2586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896587-E3C5-AFD8-BA0F-13202E42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69" y="1639604"/>
            <a:ext cx="990685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A7FAE-9AAB-0C22-19E5-4A2D381E7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6857" r="5833" b="2858"/>
          <a:stretch/>
        </p:blipFill>
        <p:spPr>
          <a:xfrm>
            <a:off x="627361" y="1219199"/>
            <a:ext cx="11285620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E6255-8A9A-CD2C-62E6-160CE96A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6857" r="5833" b="2858"/>
          <a:stretch/>
        </p:blipFill>
        <p:spPr>
          <a:xfrm>
            <a:off x="7520308" y="1462551"/>
            <a:ext cx="4305587" cy="345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126E6-4456-AA8E-4EEA-BA37D46137DE}"/>
              </a:ext>
            </a:extLst>
          </p:cNvPr>
          <p:cNvSpPr txBox="1"/>
          <p:nvPr/>
        </p:nvSpPr>
        <p:spPr>
          <a:xfrm>
            <a:off x="551543" y="435151"/>
            <a:ext cx="67491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cách tính của bạn Minh đều đúng.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(5 + 3) x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2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Bạn Minh đếm mỗi hàng ngang có 4 viên gạch hoặc 6 viên gạch, có tất cả 8 hàng ngang như thế.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(4 + 6) x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hai cách tính của bạn Minh đều đúng.</a:t>
            </a:r>
          </a:p>
        </p:txBody>
      </p:sp>
    </p:spTree>
    <p:extLst>
      <p:ext uri="{BB962C8B-B14F-4D97-AF65-F5344CB8AC3E}">
        <p14:creationId xmlns:p14="http://schemas.microsoft.com/office/powerpoint/2010/main" val="3552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953265" y="620927"/>
            <a:ext cx="7061374" cy="2033219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4654" y="2887617"/>
            <a:ext cx="10820400" cy="3352546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30822" y="3010937"/>
            <a:ext cx="1012806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 smtClean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9FBF7-B9BF-445D-EBC2-A1502753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95" y="239"/>
            <a:ext cx="6383065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76216" y="756190"/>
            <a:ext cx="7639569" cy="963597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800" y="1923789"/>
            <a:ext cx="10820400" cy="4248411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7063A4-1971-65AB-F22C-407632EC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17" y="685800"/>
            <a:ext cx="8766808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32A918-699B-6889-9668-C0E9D5E84653}"/>
              </a:ext>
            </a:extLst>
          </p:cNvPr>
          <p:cNvSpPr txBox="1"/>
          <p:nvPr/>
        </p:nvSpPr>
        <p:spPr>
          <a:xfrm>
            <a:off x="659675" y="2223349"/>
            <a:ext cx="106882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ược tính chất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vi-VN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tính giá trị của biểu thức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bài tập toán thực tế 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iên quan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5EE036-C3F2-000F-64DA-59339DA25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4" y="1445460"/>
            <a:ext cx="10479932" cy="4438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27313" y="315087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5135" y="1296267"/>
            <a:ext cx="10410171" cy="2352848"/>
            <a:chOff x="0" y="0"/>
            <a:chExt cx="4112660" cy="92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2660" cy="929520"/>
            </a:xfrm>
            <a:custGeom>
              <a:avLst/>
              <a:gdLst/>
              <a:ahLst/>
              <a:cxnLst/>
              <a:rect l="l" t="t" r="r" b="b"/>
              <a:pathLst>
                <a:path w="4112660" h="929520">
                  <a:moveTo>
                    <a:pt x="25285" y="0"/>
                  </a:moveTo>
                  <a:lnTo>
                    <a:pt x="4087375" y="0"/>
                  </a:lnTo>
                  <a:cubicBezTo>
                    <a:pt x="4101340" y="0"/>
                    <a:pt x="4112660" y="11321"/>
                    <a:pt x="4112660" y="25285"/>
                  </a:cubicBezTo>
                  <a:lnTo>
                    <a:pt x="4112660" y="904235"/>
                  </a:lnTo>
                  <a:cubicBezTo>
                    <a:pt x="4112660" y="910941"/>
                    <a:pt x="4109996" y="917372"/>
                    <a:pt x="4105254" y="922114"/>
                  </a:cubicBezTo>
                  <a:cubicBezTo>
                    <a:pt x="4100512" y="926856"/>
                    <a:pt x="4094081" y="929520"/>
                    <a:pt x="4087375" y="929520"/>
                  </a:cubicBezTo>
                  <a:lnTo>
                    <a:pt x="25285" y="929520"/>
                  </a:lnTo>
                  <a:cubicBezTo>
                    <a:pt x="11321" y="929520"/>
                    <a:pt x="0" y="918200"/>
                    <a:pt x="0" y="904235"/>
                  </a:cubicBezTo>
                  <a:lnTo>
                    <a:pt x="0" y="25285"/>
                  </a:lnTo>
                  <a:cubicBezTo>
                    <a:pt x="0" y="11321"/>
                    <a:pt x="11321" y="0"/>
                    <a:pt x="25285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112660" cy="9771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hai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2629" y="1336019"/>
            <a:ext cx="333404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34 x 8 + 34 x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141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4074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6686" y="2271549"/>
            <a:ext cx="1681262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272 + 68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6686" y="2711779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8157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2: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22090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50638" y="2261467"/>
            <a:ext cx="2264668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x ( 8 + 2 )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84702" y="2711779"/>
            <a:ext cx="19137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 x 1 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84702" y="3145385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9531" y="4036465"/>
            <a:ext cx="4165235" cy="734123"/>
            <a:chOff x="0" y="0"/>
            <a:chExt cx="8330469" cy="1468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88157" y="4093615"/>
            <a:ext cx="4165235" cy="734123"/>
            <a:chOff x="0" y="0"/>
            <a:chExt cx="8330469" cy="1468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92801"/>
            <a:ext cx="638671" cy="638671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hai cách (theo mẫu)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5789" y="1149982"/>
            <a:ext cx="4165235" cy="734123"/>
            <a:chOff x="0" y="0"/>
            <a:chExt cx="8330469" cy="1468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789" y="3501563"/>
            <a:ext cx="4165235" cy="734123"/>
            <a:chOff x="0" y="0"/>
            <a:chExt cx="8330469" cy="1468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8362" y="2335587"/>
            <a:ext cx="4252417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61 x 4 + 61 x 5 = 244 + 305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                 = 549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8362" y="1895357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11252" y="2336193"/>
            <a:ext cx="4467324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61 x 4 + 61 x 5 = 61 x (4 + 5)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= 61 x 9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= 549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91812" y="1820630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177" y="4661371"/>
            <a:ext cx="4662785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810 + 270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 = 1 080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836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3426" y="4736703"/>
            <a:ext cx="5082977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135 x (6 + 2)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=  135 x 8              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= 1 080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81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350557" y="985123"/>
            <a:ext cx="4155643" cy="732432"/>
            <a:chOff x="0" y="0"/>
            <a:chExt cx="8311286" cy="1464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1286" cy="1464864"/>
            </a:xfrm>
            <a:custGeom>
              <a:avLst/>
              <a:gdLst/>
              <a:ahLst/>
              <a:cxnLst/>
              <a:rect l="l" t="t" r="r" b="b"/>
              <a:pathLst>
                <a:path w="8311286" h="1464864">
                  <a:moveTo>
                    <a:pt x="0" y="0"/>
                  </a:moveTo>
                  <a:lnTo>
                    <a:pt x="8311286" y="0"/>
                  </a:lnTo>
                  <a:lnTo>
                    <a:pt x="8311286" y="1464864"/>
                  </a:lnTo>
                  <a:lnTo>
                    <a:pt x="0" y="1464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0862" y="75762"/>
              <a:ext cx="8115258" cy="107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1"/>
                </a:lnSpc>
                <a:spcBef>
                  <a:spcPct val="0"/>
                </a:spcBef>
              </a:pPr>
              <a:r>
                <a:rPr lang="en-US" sz="3293">
                  <a:solidFill>
                    <a:srgbClr val="000000"/>
                  </a:solidFill>
                  <a:latin typeface="Cambria Bold"/>
                </a:rPr>
                <a:t>b)  45 x 6 + 45 x 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23398" y="388168"/>
            <a:ext cx="595265" cy="595265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12701" y="402185"/>
            <a:ext cx="448329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cách thuận tiện.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7E0489-9E9D-1ABC-1A81-60E3F0FA1235}"/>
              </a:ext>
            </a:extLst>
          </p:cNvPr>
          <p:cNvGrpSpPr/>
          <p:nvPr/>
        </p:nvGrpSpPr>
        <p:grpSpPr>
          <a:xfrm>
            <a:off x="-150764" y="1588663"/>
            <a:ext cx="7037479" cy="2145792"/>
            <a:chOff x="-150764" y="1588663"/>
            <a:chExt cx="7037479" cy="2145792"/>
          </a:xfrm>
        </p:grpSpPr>
        <p:sp>
          <p:nvSpPr>
            <p:cNvPr id="18" name="Freeform 18"/>
            <p:cNvSpPr/>
            <p:nvPr/>
          </p:nvSpPr>
          <p:spPr>
            <a:xfrm>
              <a:off x="-150764" y="1588663"/>
              <a:ext cx="7037479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95139" y="1853215"/>
              <a:ext cx="5904810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a) 67 x 3 + 67 x 7 = 67 x (3 + 7)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 = 67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670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D8956-7DD4-D821-DB75-AF4AC26C9748}"/>
              </a:ext>
            </a:extLst>
          </p:cNvPr>
          <p:cNvGrpSpPr/>
          <p:nvPr/>
        </p:nvGrpSpPr>
        <p:grpSpPr>
          <a:xfrm>
            <a:off x="5958115" y="1795154"/>
            <a:ext cx="6774521" cy="2145792"/>
            <a:chOff x="6022808" y="1554297"/>
            <a:chExt cx="6774521" cy="2145792"/>
          </a:xfrm>
        </p:grpSpPr>
        <p:sp>
          <p:nvSpPr>
            <p:cNvPr id="21" name="Freeform 21"/>
            <p:cNvSpPr/>
            <p:nvPr/>
          </p:nvSpPr>
          <p:spPr>
            <a:xfrm>
              <a:off x="6444435" y="1554297"/>
              <a:ext cx="6352894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22808" y="1805589"/>
              <a:ext cx="6169192" cy="160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b) 45 x 6 + 45 x 4 = 45 x (6 + 4)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= 45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450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13254-2216-A9F4-C280-322F1822B2A6}"/>
              </a:ext>
            </a:extLst>
          </p:cNvPr>
          <p:cNvGrpSpPr/>
          <p:nvPr/>
        </p:nvGrpSpPr>
        <p:grpSpPr>
          <a:xfrm>
            <a:off x="2559572" y="4362503"/>
            <a:ext cx="6926472" cy="2145792"/>
            <a:chOff x="3220827" y="4347789"/>
            <a:chExt cx="6926472" cy="2145792"/>
          </a:xfrm>
        </p:grpSpPr>
        <p:sp>
          <p:nvSpPr>
            <p:cNvPr id="23" name="Freeform 23"/>
            <p:cNvSpPr/>
            <p:nvPr/>
          </p:nvSpPr>
          <p:spPr>
            <a:xfrm>
              <a:off x="3317812" y="4347789"/>
              <a:ext cx="6829487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220827" y="4639614"/>
              <a:ext cx="6740587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c) 27 x 6 + 73 x 6 = 6 x (27 + 73)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 x 100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600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8996" y="983433"/>
            <a:ext cx="4165235" cy="734123"/>
            <a:chOff x="0" y="0"/>
            <a:chExt cx="8330469" cy="1468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a)  67 x 3 + 67 x 7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3787" y="3700089"/>
            <a:ext cx="4165235" cy="734123"/>
            <a:chOff x="0" y="0"/>
            <a:chExt cx="8330469" cy="1468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c)  27 x 6 + 73 x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63560"/>
            <a:ext cx="644480" cy="64448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42874" y="1086687"/>
            <a:ext cx="8166299" cy="2121087"/>
            <a:chOff x="0" y="0"/>
            <a:chExt cx="3226192" cy="837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26192" cy="837960"/>
            </a:xfrm>
            <a:custGeom>
              <a:avLst/>
              <a:gdLst/>
              <a:ahLst/>
              <a:cxnLst/>
              <a:rect l="l" t="t" r="r" b="b"/>
              <a:pathLst>
                <a:path w="3226192" h="837960">
                  <a:moveTo>
                    <a:pt x="32233" y="0"/>
                  </a:moveTo>
                  <a:lnTo>
                    <a:pt x="3193959" y="0"/>
                  </a:lnTo>
                  <a:cubicBezTo>
                    <a:pt x="3202508" y="0"/>
                    <a:pt x="3210707" y="3396"/>
                    <a:pt x="3216751" y="9441"/>
                  </a:cubicBezTo>
                  <a:cubicBezTo>
                    <a:pt x="3222796" y="15486"/>
                    <a:pt x="3226192" y="23684"/>
                    <a:pt x="3226192" y="32233"/>
                  </a:cubicBezTo>
                  <a:lnTo>
                    <a:pt x="3226192" y="805727"/>
                  </a:lnTo>
                  <a:cubicBezTo>
                    <a:pt x="3226192" y="814276"/>
                    <a:pt x="3222796" y="822474"/>
                    <a:pt x="3216751" y="828519"/>
                  </a:cubicBezTo>
                  <a:cubicBezTo>
                    <a:pt x="3210707" y="834564"/>
                    <a:pt x="3202508" y="837960"/>
                    <a:pt x="3193959" y="837960"/>
                  </a:cubicBezTo>
                  <a:lnTo>
                    <a:pt x="32233" y="837960"/>
                  </a:lnTo>
                  <a:cubicBezTo>
                    <a:pt x="14431" y="837960"/>
                    <a:pt x="0" y="823529"/>
                    <a:pt x="0" y="805727"/>
                  </a:cubicBezTo>
                  <a:lnTo>
                    <a:pt x="0" y="32233"/>
                  </a:lnTo>
                  <a:cubicBezTo>
                    <a:pt x="0" y="14431"/>
                    <a:pt x="14431" y="0"/>
                    <a:pt x="32233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26192" cy="8855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69838" y="428521"/>
            <a:ext cx="286355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(theo mẫu).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9EB40F-1B0E-4809-766F-6CD121302BA7}"/>
              </a:ext>
            </a:extLst>
          </p:cNvPr>
          <p:cNvGrpSpPr/>
          <p:nvPr/>
        </p:nvGrpSpPr>
        <p:grpSpPr>
          <a:xfrm>
            <a:off x="3541718" y="3528625"/>
            <a:ext cx="5673816" cy="957072"/>
            <a:chOff x="3541718" y="3528625"/>
            <a:chExt cx="5673816" cy="957072"/>
          </a:xfrm>
        </p:grpSpPr>
        <p:sp>
          <p:nvSpPr>
            <p:cNvPr id="12" name="Freeform 12"/>
            <p:cNvSpPr/>
            <p:nvPr/>
          </p:nvSpPr>
          <p:spPr>
            <a:xfrm>
              <a:off x="3541718" y="3528625"/>
              <a:ext cx="5673815" cy="957072"/>
            </a:xfrm>
            <a:custGeom>
              <a:avLst/>
              <a:gdLst/>
              <a:ahLst/>
              <a:cxnLst/>
              <a:rect l="l" t="t" r="r" b="b"/>
              <a:pathLst>
                <a:path w="7315200" h="1435608">
                  <a:moveTo>
                    <a:pt x="0" y="0"/>
                  </a:moveTo>
                  <a:lnTo>
                    <a:pt x="7315200" y="0"/>
                  </a:lnTo>
                  <a:lnTo>
                    <a:pt x="731520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667337" y="3693489"/>
              <a:ext cx="5548197" cy="538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321 x 3 + 321 x 5 + 321 x 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0367" y="1126439"/>
            <a:ext cx="5314554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26 x 4 + 26 x 3 + 26 x2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5678" y="1632773"/>
            <a:ext cx="38186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26 x 4 + 26 x 3 + 26 x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318" y="1632773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(4 + 3 + 2)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4318" y="219961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4318" y="263984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234.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9838" y="4549197"/>
            <a:ext cx="9867387" cy="171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321 x 3 + 321 x 5 + 321 x 2 = 321 x (3 + 5 + 2)</a:t>
            </a:r>
          </a:p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321 x 10</a:t>
            </a:r>
          </a:p>
          <a:p>
            <a:pPr defTabSz="609630">
              <a:lnSpc>
                <a:spcPts val="4622"/>
              </a:lnSpc>
              <a:spcBef>
                <a:spcPct val="0"/>
              </a:spcBef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3 210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14112" y="2639955"/>
            <a:ext cx="5300885" cy="3532245"/>
            <a:chOff x="0" y="0"/>
            <a:chExt cx="2094177" cy="13954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94177" cy="1395455"/>
            </a:xfrm>
            <a:custGeom>
              <a:avLst/>
              <a:gdLst/>
              <a:ahLst/>
              <a:cxnLst/>
              <a:rect l="l" t="t" r="r" b="b"/>
              <a:pathLst>
                <a:path w="2094177" h="1395455">
                  <a:moveTo>
                    <a:pt x="49657" y="0"/>
                  </a:moveTo>
                  <a:lnTo>
                    <a:pt x="2044520" y="0"/>
                  </a:lnTo>
                  <a:cubicBezTo>
                    <a:pt x="2071945" y="0"/>
                    <a:pt x="2094177" y="22232"/>
                    <a:pt x="2094177" y="49657"/>
                  </a:cubicBezTo>
                  <a:lnTo>
                    <a:pt x="2094177" y="1345798"/>
                  </a:lnTo>
                  <a:cubicBezTo>
                    <a:pt x="2094177" y="1373223"/>
                    <a:pt x="2071945" y="1395455"/>
                    <a:pt x="2044520" y="1395455"/>
                  </a:cubicBezTo>
                  <a:lnTo>
                    <a:pt x="49657" y="1395455"/>
                  </a:lnTo>
                  <a:cubicBezTo>
                    <a:pt x="22232" y="1395455"/>
                    <a:pt x="0" y="1373223"/>
                    <a:pt x="0" y="1345798"/>
                  </a:cubicBezTo>
                  <a:lnTo>
                    <a:pt x="0" y="49657"/>
                  </a:lnTo>
                  <a:cubicBezTo>
                    <a:pt x="0" y="22232"/>
                    <a:pt x="22232" y="0"/>
                    <a:pt x="49657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94177" cy="1443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52253" y="2732892"/>
            <a:ext cx="1487494" cy="48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>
                <a:solidFill>
                  <a:srgbClr val="000000"/>
                </a:solidFill>
                <a:latin typeface="Cambria Bold"/>
              </a:rPr>
              <a:t>Tóm tắt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7942" y="3296518"/>
            <a:ext cx="4921777" cy="25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1: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44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2: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56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    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...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hàng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846474" y="2492470"/>
            <a:ext cx="7428877" cy="3742937"/>
            <a:chOff x="0" y="0"/>
            <a:chExt cx="2934865" cy="1478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4865" cy="1478691"/>
            </a:xfrm>
            <a:custGeom>
              <a:avLst/>
              <a:gdLst/>
              <a:ahLst/>
              <a:cxnLst/>
              <a:rect l="l" t="t" r="r" b="b"/>
              <a:pathLst>
                <a:path w="2934865" h="1478691">
                  <a:moveTo>
                    <a:pt x="35433" y="0"/>
                  </a:moveTo>
                  <a:lnTo>
                    <a:pt x="2899432" y="0"/>
                  </a:lnTo>
                  <a:cubicBezTo>
                    <a:pt x="2908829" y="0"/>
                    <a:pt x="2917842" y="3733"/>
                    <a:pt x="2924487" y="10378"/>
                  </a:cubicBezTo>
                  <a:cubicBezTo>
                    <a:pt x="2931132" y="17023"/>
                    <a:pt x="2934865" y="26035"/>
                    <a:pt x="2934865" y="35433"/>
                  </a:cubicBezTo>
                  <a:lnTo>
                    <a:pt x="2934865" y="1443259"/>
                  </a:lnTo>
                  <a:cubicBezTo>
                    <a:pt x="2934865" y="1452656"/>
                    <a:pt x="2931132" y="1461668"/>
                    <a:pt x="2924487" y="1468313"/>
                  </a:cubicBezTo>
                  <a:cubicBezTo>
                    <a:pt x="2917842" y="1474958"/>
                    <a:pt x="2908829" y="1478691"/>
                    <a:pt x="2899432" y="1478691"/>
                  </a:cubicBezTo>
                  <a:lnTo>
                    <a:pt x="35433" y="1478691"/>
                  </a:lnTo>
                  <a:cubicBezTo>
                    <a:pt x="26035" y="1478691"/>
                    <a:pt x="17023" y="1474958"/>
                    <a:pt x="10378" y="1468313"/>
                  </a:cubicBezTo>
                  <a:cubicBezTo>
                    <a:pt x="3733" y="1461668"/>
                    <a:pt x="0" y="1452656"/>
                    <a:pt x="0" y="1443259"/>
                  </a:cubicBezTo>
                  <a:lnTo>
                    <a:pt x="0" y="35433"/>
                  </a:lnTo>
                  <a:cubicBezTo>
                    <a:pt x="0" y="26035"/>
                    <a:pt x="3733" y="17023"/>
                    <a:pt x="10378" y="10378"/>
                  </a:cubicBezTo>
                  <a:cubicBezTo>
                    <a:pt x="17023" y="3733"/>
                    <a:pt x="26035" y="0"/>
                    <a:pt x="35433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34865" cy="15263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15387" y="2513242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4809" y="2902958"/>
            <a:ext cx="7794188" cy="319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1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44 x 3 = 132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2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56 x 3 = 168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cả hai đợt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132 + 168 = 300 (thùng hàng)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"/>
              </a:rPr>
              <a:t>                                </a:t>
            </a:r>
            <a:r>
              <a:rPr lang="en-US" sz="2586">
                <a:solidFill>
                  <a:srgbClr val="000000"/>
                </a:solidFill>
                <a:latin typeface="Cambria Italics"/>
              </a:rPr>
              <a:t>   Đáp số</a:t>
            </a:r>
            <a:r>
              <a:rPr lang="en-US" sz="2586">
                <a:solidFill>
                  <a:srgbClr val="000000"/>
                </a:solidFill>
                <a:latin typeface="Cambria"/>
              </a:rPr>
              <a:t>: 300 thùng hàng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HoneyCream</vt:lpstr>
      <vt:lpstr>Arial</vt:lpstr>
      <vt:lpstr>Calibri</vt:lpstr>
      <vt:lpstr>Cambria</vt:lpstr>
      <vt:lpstr>Cambria Bold</vt:lpstr>
      <vt:lpstr>Cambria Italics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KhanhHuynen;MNT</dc:creator>
  <cp:keywords>MANGNON</cp:keywords>
  <cp:lastModifiedBy>Admin</cp:lastModifiedBy>
  <cp:revision>11</cp:revision>
  <dcterms:created xsi:type="dcterms:W3CDTF">2023-12-04T01:48:03Z</dcterms:created>
  <dcterms:modified xsi:type="dcterms:W3CDTF">2026-02-03T01:11:55Z</dcterms:modified>
</cp:coreProperties>
</file>