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14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3.svg"/><Relationship Id="rId18" Type="http://schemas.openxmlformats.org/officeDocument/2006/relationships/image" Target="../media/image53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17" Type="http://schemas.openxmlformats.org/officeDocument/2006/relationships/image" Target="../media/image87.svg"/><Relationship Id="rId2" Type="http://schemas.openxmlformats.org/officeDocument/2006/relationships/image" Target="../media/image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85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9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8.svg"/><Relationship Id="rId18" Type="http://schemas.openxmlformats.org/officeDocument/2006/relationships/image" Target="../media/image51.png"/><Relationship Id="rId3" Type="http://schemas.openxmlformats.org/officeDocument/2006/relationships/audio" Target="../media/audio1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17" Type="http://schemas.openxmlformats.org/officeDocument/2006/relationships/image" Target="../media/image90.svg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7.png"/><Relationship Id="rId10" Type="http://schemas.openxmlformats.org/officeDocument/2006/relationships/image" Target="../media/image18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8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90.sv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54.png"/><Relationship Id="rId10" Type="http://schemas.openxmlformats.org/officeDocument/2006/relationships/image" Target="../media/image18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78.svg"/><Relationship Id="rId17" Type="http://schemas.openxmlformats.org/officeDocument/2006/relationships/image" Target="../media/image87.svg"/><Relationship Id="rId2" Type="http://schemas.openxmlformats.org/officeDocument/2006/relationships/audio" Target="../media/audio2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5" Type="http://schemas.openxmlformats.org/officeDocument/2006/relationships/image" Target="../media/image90.sv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18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8.png"/><Relationship Id="rId17" Type="http://schemas.openxmlformats.org/officeDocument/2006/relationships/image" Target="../media/image72.sv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8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2.png"/><Relationship Id="rId18" Type="http://schemas.openxmlformats.org/officeDocument/2006/relationships/image" Target="../media/image72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0.png"/><Relationship Id="rId17" Type="http://schemas.openxmlformats.org/officeDocument/2006/relationships/image" Target="../media/image42.png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8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7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3.svg"/><Relationship Id="rId17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6.png"/><Relationship Id="rId5" Type="http://schemas.openxmlformats.org/officeDocument/2006/relationships/image" Target="../media/image26.svg"/><Relationship Id="rId15" Type="http://schemas.openxmlformats.org/officeDocument/2006/relationships/image" Target="../media/image53.svg"/><Relationship Id="rId10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9.sv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9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7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7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9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26.svg"/><Relationship Id="rId12" Type="http://schemas.openxmlformats.org/officeDocument/2006/relationships/image" Target="../media/image28.png"/><Relationship Id="rId17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0.png"/><Relationship Id="rId10" Type="http://schemas.openxmlformats.org/officeDocument/2006/relationships/image" Target="../media/image18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image" Target="../media/image28.png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40.png"/><Relationship Id="rId10" Type="http://schemas.openxmlformats.org/officeDocument/2006/relationships/image" Target="../media/image18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18" Type="http://schemas.openxmlformats.org/officeDocument/2006/relationships/image" Target="../media/image74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17" Type="http://schemas.openxmlformats.org/officeDocument/2006/relationships/image" Target="../media/image43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44.png"/><Relationship Id="rId4" Type="http://schemas.openxmlformats.org/officeDocument/2006/relationships/image" Target="../media/image16.png"/><Relationship Id="rId9" Type="http://schemas.openxmlformats.org/officeDocument/2006/relationships/image" Target="../media/image30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743</Words>
  <Application>Microsoft Office PowerPoint</Application>
  <PresentationFormat>Widescreen</PresentationFormat>
  <Paragraphs>45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2023-10-28T04:53:34Z</dcterms:created>
  <dcterms:modified xsi:type="dcterms:W3CDTF">2026-02-03T01:13:42Z</dcterms:modified>
</cp:coreProperties>
</file>