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9" r:id="rId2"/>
    <p:sldId id="260" r:id="rId3"/>
    <p:sldId id="261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3" r:id="rId13"/>
    <p:sldId id="284" r:id="rId14"/>
    <p:sldId id="262" r:id="rId15"/>
    <p:sldId id="263" r:id="rId16"/>
    <p:sldId id="285" r:id="rId17"/>
    <p:sldId id="286" r:id="rId18"/>
    <p:sldId id="264" r:id="rId19"/>
    <p:sldId id="265" r:id="rId20"/>
    <p:sldId id="287" r:id="rId21"/>
    <p:sldId id="288" r:id="rId22"/>
    <p:sldId id="266" r:id="rId23"/>
    <p:sldId id="267" r:id="rId24"/>
    <p:sldId id="289" r:id="rId25"/>
    <p:sldId id="268" r:id="rId26"/>
    <p:sldId id="269" r:id="rId27"/>
    <p:sldId id="27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5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1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8" r:id="rId2"/>
    <p:sldLayoutId id="214748370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8.png"/><Relationship Id="rId18" Type="http://schemas.openxmlformats.org/officeDocument/2006/relationships/image" Target="../media/image10.gif"/><Relationship Id="rId3" Type="http://schemas.openxmlformats.org/officeDocument/2006/relationships/slide" Target="slide19.xml"/><Relationship Id="rId21" Type="http://schemas.openxmlformats.org/officeDocument/2006/relationships/image" Target="../media/image13.gif"/><Relationship Id="rId7" Type="http://schemas.openxmlformats.org/officeDocument/2006/relationships/image" Target="../media/image5.png"/><Relationship Id="rId12" Type="http://schemas.openxmlformats.org/officeDocument/2006/relationships/image" Target="../media/image17.svg"/><Relationship Id="rId17" Type="http://schemas.openxmlformats.org/officeDocument/2006/relationships/image" Target="../media/image21.svg"/><Relationship Id="rId2" Type="http://schemas.openxmlformats.org/officeDocument/2006/relationships/image" Target="../media/image4.gif"/><Relationship Id="rId16" Type="http://schemas.openxmlformats.org/officeDocument/2006/relationships/image" Target="../media/image9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5" Type="http://schemas.openxmlformats.org/officeDocument/2006/relationships/slide" Target="slide23.xml"/><Relationship Id="rId15" Type="http://schemas.openxmlformats.org/officeDocument/2006/relationships/slide" Target="slide26.xml"/><Relationship Id="rId10" Type="http://schemas.openxmlformats.org/officeDocument/2006/relationships/image" Target="../media/image15.svg"/><Relationship Id="rId19" Type="http://schemas.openxmlformats.org/officeDocument/2006/relationships/image" Target="../media/image11.gif"/><Relationship Id="rId4" Type="http://schemas.openxmlformats.org/officeDocument/2006/relationships/slide" Target="slide22.xml"/><Relationship Id="rId9" Type="http://schemas.openxmlformats.org/officeDocument/2006/relationships/image" Target="../media/image6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19.xml"/><Relationship Id="rId17" Type="http://schemas.openxmlformats.org/officeDocument/2006/relationships/image" Target="../media/image9.png"/><Relationship Id="rId2" Type="http://schemas.openxmlformats.org/officeDocument/2006/relationships/image" Target="../media/image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slide" Target="slide8.xml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slide" Target="slide23.xml"/><Relationship Id="rId1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22.xml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slide" Target="slide19.xml"/><Relationship Id="rId5" Type="http://schemas.openxmlformats.org/officeDocument/2006/relationships/image" Target="../media/image6.png"/><Relationship Id="rId15" Type="http://schemas.openxmlformats.org/officeDocument/2006/relationships/slide" Target="slide26.xml"/><Relationship Id="rId10" Type="http://schemas.openxmlformats.org/officeDocument/2006/relationships/image" Target="../media/image19.svg"/><Relationship Id="rId19" Type="http://schemas.openxmlformats.org/officeDocument/2006/relationships/image" Target="../media/image42.gif"/><Relationship Id="rId4" Type="http://schemas.openxmlformats.org/officeDocument/2006/relationships/image" Target="../media/image13.svg"/><Relationship Id="rId9" Type="http://schemas.openxmlformats.org/officeDocument/2006/relationships/image" Target="../media/image8.png"/><Relationship Id="rId1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42.gif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43.gif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13.gif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44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44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svg"/><Relationship Id="rId3" Type="http://schemas.openxmlformats.org/officeDocument/2006/relationships/slide" Target="slide22.xml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slide" Target="slide19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slide" Target="slide8.xml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slide" Target="slide23.xml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3.xml"/><Relationship Id="rId18" Type="http://schemas.openxmlformats.org/officeDocument/2006/relationships/image" Target="../media/image11.gif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2.xml"/><Relationship Id="rId17" Type="http://schemas.openxmlformats.org/officeDocument/2006/relationships/image" Target="../media/image21.sv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19.xml"/><Relationship Id="rId5" Type="http://schemas.openxmlformats.org/officeDocument/2006/relationships/image" Target="../media/image15.svg"/><Relationship Id="rId15" Type="http://schemas.openxmlformats.org/officeDocument/2006/relationships/slide" Target="slide26.xml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11.gif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2.xml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19.xml"/><Relationship Id="rId17" Type="http://schemas.openxmlformats.org/officeDocument/2006/relationships/image" Target="../media/image9.png"/><Relationship Id="rId2" Type="http://schemas.openxmlformats.org/officeDocument/2006/relationships/image" Target="../media/image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slide" Target="slide8.xml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audio" Target="../media/audio1.wav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19.xml"/><Relationship Id="rId17" Type="http://schemas.openxmlformats.org/officeDocument/2006/relationships/image" Target="../media/image9.png"/><Relationship Id="rId2" Type="http://schemas.openxmlformats.org/officeDocument/2006/relationships/image" Target="../media/image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slide" Target="slide8.xml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image" Target="../media/image21.png"/><Relationship Id="rId16" Type="http://schemas.microsoft.com/office/2007/relationships/hdphoto" Target="../media/hdphoto5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4.xml"/><Relationship Id="rId15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slide" Target="slide3.xml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slide" Target="slide19.xml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2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19.xml"/><Relationship Id="rId17" Type="http://schemas.openxmlformats.org/officeDocument/2006/relationships/image" Target="../media/image9.png"/><Relationship Id="rId2" Type="http://schemas.openxmlformats.org/officeDocument/2006/relationships/image" Target="../media/image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slide" Target="slide8.xml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</a:t>
              </a:r>
              <a:r>
                <a:rPr lang="en-US" altLang="en-US" sz="40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749</Words>
  <Application>Microsoft Office PowerPoint</Application>
  <PresentationFormat>Widescreen</PresentationFormat>
  <Paragraphs>169</Paragraphs>
  <Slides>28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#9Slide07 HoneyCream</vt:lpstr>
      <vt:lpstr>Arial</vt:lpstr>
      <vt:lpstr>Calibri</vt:lpstr>
      <vt:lpstr>Cambria</vt:lpstr>
      <vt:lpstr>等线</vt:lpstr>
      <vt:lpstr>SVN-Newton</vt:lpstr>
      <vt:lpstr>Tahoma</vt:lpstr>
      <vt:lpstr>Times New Roman</vt:lpstr>
      <vt:lpstr>UTM Brewers KT</vt:lpstr>
      <vt:lpstr>UTM Thanh Nhac TL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Windows 10</cp:lastModifiedBy>
  <cp:revision>18</cp:revision>
  <dcterms:created xsi:type="dcterms:W3CDTF">2023-11-22T14:45:48Z</dcterms:created>
  <dcterms:modified xsi:type="dcterms:W3CDTF">2025-01-22T11:15:57Z</dcterms:modified>
</cp:coreProperties>
</file>