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85" r:id="rId3"/>
    <p:sldId id="263" r:id="rId4"/>
    <p:sldId id="261" r:id="rId5"/>
    <p:sldId id="279" r:id="rId6"/>
    <p:sldId id="280" r:id="rId7"/>
    <p:sldId id="270" r:id="rId8"/>
    <p:sldId id="281" r:id="rId9"/>
    <p:sldId id="264" r:id="rId10"/>
    <p:sldId id="265" r:id="rId11"/>
    <p:sldId id="282" r:id="rId12"/>
    <p:sldId id="272" r:id="rId13"/>
    <p:sldId id="283" r:id="rId14"/>
    <p:sldId id="276"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theme/theme1.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311</Words>
  <Application>Microsoft Office PowerPoint</Application>
  <PresentationFormat>Widescreen</PresentationFormat>
  <Paragraphs>19</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Cambria</vt:lpstr>
      <vt:lpstr>等线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10</cp:revision>
  <dcterms:created xsi:type="dcterms:W3CDTF">2023-10-07T08:22:42Z</dcterms:created>
  <dcterms:modified xsi:type="dcterms:W3CDTF">2025-01-22T11:03:54Z</dcterms:modified>
</cp:coreProperties>
</file>