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57" r:id="rId5"/>
    <p:sldId id="269" r:id="rId6"/>
    <p:sldId id="261" r:id="rId7"/>
    <p:sldId id="276" r:id="rId8"/>
    <p:sldId id="277" r:id="rId9"/>
    <p:sldId id="278" r:id="rId10"/>
    <p:sldId id="279" r:id="rId11"/>
    <p:sldId id="271" r:id="rId12"/>
    <p:sldId id="270" r:id="rId13"/>
    <p:sldId id="273" r:id="rId14"/>
    <p:sldId id="27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iny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81C"/>
    <a:srgbClr val="FFF1DF"/>
    <a:srgbClr val="E18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DF8-AAD4-4699-B02D-C02C50AB3269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287E-B81C-417C-AEE9-994E2F15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75529" y="802160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61633" y="6565791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95264" y="717765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80051" y="768307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/>
          <a:srcRect l="8152" t="15545" r="1051" b="-5593"/>
          <a:stretch/>
        </p:blipFill>
        <p:spPr>
          <a:xfrm>
            <a:off x="1148389" y="1614377"/>
            <a:ext cx="16728119" cy="971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5155" y="885842"/>
            <a:ext cx="2889754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1818039" y="2211330"/>
            <a:ext cx="145094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Thời gian để lọc được 500 ml nước của các chai lọc nước là:</a:t>
            </a: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A: 250 giây             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B: 4 phút            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C: 3 phút 50 giây</a:t>
            </a:r>
          </a:p>
          <a:p>
            <a:r>
              <a:rPr lang="vi-VN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trong ba chai đó, chai nào cần ít thời gian nhất để lọc được 500 ml nước?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94" y="590145"/>
            <a:ext cx="8675360" cy="21398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8775" y="6566976"/>
            <a:ext cx="146099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4 phút = 240 giây; 3 phút 50 giây = 230 giây</a:t>
            </a:r>
          </a:p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230 &lt; 240 &lt; 250</a:t>
            </a:r>
          </a:p>
          <a:p>
            <a:r>
              <a:rPr lang="vi-VN" sz="4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chai C cần ít thời gian nhất để lọc được 500 ml nước.</a:t>
            </a:r>
            <a:endParaRPr lang="vi-VN" sz="44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4265236"/>
            <a:ext cx="1828800" cy="762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547" y="976870"/>
            <a:ext cx="9912955" cy="73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11255" y="691367"/>
            <a:ext cx="11099716" cy="8214648"/>
          </a:xfrm>
          <a:custGeom>
            <a:avLst/>
            <a:gdLst/>
            <a:ahLst/>
            <a:cxnLst/>
            <a:rect l="l" t="t" r="r" b="b"/>
            <a:pathLst>
              <a:path w="2145994" h="887913">
                <a:moveTo>
                  <a:pt x="95015" y="0"/>
                </a:moveTo>
                <a:lnTo>
                  <a:pt x="2050978" y="0"/>
                </a:lnTo>
                <a:cubicBezTo>
                  <a:pt x="2076178" y="0"/>
                  <a:pt x="2100345" y="10011"/>
                  <a:pt x="2118164" y="27829"/>
                </a:cubicBezTo>
                <a:cubicBezTo>
                  <a:pt x="2135983" y="45648"/>
                  <a:pt x="2145994" y="69816"/>
                  <a:pt x="2145994" y="95015"/>
                </a:cubicBezTo>
                <a:lnTo>
                  <a:pt x="2145994" y="792898"/>
                </a:lnTo>
                <a:cubicBezTo>
                  <a:pt x="2145994" y="818098"/>
                  <a:pt x="2135983" y="842265"/>
                  <a:pt x="2118164" y="860084"/>
                </a:cubicBezTo>
                <a:cubicBezTo>
                  <a:pt x="2100345" y="877903"/>
                  <a:pt x="2076178" y="887913"/>
                  <a:pt x="2050978" y="887913"/>
                </a:cubicBezTo>
                <a:lnTo>
                  <a:pt x="95015" y="887913"/>
                </a:lnTo>
                <a:cubicBezTo>
                  <a:pt x="69816" y="887913"/>
                  <a:pt x="45648" y="877903"/>
                  <a:pt x="27829" y="860084"/>
                </a:cubicBezTo>
                <a:cubicBezTo>
                  <a:pt x="10011" y="842265"/>
                  <a:pt x="0" y="818098"/>
                  <a:pt x="0" y="792898"/>
                </a:cubicBezTo>
                <a:lnTo>
                  <a:pt x="0" y="95015"/>
                </a:lnTo>
                <a:cubicBezTo>
                  <a:pt x="0" y="69816"/>
                  <a:pt x="10011" y="45648"/>
                  <a:pt x="27829" y="27829"/>
                </a:cubicBezTo>
                <a:cubicBezTo>
                  <a:pt x="45648" y="10011"/>
                  <a:pt x="69816" y="0"/>
                  <a:pt x="95015" y="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5D381C"/>
            </a:solidFill>
          </a:ln>
        </p:spPr>
      </p: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5101" y="821607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1464" y="760367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5971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86434" y="7149060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580828" y="497114"/>
            <a:ext cx="4903021" cy="97917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31064" y="1913957"/>
            <a:ext cx="105149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1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100ml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GB" sz="4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795" y="451542"/>
            <a:ext cx="86814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Dặn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dò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000" dirty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594569" y="134949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65618" y="143451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51426" y="3908673"/>
            <a:ext cx="17612678" cy="6103265"/>
            <a:chOff x="2200148" y="1542533"/>
            <a:chExt cx="24438269" cy="89652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92525" l="9986" r="93449">
                          <a14:foregroundMark x1="19394" y1="54909" x2="31284" y2="63354"/>
                          <a14:foregroundMark x1="38759" y1="62222" x2="41039" y2="72040"/>
                          <a14:foregroundMark x1="29986" y1="81576" x2="29986" y2="85939"/>
                          <a14:foregroundMark x1="37778" y1="81131" x2="38124" y2="84768"/>
                          <a14:foregroundMark x1="33882" y1="49212" x2="34690" y2="5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7" t="8922" r="48062" b="7064"/>
            <a:stretch/>
          </p:blipFill>
          <p:spPr>
            <a:xfrm>
              <a:off x="2200148" y="1542533"/>
              <a:ext cx="5410200" cy="8610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76" b="93657" l="47879" r="89986">
                          <a14:foregroundMark x1="67908" y1="62667" x2="64646" y2="87071"/>
                          <a14:foregroundMark x1="70678" y1="61091" x2="72150" y2="87960"/>
                          <a14:foregroundMark x1="60895" y1="73374" x2="65137" y2="61535"/>
                          <a14:foregroundMark x1="71659" y1="64727" x2="79625" y2="5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519" r="15612" b="5556"/>
            <a:stretch/>
          </p:blipFill>
          <p:spPr>
            <a:xfrm>
              <a:off x="21685416" y="1668544"/>
              <a:ext cx="4953001" cy="88392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364" y="2155711"/>
            <a:ext cx="13412362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810" y="1195808"/>
            <a:ext cx="9912955" cy="7535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948042" y="1384848"/>
            <a:ext cx="12611324" cy="1119104"/>
            <a:chOff x="2948042" y="1384848"/>
            <a:chExt cx="12611324" cy="1119104"/>
          </a:xfrm>
        </p:grpSpPr>
        <p:grpSp>
          <p:nvGrpSpPr>
            <p:cNvPr id="9" name="Group 9"/>
            <p:cNvGrpSpPr/>
            <p:nvPr/>
          </p:nvGrpSpPr>
          <p:grpSpPr>
            <a:xfrm>
              <a:off x="6705599" y="1384848"/>
              <a:ext cx="4876801" cy="1119104"/>
              <a:chOff x="0" y="0"/>
              <a:chExt cx="2279054" cy="385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7905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2279054" h="385667">
                    <a:moveTo>
                      <a:pt x="33998" y="0"/>
                    </a:moveTo>
                    <a:lnTo>
                      <a:pt x="2245057" y="0"/>
                    </a:lnTo>
                    <a:cubicBezTo>
                      <a:pt x="2254073" y="0"/>
                      <a:pt x="2262721" y="3582"/>
                      <a:pt x="2269097" y="9958"/>
                    </a:cubicBezTo>
                    <a:cubicBezTo>
                      <a:pt x="2275473" y="16334"/>
                      <a:pt x="2279054" y="24981"/>
                      <a:pt x="2279054" y="33998"/>
                    </a:cubicBezTo>
                    <a:lnTo>
                      <a:pt x="2279054" y="351669"/>
                    </a:lnTo>
                    <a:cubicBezTo>
                      <a:pt x="2279054" y="360686"/>
                      <a:pt x="2275473" y="369334"/>
                      <a:pt x="2269097" y="375709"/>
                    </a:cubicBezTo>
                    <a:cubicBezTo>
                      <a:pt x="2262721" y="382085"/>
                      <a:pt x="2254073" y="385667"/>
                      <a:pt x="2245057" y="385667"/>
                    </a:cubicBezTo>
                    <a:lnTo>
                      <a:pt x="33998" y="385667"/>
                    </a:lnTo>
                    <a:cubicBezTo>
                      <a:pt x="24981" y="385667"/>
                      <a:pt x="16334" y="382085"/>
                      <a:pt x="9958" y="375709"/>
                    </a:cubicBezTo>
                    <a:cubicBezTo>
                      <a:pt x="3582" y="369334"/>
                      <a:pt x="0" y="360686"/>
                      <a:pt x="0" y="351669"/>
                    </a:cubicBezTo>
                    <a:lnTo>
                      <a:pt x="0" y="33998"/>
                    </a:lnTo>
                    <a:cubicBezTo>
                      <a:pt x="0" y="24981"/>
                      <a:pt x="3582" y="16334"/>
                      <a:pt x="9958" y="9958"/>
                    </a:cubicBezTo>
                    <a:cubicBezTo>
                      <a:pt x="16334" y="3582"/>
                      <a:pt x="24981" y="0"/>
                      <a:pt x="339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48042" y="1664823"/>
              <a:ext cx="12611324" cy="743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05"/>
                </a:lnSpc>
              </a:pPr>
              <a:r>
                <a:rPr lang="en-US" sz="4800" spc="44" dirty="0">
                  <a:solidFill>
                    <a:srgbClr val="E18455"/>
                  </a:solidFill>
                  <a:latin typeface="Coiny"/>
                </a:rPr>
                <a:t>TRÒ CHƠI: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85769" y="605930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07198" y="266512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78340" y="6059303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3918925" y="5723147"/>
            <a:ext cx="10190035" cy="2971800"/>
            <a:chOff x="3918925" y="5723147"/>
            <a:chExt cx="10190035" cy="2971800"/>
          </a:xfrm>
        </p:grpSpPr>
        <p:grpSp>
          <p:nvGrpSpPr>
            <p:cNvPr id="21" name="Group 8"/>
            <p:cNvGrpSpPr/>
            <p:nvPr/>
          </p:nvGrpSpPr>
          <p:grpSpPr>
            <a:xfrm>
              <a:off x="3918925" y="5723147"/>
              <a:ext cx="10190035" cy="2971800"/>
              <a:chOff x="0" y="0"/>
              <a:chExt cx="2145994" cy="887913"/>
            </a:xfrm>
          </p:grpSpPr>
          <p:sp>
            <p:nvSpPr>
              <p:cNvPr id="22" name="Freeform 9"/>
              <p:cNvSpPr/>
              <p:nvPr/>
            </p:nvSpPr>
            <p:spPr>
              <a:xfrm>
                <a:off x="0" y="0"/>
                <a:ext cx="2145994" cy="887913"/>
              </a:xfrm>
              <a:custGeom>
                <a:avLst/>
                <a:gdLst/>
                <a:ahLst/>
                <a:cxnLst/>
                <a:rect l="l" t="t" r="r" b="b"/>
                <a:pathLst>
                  <a:path w="2145994" h="887913">
                    <a:moveTo>
                      <a:pt x="95015" y="0"/>
                    </a:moveTo>
                    <a:lnTo>
                      <a:pt x="2050978" y="0"/>
                    </a:lnTo>
                    <a:cubicBezTo>
                      <a:pt x="2076178" y="0"/>
                      <a:pt x="2100345" y="10011"/>
                      <a:pt x="2118164" y="27829"/>
                    </a:cubicBezTo>
                    <a:cubicBezTo>
                      <a:pt x="2135983" y="45648"/>
                      <a:pt x="2145994" y="69816"/>
                      <a:pt x="2145994" y="95015"/>
                    </a:cubicBezTo>
                    <a:lnTo>
                      <a:pt x="2145994" y="792898"/>
                    </a:lnTo>
                    <a:cubicBezTo>
                      <a:pt x="2145994" y="818098"/>
                      <a:pt x="2135983" y="842265"/>
                      <a:pt x="2118164" y="860084"/>
                    </a:cubicBezTo>
                    <a:cubicBezTo>
                      <a:pt x="2100345" y="877903"/>
                      <a:pt x="2076178" y="887913"/>
                      <a:pt x="2050978" y="887913"/>
                    </a:cubicBezTo>
                    <a:lnTo>
                      <a:pt x="95015" y="887913"/>
                    </a:lnTo>
                    <a:cubicBezTo>
                      <a:pt x="69816" y="887913"/>
                      <a:pt x="45648" y="877903"/>
                      <a:pt x="27829" y="860084"/>
                    </a:cubicBezTo>
                    <a:cubicBezTo>
                      <a:pt x="10011" y="842265"/>
                      <a:pt x="0" y="818098"/>
                      <a:pt x="0" y="792898"/>
                    </a:cubicBezTo>
                    <a:lnTo>
                      <a:pt x="0" y="95015"/>
                    </a:lnTo>
                    <a:cubicBezTo>
                      <a:pt x="0" y="69816"/>
                      <a:pt x="10011" y="45648"/>
                      <a:pt x="27829" y="27829"/>
                    </a:cubicBezTo>
                    <a:cubicBezTo>
                      <a:pt x="45648" y="10011"/>
                      <a:pt x="69816" y="0"/>
                      <a:pt x="9501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23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40"/>
            <p:cNvSpPr txBox="1"/>
            <p:nvPr/>
          </p:nvSpPr>
          <p:spPr>
            <a:xfrm>
              <a:off x="4059765" y="6045747"/>
              <a:ext cx="9917298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GV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HS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?. GV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HS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thước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kẻ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16" y="2928526"/>
            <a:ext cx="1337578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2679577" y="788875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78615" y="695761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57562" y="308605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42558" y="6055499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160" y="1135031"/>
            <a:ext cx="15216935" cy="80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5318333" y="1444370"/>
            <a:ext cx="8153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HOẠT</a:t>
            </a:r>
          </a:p>
          <a:p>
            <a:pPr algn="ctr"/>
            <a:r>
              <a:rPr lang="en-US" sz="19900" dirty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5243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Nhiệm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vụ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2898" y="5887373"/>
            <a:ext cx="148039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A.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C.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B.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D.   2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91" y="3239160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839200" y="6591300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1262497" y="3925824"/>
            <a:ext cx="2818391" cy="725997"/>
          </a:xfrm>
          <a:prstGeom prst="wedgeRectCallout">
            <a:avLst>
              <a:gd name="adj1" fmla="val 85228"/>
              <a:gd name="adj2" fmla="val 1312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kg = 5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58262" y="5272759"/>
            <a:ext cx="148039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62" y="2647388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5292" y="6866021"/>
            <a:ext cx="14927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thấy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 hoạt tính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cát hạt lớn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là: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+ 25 + 15 = 105 (kg) &gt; 1 tạ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lớn hơn 1 tạ.</a:t>
            </a:r>
            <a:endParaRPr lang="vi-VN" sz="36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62" y="492549"/>
            <a:ext cx="8681456" cy="2139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3993" y="2849421"/>
            <a:ext cx="8340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mỗi chai lọc nước người ta đặt một tắm bìa hình vuông cạnh 3 dm.</a:t>
            </a:r>
          </a:p>
          <a:p>
            <a:pPr algn="just"/>
            <a:r>
              <a:rPr lang="vi-VN" sz="48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mỗi tấm bìa là:</a:t>
            </a:r>
            <a:endParaRPr lang="vi-VN" sz="48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566"/>
          <a:stretch/>
        </p:blipFill>
        <p:spPr>
          <a:xfrm>
            <a:off x="11130529" y="2704084"/>
            <a:ext cx="4332055" cy="3281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79832" y="5916031"/>
            <a:ext cx="8816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134600" y="6686275"/>
            <a:ext cx="60212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3 = 9 (dm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altLang="en-US" sz="44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4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4400" b="1" i="1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 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48400" y="6024475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8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475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SVN-Adam Gorry</vt:lpstr>
      <vt:lpstr>UVF Funkydori</vt:lpstr>
      <vt:lpstr>Coiny</vt:lpstr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</dc:title>
  <dc:creator>admin</dc:creator>
  <cp:lastModifiedBy>Admin</cp:lastModifiedBy>
  <cp:revision>25</cp:revision>
  <dcterms:created xsi:type="dcterms:W3CDTF">2006-08-16T00:00:00Z</dcterms:created>
  <dcterms:modified xsi:type="dcterms:W3CDTF">2026-02-03T01:33:03Z</dcterms:modified>
  <dc:identifier>DAFqcxbvydI</dc:identifier>
</cp:coreProperties>
</file>