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0" r:id="rId4"/>
    <p:sldId id="272" r:id="rId5"/>
    <p:sldId id="273" r:id="rId6"/>
    <p:sldId id="274" r:id="rId7"/>
    <p:sldId id="278" r:id="rId8"/>
    <p:sldId id="271" r:id="rId9"/>
    <p:sldId id="276" r:id="rId10"/>
    <p:sldId id="277" r:id="rId11"/>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Roboto" panose="020B060402020202020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D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33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38888" b="-38888"/>
            </a:stretch>
          </a:blipFill>
        </p:spPr>
      </p:sp>
      <p:sp>
        <p:nvSpPr>
          <p:cNvPr id="3" name="Freeform 3"/>
          <p:cNvSpPr/>
          <p:nvPr/>
        </p:nvSpPr>
        <p:spPr>
          <a:xfrm>
            <a:off x="1104649" y="495299"/>
            <a:ext cx="9429046" cy="8552237"/>
          </a:xfrm>
          <a:custGeom>
            <a:avLst/>
            <a:gdLst/>
            <a:ahLst/>
            <a:cxnLst/>
            <a:rect l="l" t="t" r="r" b="b"/>
            <a:pathLst>
              <a:path w="8872810" h="7808073">
                <a:moveTo>
                  <a:pt x="0" y="0"/>
                </a:moveTo>
                <a:lnTo>
                  <a:pt x="8872810" y="0"/>
                </a:lnTo>
                <a:lnTo>
                  <a:pt x="8872810" y="7808072"/>
                </a:lnTo>
                <a:lnTo>
                  <a:pt x="0" y="780807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1071992" y="5515433"/>
            <a:ext cx="9663934" cy="4771567"/>
          </a:xfrm>
          <a:custGeom>
            <a:avLst/>
            <a:gdLst/>
            <a:ahLst/>
            <a:cxnLst/>
            <a:rect l="l" t="t" r="r" b="b"/>
            <a:pathLst>
              <a:path w="9663934" h="4771567">
                <a:moveTo>
                  <a:pt x="0" y="0"/>
                </a:moveTo>
                <a:lnTo>
                  <a:pt x="9663934" y="0"/>
                </a:lnTo>
                <a:lnTo>
                  <a:pt x="9663934" y="4771567"/>
                </a:lnTo>
                <a:lnTo>
                  <a:pt x="0" y="4771567"/>
                </a:lnTo>
                <a:lnTo>
                  <a:pt x="0" y="0"/>
                </a:lnTo>
                <a:close/>
              </a:path>
            </a:pathLst>
          </a:custGeom>
          <a:blipFill>
            <a:blip r:embed="rId5"/>
            <a:stretch>
              <a:fillRect/>
            </a:stretch>
          </a:blipFill>
        </p:spPr>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36" y="-138383"/>
            <a:ext cx="3143749" cy="314374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2787" y="7519733"/>
            <a:ext cx="932769" cy="957155"/>
          </a:xfrm>
          <a:prstGeom prst="rect">
            <a:avLst/>
          </a:prstGeom>
        </p:spPr>
      </p:pic>
      <p:pic>
        <p:nvPicPr>
          <p:cNvPr id="11" name="Picture 10"/>
          <p:cNvPicPr>
            <a:picLocks noChangeAspect="1"/>
          </p:cNvPicPr>
          <p:nvPr/>
        </p:nvPicPr>
        <p:blipFill>
          <a:blip r:embed="rId8"/>
          <a:stretch>
            <a:fillRect/>
          </a:stretch>
        </p:blipFill>
        <p:spPr>
          <a:xfrm>
            <a:off x="2590800" y="829171"/>
            <a:ext cx="25556647" cy="67183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46905" y="697025"/>
            <a:ext cx="14637671" cy="1795363"/>
          </a:xfrm>
          <a:prstGeom prst="rect">
            <a:avLst/>
          </a:prstGeom>
          <a:solidFill>
            <a:schemeClr val="bg1"/>
          </a:solidFill>
          <a:ln w="38100">
            <a:noFill/>
          </a:ln>
        </p:spPr>
        <p:txBody>
          <a:bodyPr wrap="square" lIns="0" tIns="0" rIns="0" bIns="0" rtlCol="0" anchor="t">
            <a:spAutoFit/>
          </a:bodyPr>
          <a:lstStyle/>
          <a:p>
            <a:pPr algn="just">
              <a:lnSpc>
                <a:spcPts val="7000"/>
              </a:lnSpc>
            </a:pPr>
            <a:r>
              <a:rPr lang="vi-VN" sz="5400"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Sưu tầm các câu ca dao, tục ngữ, danh ngôn hoặc các câu thơ nói về tình bạn.</a:t>
            </a:r>
            <a:endParaRPr lang="en-US" sz="102800" b="1" i="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1221773" y="3066241"/>
            <a:ext cx="11362950" cy="1569660"/>
          </a:xfrm>
          <a:prstGeom prst="rect">
            <a:avLst/>
          </a:prstGeom>
          <a:solidFill>
            <a:schemeClr val="accent5">
              <a:lumMod val="20000"/>
              <a:lumOff val="80000"/>
            </a:schemeClr>
          </a:solidFill>
        </p:spPr>
        <p:txBody>
          <a:bodyPr wrap="square">
            <a:spAutoFit/>
          </a:bodyPr>
          <a:lstStyle/>
          <a:p>
            <a:pPr algn="ctr"/>
            <a:r>
              <a:rPr lang="vi-VN" sz="4800" dirty="0">
                <a:solidFill>
                  <a:srgbClr val="333333"/>
                </a:solidFill>
                <a:latin typeface="Calibri" panose="020F0502020204030204" pitchFamily="34" charset="0"/>
                <a:ea typeface="Calibri" panose="020F0502020204030204" pitchFamily="34" charset="0"/>
                <a:cs typeface="Calibri" panose="020F0502020204030204" pitchFamily="34" charset="0"/>
              </a:rPr>
              <a:t> Bạn bè là nghĩa tương tri</a:t>
            </a:r>
          </a:p>
          <a:p>
            <a:pPr algn="ctr"/>
            <a:r>
              <a:rPr lang="vi-VN" sz="4800" dirty="0">
                <a:solidFill>
                  <a:srgbClr val="333333"/>
                </a:solidFill>
                <a:latin typeface="Calibri" panose="020F0502020204030204" pitchFamily="34" charset="0"/>
                <a:ea typeface="Calibri" panose="020F0502020204030204" pitchFamily="34" charset="0"/>
                <a:cs typeface="Calibri" panose="020F0502020204030204" pitchFamily="34" charset="0"/>
              </a:rPr>
              <a:t>Sao cho sau trước một bề mới nên.</a:t>
            </a:r>
            <a:endParaRPr lang="vi-VN" sz="4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1227635" y="4987549"/>
            <a:ext cx="11362950" cy="1569660"/>
          </a:xfrm>
          <a:prstGeom prst="rect">
            <a:avLst/>
          </a:prstGeom>
          <a:solidFill>
            <a:schemeClr val="accent6">
              <a:lumMod val="40000"/>
              <a:lumOff val="60000"/>
            </a:schemeClr>
          </a:solidFill>
        </p:spPr>
        <p:txBody>
          <a:bodyPr wrap="square">
            <a:spAutoFit/>
          </a:bodyPr>
          <a:lstStyle/>
          <a:p>
            <a:pPr algn="ct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Đi</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xa</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mà</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gặp</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bạn</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hiền</a:t>
            </a:r>
            <a:endPar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pPr algn="ct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Cũng</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bằng</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ăn</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quả</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đào</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tiên</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trên</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4800" dirty="0" err="1">
                <a:solidFill>
                  <a:srgbClr val="333333"/>
                </a:solidFill>
                <a:latin typeface="Calibri" panose="020F0502020204030204" pitchFamily="34" charset="0"/>
                <a:ea typeface="Calibri" panose="020F0502020204030204" pitchFamily="34" charset="0"/>
                <a:cs typeface="Calibri" panose="020F0502020204030204" pitchFamily="34" charset="0"/>
              </a:rPr>
              <a:t>trời</a:t>
            </a:r>
            <a:r>
              <a:rPr lang="en-US" sz="4800" dirty="0">
                <a:solidFill>
                  <a:srgbClr val="333333"/>
                </a:solidFill>
                <a:latin typeface="Calibri" panose="020F0502020204030204" pitchFamily="34" charset="0"/>
                <a:ea typeface="Calibri" panose="020F0502020204030204" pitchFamily="34" charset="0"/>
                <a:cs typeface="Calibri" panose="020F0502020204030204" pitchFamily="34" charset="0"/>
              </a:rPr>
              <a:t>.</a:t>
            </a:r>
            <a:endParaRPr lang="en-US" sz="4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Rectangle 7"/>
          <p:cNvSpPr/>
          <p:nvPr/>
        </p:nvSpPr>
        <p:spPr>
          <a:xfrm>
            <a:off x="1210050" y="6953409"/>
            <a:ext cx="11362950" cy="3046988"/>
          </a:xfrm>
          <a:prstGeom prst="rect">
            <a:avLst/>
          </a:prstGeom>
          <a:solidFill>
            <a:schemeClr val="accent3">
              <a:lumMod val="40000"/>
              <a:lumOff val="60000"/>
            </a:schemeClr>
          </a:solidFill>
        </p:spPr>
        <p:txBody>
          <a:bodyPr wrap="square">
            <a:spAutoFit/>
          </a:bodyPr>
          <a:lstStyle/>
          <a:p>
            <a:pPr algn="ctr"/>
            <a:r>
              <a:rPr lang="vi-VN" sz="4800" dirty="0">
                <a:solidFill>
                  <a:srgbClr val="333333"/>
                </a:solidFill>
                <a:latin typeface="Calibri" panose="020F0502020204030204" pitchFamily="34" charset="0"/>
                <a:ea typeface="Calibri" panose="020F0502020204030204" pitchFamily="34" charset="0"/>
                <a:cs typeface="Calibri" panose="020F0502020204030204" pitchFamily="34" charset="0"/>
              </a:rPr>
              <a:t>Bạn bè là nghĩa tương thân</a:t>
            </a:r>
          </a:p>
          <a:p>
            <a:pPr algn="ctr"/>
            <a:r>
              <a:rPr lang="vi-VN" sz="4800" dirty="0">
                <a:solidFill>
                  <a:srgbClr val="333333"/>
                </a:solidFill>
                <a:latin typeface="Calibri" panose="020F0502020204030204" pitchFamily="34" charset="0"/>
                <a:ea typeface="Calibri" panose="020F0502020204030204" pitchFamily="34" charset="0"/>
                <a:cs typeface="Calibri" panose="020F0502020204030204" pitchFamily="34" charset="0"/>
              </a:rPr>
              <a:t>Khó khăn, thuận lợi ân cần có nhau.</a:t>
            </a:r>
          </a:p>
          <a:p>
            <a:pPr algn="ctr"/>
            <a:r>
              <a:rPr lang="vi-VN" sz="4800" dirty="0">
                <a:solidFill>
                  <a:srgbClr val="333333"/>
                </a:solidFill>
                <a:latin typeface="Calibri" panose="020F0502020204030204" pitchFamily="34" charset="0"/>
                <a:ea typeface="Calibri" panose="020F0502020204030204" pitchFamily="34" charset="0"/>
                <a:cs typeface="Calibri" panose="020F0502020204030204" pitchFamily="34" charset="0"/>
              </a:rPr>
              <a:t>Bạn bè là nghĩa trước sau</a:t>
            </a:r>
          </a:p>
          <a:p>
            <a:pPr algn="ctr"/>
            <a:r>
              <a:rPr lang="vi-VN" sz="4800" dirty="0">
                <a:solidFill>
                  <a:srgbClr val="333333"/>
                </a:solidFill>
                <a:latin typeface="Calibri" panose="020F0502020204030204" pitchFamily="34" charset="0"/>
                <a:ea typeface="Calibri" panose="020F0502020204030204" pitchFamily="34" charset="0"/>
                <a:cs typeface="Calibri" panose="020F0502020204030204" pitchFamily="34" charset="0"/>
              </a:rPr>
              <a:t>Tuổi thơ cho đến bạc đầu không phai.</a:t>
            </a:r>
            <a:endParaRPr lang="vi-VN" sz="48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011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breeze.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28700" y="1028700"/>
            <a:ext cx="16230600" cy="8229600"/>
            <a:chOff x="0" y="0"/>
            <a:chExt cx="27776516" cy="14083867"/>
          </a:xfrm>
        </p:grpSpPr>
        <p:sp>
          <p:nvSpPr>
            <p:cNvPr id="4" name="Freeform 4"/>
            <p:cNvSpPr/>
            <p:nvPr/>
          </p:nvSpPr>
          <p:spPr>
            <a:xfrm>
              <a:off x="10160" y="16510"/>
              <a:ext cx="27753655" cy="14055927"/>
            </a:xfrm>
            <a:custGeom>
              <a:avLst/>
              <a:gdLst/>
              <a:ahLst/>
              <a:cxnLst/>
              <a:rect l="l" t="t" r="r" b="b"/>
              <a:pathLst>
                <a:path w="27753655" h="14055927">
                  <a:moveTo>
                    <a:pt x="27753655" y="14055927"/>
                  </a:moveTo>
                  <a:lnTo>
                    <a:pt x="0" y="14048307"/>
                  </a:lnTo>
                  <a:lnTo>
                    <a:pt x="0" y="4888190"/>
                  </a:lnTo>
                  <a:lnTo>
                    <a:pt x="17780" y="19050"/>
                  </a:lnTo>
                  <a:lnTo>
                    <a:pt x="13838869" y="0"/>
                  </a:lnTo>
                  <a:lnTo>
                    <a:pt x="27734605" y="5080"/>
                  </a:lnTo>
                  <a:close/>
                </a:path>
              </a:pathLst>
            </a:custGeom>
            <a:solidFill>
              <a:srgbClr val="FFFFFF"/>
            </a:solidFill>
          </p:spPr>
        </p:sp>
        <p:sp>
          <p:nvSpPr>
            <p:cNvPr id="5" name="Freeform 5"/>
            <p:cNvSpPr/>
            <p:nvPr/>
          </p:nvSpPr>
          <p:spPr>
            <a:xfrm>
              <a:off x="-3810" y="0"/>
              <a:ext cx="27782868" cy="14082598"/>
            </a:xfrm>
            <a:custGeom>
              <a:avLst/>
              <a:gdLst/>
              <a:ahLst/>
              <a:cxnLst/>
              <a:rect l="l" t="t" r="r" b="b"/>
              <a:pathLst>
                <a:path w="27782868" h="14082598">
                  <a:moveTo>
                    <a:pt x="27748575" y="21590"/>
                  </a:moveTo>
                  <a:cubicBezTo>
                    <a:pt x="27749847" y="34290"/>
                    <a:pt x="27749847" y="44450"/>
                    <a:pt x="27751118" y="54610"/>
                  </a:cubicBezTo>
                  <a:cubicBezTo>
                    <a:pt x="27753657" y="280290"/>
                    <a:pt x="27754925" y="593052"/>
                    <a:pt x="27757468" y="894644"/>
                  </a:cubicBezTo>
                  <a:cubicBezTo>
                    <a:pt x="27757468" y="1330277"/>
                    <a:pt x="27770168" y="9920062"/>
                    <a:pt x="27776518" y="10355693"/>
                  </a:cubicBezTo>
                  <a:cubicBezTo>
                    <a:pt x="27782868" y="11014728"/>
                    <a:pt x="27779057" y="11684933"/>
                    <a:pt x="27779057" y="12343966"/>
                  </a:cubicBezTo>
                  <a:cubicBezTo>
                    <a:pt x="27779057" y="12924810"/>
                    <a:pt x="27780325" y="13460974"/>
                    <a:pt x="27781597" y="14021637"/>
                  </a:cubicBezTo>
                  <a:cubicBezTo>
                    <a:pt x="27781597" y="14043228"/>
                    <a:pt x="27781597" y="14057198"/>
                    <a:pt x="27781597" y="14081328"/>
                  </a:cubicBezTo>
                  <a:cubicBezTo>
                    <a:pt x="27758736" y="14081328"/>
                    <a:pt x="27738418" y="14082598"/>
                    <a:pt x="27633544" y="14081328"/>
                  </a:cubicBezTo>
                  <a:cubicBezTo>
                    <a:pt x="26207197" y="14076248"/>
                    <a:pt x="24758905" y="14082598"/>
                    <a:pt x="23332558" y="14077517"/>
                  </a:cubicBezTo>
                  <a:cubicBezTo>
                    <a:pt x="22476750" y="14073707"/>
                    <a:pt x="21642886" y="14076248"/>
                    <a:pt x="20787078" y="14073707"/>
                  </a:cubicBezTo>
                  <a:cubicBezTo>
                    <a:pt x="20392090" y="14072437"/>
                    <a:pt x="19997101" y="14071167"/>
                    <a:pt x="19602113" y="14069898"/>
                  </a:cubicBezTo>
                  <a:cubicBezTo>
                    <a:pt x="19360731" y="14069898"/>
                    <a:pt x="19141293" y="14071167"/>
                    <a:pt x="18899911" y="14071167"/>
                  </a:cubicBezTo>
                  <a:cubicBezTo>
                    <a:pt x="18285485" y="14069898"/>
                    <a:pt x="16595811" y="14071167"/>
                    <a:pt x="15981387" y="14069898"/>
                  </a:cubicBezTo>
                  <a:cubicBezTo>
                    <a:pt x="15542511" y="14068628"/>
                    <a:pt x="6764991" y="14077517"/>
                    <a:pt x="6326116" y="14076248"/>
                  </a:cubicBezTo>
                  <a:cubicBezTo>
                    <a:pt x="6216396" y="14076248"/>
                    <a:pt x="6084733" y="14077517"/>
                    <a:pt x="5975015" y="14077517"/>
                  </a:cubicBezTo>
                  <a:cubicBezTo>
                    <a:pt x="5711689" y="14077517"/>
                    <a:pt x="5470307" y="14078787"/>
                    <a:pt x="5206982" y="14078787"/>
                  </a:cubicBezTo>
                  <a:cubicBezTo>
                    <a:pt x="4548668" y="14078787"/>
                    <a:pt x="3912297" y="14077517"/>
                    <a:pt x="3253984" y="14076248"/>
                  </a:cubicBezTo>
                  <a:cubicBezTo>
                    <a:pt x="2858995" y="14074978"/>
                    <a:pt x="2464007" y="14073707"/>
                    <a:pt x="2090962" y="14072437"/>
                  </a:cubicBezTo>
                  <a:cubicBezTo>
                    <a:pt x="1388761" y="14071167"/>
                    <a:pt x="686559" y="14069898"/>
                    <a:pt x="48260" y="14069898"/>
                  </a:cubicBezTo>
                  <a:cubicBezTo>
                    <a:pt x="38100" y="14069898"/>
                    <a:pt x="29210" y="14069898"/>
                    <a:pt x="19050" y="14068628"/>
                  </a:cubicBezTo>
                  <a:cubicBezTo>
                    <a:pt x="10160" y="14067357"/>
                    <a:pt x="5080" y="14061007"/>
                    <a:pt x="7620" y="14052117"/>
                  </a:cubicBezTo>
                  <a:cubicBezTo>
                    <a:pt x="16510" y="14019478"/>
                    <a:pt x="12700" y="13740226"/>
                    <a:pt x="11430" y="13449804"/>
                  </a:cubicBezTo>
                  <a:cubicBezTo>
                    <a:pt x="10160" y="12857790"/>
                    <a:pt x="6350" y="12276946"/>
                    <a:pt x="7620" y="11684933"/>
                  </a:cubicBezTo>
                  <a:cubicBezTo>
                    <a:pt x="5080" y="10947708"/>
                    <a:pt x="0" y="1821759"/>
                    <a:pt x="7620" y="1073365"/>
                  </a:cubicBezTo>
                  <a:cubicBezTo>
                    <a:pt x="8890" y="928154"/>
                    <a:pt x="7620" y="771773"/>
                    <a:pt x="8890" y="626562"/>
                  </a:cubicBezTo>
                  <a:cubicBezTo>
                    <a:pt x="10160" y="391991"/>
                    <a:pt x="12700" y="135079"/>
                    <a:pt x="13970" y="44450"/>
                  </a:cubicBezTo>
                  <a:cubicBezTo>
                    <a:pt x="13970" y="41910"/>
                    <a:pt x="15240" y="39370"/>
                    <a:pt x="16510" y="38100"/>
                  </a:cubicBezTo>
                  <a:cubicBezTo>
                    <a:pt x="38100" y="35560"/>
                    <a:pt x="137965" y="30480"/>
                    <a:pt x="489065" y="29210"/>
                  </a:cubicBezTo>
                  <a:cubicBezTo>
                    <a:pt x="1081548" y="25400"/>
                    <a:pt x="1674030" y="22860"/>
                    <a:pt x="2288457" y="20320"/>
                  </a:cubicBezTo>
                  <a:cubicBezTo>
                    <a:pt x="2705389" y="17780"/>
                    <a:pt x="3122321" y="16510"/>
                    <a:pt x="3517309" y="13970"/>
                  </a:cubicBezTo>
                  <a:cubicBezTo>
                    <a:pt x="3912298" y="11430"/>
                    <a:pt x="4329230" y="8890"/>
                    <a:pt x="4724218" y="8890"/>
                  </a:cubicBezTo>
                  <a:cubicBezTo>
                    <a:pt x="5163094" y="7620"/>
                    <a:pt x="5601970" y="10160"/>
                    <a:pt x="6040846" y="8890"/>
                  </a:cubicBezTo>
                  <a:cubicBezTo>
                    <a:pt x="6589441" y="8890"/>
                    <a:pt x="16529981" y="6350"/>
                    <a:pt x="17078576" y="5080"/>
                  </a:cubicBezTo>
                  <a:cubicBezTo>
                    <a:pt x="17605227" y="3810"/>
                    <a:pt x="18131879" y="2540"/>
                    <a:pt x="18680475" y="2540"/>
                  </a:cubicBezTo>
                  <a:cubicBezTo>
                    <a:pt x="19580170" y="1270"/>
                    <a:pt x="20457921" y="0"/>
                    <a:pt x="21357617" y="0"/>
                  </a:cubicBezTo>
                  <a:cubicBezTo>
                    <a:pt x="21730662" y="0"/>
                    <a:pt x="22125649" y="2540"/>
                    <a:pt x="22498693" y="2540"/>
                  </a:cubicBezTo>
                  <a:cubicBezTo>
                    <a:pt x="23530053" y="3810"/>
                    <a:pt x="24583355" y="5080"/>
                    <a:pt x="25614713" y="7620"/>
                  </a:cubicBezTo>
                  <a:cubicBezTo>
                    <a:pt x="26163308" y="8890"/>
                    <a:pt x="26711904" y="12700"/>
                    <a:pt x="27260500" y="16510"/>
                  </a:cubicBezTo>
                  <a:cubicBezTo>
                    <a:pt x="27392160" y="16510"/>
                    <a:pt x="27523826" y="16510"/>
                    <a:pt x="27633544" y="16510"/>
                  </a:cubicBezTo>
                  <a:cubicBezTo>
                    <a:pt x="27729525" y="17780"/>
                    <a:pt x="27738418" y="20320"/>
                    <a:pt x="27748575" y="21590"/>
                  </a:cubicBezTo>
                  <a:close/>
                  <a:moveTo>
                    <a:pt x="27758736" y="14064817"/>
                  </a:moveTo>
                  <a:cubicBezTo>
                    <a:pt x="27760007" y="14048307"/>
                    <a:pt x="27761275" y="14035607"/>
                    <a:pt x="27761275" y="14022907"/>
                  </a:cubicBezTo>
                  <a:cubicBezTo>
                    <a:pt x="27760007" y="13405124"/>
                    <a:pt x="27758736" y="12813110"/>
                    <a:pt x="27758736" y="12176416"/>
                  </a:cubicBezTo>
                  <a:cubicBezTo>
                    <a:pt x="27758736" y="11885994"/>
                    <a:pt x="27761275" y="11595572"/>
                    <a:pt x="27760007" y="11305150"/>
                  </a:cubicBezTo>
                  <a:cubicBezTo>
                    <a:pt x="27760007" y="11037068"/>
                    <a:pt x="27758736" y="10757816"/>
                    <a:pt x="27757468" y="10489735"/>
                  </a:cubicBezTo>
                  <a:cubicBezTo>
                    <a:pt x="27752386" y="10076442"/>
                    <a:pt x="27740957" y="1520168"/>
                    <a:pt x="27740957" y="1106875"/>
                  </a:cubicBezTo>
                  <a:cubicBezTo>
                    <a:pt x="27738418" y="760603"/>
                    <a:pt x="27735875" y="403161"/>
                    <a:pt x="27733336" y="63500"/>
                  </a:cubicBezTo>
                  <a:cubicBezTo>
                    <a:pt x="27732068" y="44450"/>
                    <a:pt x="27730797" y="43180"/>
                    <a:pt x="27567712" y="41910"/>
                  </a:cubicBezTo>
                  <a:cubicBezTo>
                    <a:pt x="27501880" y="41910"/>
                    <a:pt x="27457992" y="41910"/>
                    <a:pt x="27392160" y="40640"/>
                  </a:cubicBezTo>
                  <a:cubicBezTo>
                    <a:pt x="26843567" y="36830"/>
                    <a:pt x="26273028" y="31750"/>
                    <a:pt x="25724432" y="30480"/>
                  </a:cubicBezTo>
                  <a:cubicBezTo>
                    <a:pt x="24385861" y="26670"/>
                    <a:pt x="23025346" y="25400"/>
                    <a:pt x="21686775" y="22860"/>
                  </a:cubicBezTo>
                  <a:cubicBezTo>
                    <a:pt x="21489281" y="22860"/>
                    <a:pt x="21269842" y="22860"/>
                    <a:pt x="21072349" y="22860"/>
                  </a:cubicBezTo>
                  <a:cubicBezTo>
                    <a:pt x="20743192" y="22860"/>
                    <a:pt x="20414034" y="22860"/>
                    <a:pt x="20106822" y="22860"/>
                  </a:cubicBezTo>
                  <a:cubicBezTo>
                    <a:pt x="19404620" y="22860"/>
                    <a:pt x="18702417" y="22860"/>
                    <a:pt x="18022160" y="24130"/>
                  </a:cubicBezTo>
                  <a:cubicBezTo>
                    <a:pt x="17429677" y="25400"/>
                    <a:pt x="7445249" y="29210"/>
                    <a:pt x="6852767" y="29210"/>
                  </a:cubicBezTo>
                  <a:cubicBezTo>
                    <a:pt x="5887240" y="29210"/>
                    <a:pt x="4921713" y="26670"/>
                    <a:pt x="3956186" y="33020"/>
                  </a:cubicBezTo>
                  <a:cubicBezTo>
                    <a:pt x="3451478" y="36830"/>
                    <a:pt x="2968715" y="36830"/>
                    <a:pt x="2485951" y="38100"/>
                  </a:cubicBezTo>
                  <a:cubicBezTo>
                    <a:pt x="1652087" y="41910"/>
                    <a:pt x="818222" y="45720"/>
                    <a:pt x="49530" y="50800"/>
                  </a:cubicBezTo>
                  <a:cubicBezTo>
                    <a:pt x="36830" y="50800"/>
                    <a:pt x="34290" y="53340"/>
                    <a:pt x="33020" y="101569"/>
                  </a:cubicBezTo>
                  <a:cubicBezTo>
                    <a:pt x="31750" y="302630"/>
                    <a:pt x="31750" y="503691"/>
                    <a:pt x="30480" y="704753"/>
                  </a:cubicBezTo>
                  <a:cubicBezTo>
                    <a:pt x="29210" y="1039855"/>
                    <a:pt x="26670" y="1363787"/>
                    <a:pt x="25400" y="1698889"/>
                  </a:cubicBezTo>
                  <a:cubicBezTo>
                    <a:pt x="20320" y="2056331"/>
                    <a:pt x="26670" y="10791327"/>
                    <a:pt x="29210" y="11148768"/>
                  </a:cubicBezTo>
                  <a:cubicBezTo>
                    <a:pt x="29210" y="11528551"/>
                    <a:pt x="29210" y="11919503"/>
                    <a:pt x="30480" y="12299286"/>
                  </a:cubicBezTo>
                  <a:cubicBezTo>
                    <a:pt x="30480" y="12578538"/>
                    <a:pt x="33020" y="12857790"/>
                    <a:pt x="33020" y="13137042"/>
                  </a:cubicBezTo>
                  <a:cubicBezTo>
                    <a:pt x="33020" y="13438634"/>
                    <a:pt x="33020" y="13740226"/>
                    <a:pt x="31750" y="14022907"/>
                  </a:cubicBezTo>
                  <a:cubicBezTo>
                    <a:pt x="31750" y="14026717"/>
                    <a:pt x="31750" y="14029257"/>
                    <a:pt x="31750" y="14033067"/>
                  </a:cubicBezTo>
                  <a:cubicBezTo>
                    <a:pt x="31750" y="14043228"/>
                    <a:pt x="35560" y="14047037"/>
                    <a:pt x="44450" y="14047037"/>
                  </a:cubicBezTo>
                  <a:cubicBezTo>
                    <a:pt x="181852" y="14047037"/>
                    <a:pt x="489065" y="14048307"/>
                    <a:pt x="774335" y="14048307"/>
                  </a:cubicBezTo>
                  <a:cubicBezTo>
                    <a:pt x="1191267" y="14048307"/>
                    <a:pt x="1630143" y="14045767"/>
                    <a:pt x="2047075" y="14048307"/>
                  </a:cubicBezTo>
                  <a:cubicBezTo>
                    <a:pt x="2727333" y="14052117"/>
                    <a:pt x="3407591" y="14054657"/>
                    <a:pt x="4087848" y="14053387"/>
                  </a:cubicBezTo>
                  <a:cubicBezTo>
                    <a:pt x="4526724" y="14052117"/>
                    <a:pt x="4943657" y="14054657"/>
                    <a:pt x="5382532" y="14054657"/>
                  </a:cubicBezTo>
                  <a:cubicBezTo>
                    <a:pt x="6018903" y="14054657"/>
                    <a:pt x="6655272" y="14053387"/>
                    <a:pt x="7291643" y="14054657"/>
                  </a:cubicBezTo>
                  <a:cubicBezTo>
                    <a:pt x="8235226" y="14055928"/>
                    <a:pt x="18592699" y="14045767"/>
                    <a:pt x="19558226" y="14048307"/>
                  </a:cubicBezTo>
                  <a:cubicBezTo>
                    <a:pt x="19975158" y="14049578"/>
                    <a:pt x="20392090" y="14050848"/>
                    <a:pt x="20787078" y="14050848"/>
                  </a:cubicBezTo>
                  <a:cubicBezTo>
                    <a:pt x="21511224" y="14053387"/>
                    <a:pt x="22213425" y="14049578"/>
                    <a:pt x="22937571" y="14053387"/>
                  </a:cubicBezTo>
                  <a:cubicBezTo>
                    <a:pt x="23530053" y="14055928"/>
                    <a:pt x="24122535" y="14055928"/>
                    <a:pt x="24715018" y="14058467"/>
                  </a:cubicBezTo>
                  <a:cubicBezTo>
                    <a:pt x="25592771" y="14062278"/>
                    <a:pt x="26470523" y="14064817"/>
                    <a:pt x="27348274" y="14066087"/>
                  </a:cubicBezTo>
                  <a:cubicBezTo>
                    <a:pt x="27677432" y="14066087"/>
                    <a:pt x="27738418" y="14064817"/>
                    <a:pt x="27758736" y="14064817"/>
                  </a:cubicBezTo>
                  <a:close/>
                </a:path>
              </a:pathLst>
            </a:custGeom>
            <a:solidFill>
              <a:srgbClr val="FFF6EA"/>
            </a:solidFill>
          </p:spPr>
        </p:sp>
      </p:grpSp>
      <p:sp>
        <p:nvSpPr>
          <p:cNvPr id="6" name="TextBox 6"/>
          <p:cNvSpPr txBox="1"/>
          <p:nvPr/>
        </p:nvSpPr>
        <p:spPr>
          <a:xfrm>
            <a:off x="1600579" y="2814479"/>
            <a:ext cx="11472031" cy="6155531"/>
          </a:xfrm>
          <a:prstGeom prst="rect">
            <a:avLst/>
          </a:prstGeom>
        </p:spPr>
        <p:txBody>
          <a:bodyPr lIns="0" tIns="0" rIns="0" bIns="0" rtlCol="0" anchor="t">
            <a:spAutoFit/>
          </a:bodyPr>
          <a:lstStyle/>
          <a:p>
            <a:pPr algn="just"/>
            <a:r>
              <a:rPr lang="en-US" sz="4000" b="1" dirty="0"/>
              <a:t>* </a:t>
            </a:r>
            <a:r>
              <a:rPr lang="en-US" sz="4000" b="1" dirty="0" err="1"/>
              <a:t>Năng</a:t>
            </a:r>
            <a:r>
              <a:rPr lang="en-US" sz="4000" b="1" dirty="0"/>
              <a:t> </a:t>
            </a:r>
            <a:r>
              <a:rPr lang="en-US" sz="4000" b="1" dirty="0" err="1"/>
              <a:t>lực</a:t>
            </a:r>
            <a:r>
              <a:rPr lang="en-US" sz="4000" b="1" dirty="0"/>
              <a:t> </a:t>
            </a:r>
            <a:r>
              <a:rPr lang="en-US" sz="4000" b="1" dirty="0" err="1"/>
              <a:t>đặc</a:t>
            </a:r>
            <a:r>
              <a:rPr lang="en-US" sz="4000" b="1" dirty="0"/>
              <a:t> </a:t>
            </a:r>
            <a:r>
              <a:rPr lang="en-US" sz="4000" b="1" dirty="0" err="1"/>
              <a:t>thù</a:t>
            </a:r>
            <a:r>
              <a:rPr lang="en-US" sz="4000" b="1" dirty="0"/>
              <a:t>: </a:t>
            </a:r>
          </a:p>
          <a:p>
            <a:pPr algn="just"/>
            <a:r>
              <a:rPr lang="en-US" sz="4000" dirty="0"/>
              <a:t>- HS </a:t>
            </a:r>
            <a:r>
              <a:rPr lang="en-US" sz="4000" dirty="0" err="1"/>
              <a:t>biết</a:t>
            </a:r>
            <a:r>
              <a:rPr lang="en-US" sz="4000" dirty="0"/>
              <a:t> </a:t>
            </a:r>
            <a:r>
              <a:rPr lang="en-US" sz="4000" dirty="0" err="1"/>
              <a:t>vì</a:t>
            </a:r>
            <a:r>
              <a:rPr lang="en-US" sz="4000" dirty="0"/>
              <a:t> </a:t>
            </a:r>
            <a:r>
              <a:rPr lang="en-US" sz="4000" dirty="0" err="1"/>
              <a:t>sao</a:t>
            </a:r>
            <a:r>
              <a:rPr lang="en-US" sz="4000" dirty="0"/>
              <a:t> </a:t>
            </a:r>
            <a:r>
              <a:rPr lang="en-US" sz="4000" dirty="0" err="1"/>
              <a:t>phải</a:t>
            </a:r>
            <a:r>
              <a:rPr lang="en-US" sz="4000" dirty="0"/>
              <a:t> </a:t>
            </a:r>
            <a:r>
              <a:rPr lang="en-US" sz="4000" dirty="0" err="1"/>
              <a:t>duy</a:t>
            </a:r>
            <a:r>
              <a:rPr lang="en-US" sz="4000" dirty="0"/>
              <a:t> </a:t>
            </a:r>
            <a:r>
              <a:rPr lang="en-US" sz="4000" dirty="0" err="1"/>
              <a:t>trì</a:t>
            </a:r>
            <a:r>
              <a:rPr lang="en-US" sz="4000" dirty="0"/>
              <a:t> </a:t>
            </a:r>
            <a:r>
              <a:rPr lang="en-US" sz="4000" dirty="0" err="1"/>
              <a:t>quan</a:t>
            </a:r>
            <a:r>
              <a:rPr lang="en-US" sz="4000" dirty="0"/>
              <a:t> </a:t>
            </a:r>
            <a:r>
              <a:rPr lang="en-US" sz="4000" dirty="0" err="1"/>
              <a:t>hệ</a:t>
            </a:r>
            <a:r>
              <a:rPr lang="en-US" sz="4000" dirty="0"/>
              <a:t> </a:t>
            </a:r>
            <a:r>
              <a:rPr lang="en-US" sz="4000" dirty="0" err="1"/>
              <a:t>bạn</a:t>
            </a:r>
            <a:r>
              <a:rPr lang="en-US" sz="4000" dirty="0"/>
              <a:t> </a:t>
            </a:r>
            <a:r>
              <a:rPr lang="en-US" sz="4000" dirty="0" err="1"/>
              <a:t>bè</a:t>
            </a:r>
            <a:r>
              <a:rPr lang="en-US" sz="4000" dirty="0"/>
              <a:t>.</a:t>
            </a:r>
          </a:p>
          <a:p>
            <a:pPr algn="just"/>
            <a:r>
              <a:rPr lang="en-US" sz="4000" dirty="0"/>
              <a:t>- </a:t>
            </a:r>
            <a:r>
              <a:rPr lang="en-US" sz="4000" dirty="0" err="1"/>
              <a:t>Nhận</a:t>
            </a:r>
            <a:r>
              <a:rPr lang="en-US" sz="4000" dirty="0"/>
              <a:t> </a:t>
            </a:r>
            <a:r>
              <a:rPr lang="en-US" sz="4000" dirty="0" err="1"/>
              <a:t>biết</a:t>
            </a:r>
            <a:r>
              <a:rPr lang="en-US" sz="4000" dirty="0"/>
              <a:t> </a:t>
            </a:r>
            <a:r>
              <a:rPr lang="en-US" sz="4000" dirty="0" err="1"/>
              <a:t>được</a:t>
            </a:r>
            <a:r>
              <a:rPr lang="en-US" sz="4000" dirty="0"/>
              <a:t> </a:t>
            </a:r>
            <a:r>
              <a:rPr lang="en-US" sz="4000" dirty="0" err="1"/>
              <a:t>cách</a:t>
            </a:r>
            <a:r>
              <a:rPr lang="en-US" sz="4000" dirty="0"/>
              <a:t> </a:t>
            </a:r>
            <a:r>
              <a:rPr lang="en-US" sz="4000" dirty="0" err="1"/>
              <a:t>đơn</a:t>
            </a:r>
            <a:r>
              <a:rPr lang="en-US" sz="4000" dirty="0"/>
              <a:t> </a:t>
            </a:r>
            <a:r>
              <a:rPr lang="en-US" sz="4000" dirty="0" err="1"/>
              <a:t>giản</a:t>
            </a:r>
            <a:r>
              <a:rPr lang="en-US" sz="4000" dirty="0"/>
              <a:t> </a:t>
            </a:r>
            <a:r>
              <a:rPr lang="en-US" sz="4000" dirty="0" err="1"/>
              <a:t>để</a:t>
            </a:r>
            <a:r>
              <a:rPr lang="en-US" sz="4000" dirty="0"/>
              <a:t> </a:t>
            </a:r>
            <a:r>
              <a:rPr lang="en-US" sz="4000" dirty="0" err="1"/>
              <a:t>duy</a:t>
            </a:r>
            <a:r>
              <a:rPr lang="en-US" sz="4000" dirty="0"/>
              <a:t> </a:t>
            </a:r>
            <a:r>
              <a:rPr lang="en-US" sz="4000" dirty="0" err="1"/>
              <a:t>trì</a:t>
            </a:r>
            <a:r>
              <a:rPr lang="en-US" sz="4000" dirty="0"/>
              <a:t> </a:t>
            </a:r>
            <a:r>
              <a:rPr lang="en-US" sz="4000" dirty="0" err="1"/>
              <a:t>quan</a:t>
            </a:r>
            <a:r>
              <a:rPr lang="en-US" sz="4000" dirty="0"/>
              <a:t> </a:t>
            </a:r>
            <a:r>
              <a:rPr lang="en-US" sz="4000" dirty="0" err="1"/>
              <a:t>hệ</a:t>
            </a:r>
            <a:r>
              <a:rPr lang="en-US" sz="4000" dirty="0"/>
              <a:t> </a:t>
            </a:r>
            <a:r>
              <a:rPr lang="en-US" sz="4000" dirty="0" err="1"/>
              <a:t>bạn</a:t>
            </a:r>
            <a:r>
              <a:rPr lang="en-US" sz="4000" dirty="0"/>
              <a:t> </a:t>
            </a:r>
            <a:r>
              <a:rPr lang="en-US" sz="4000" dirty="0" err="1"/>
              <a:t>bè</a:t>
            </a:r>
            <a:r>
              <a:rPr lang="en-US" sz="4000" dirty="0"/>
              <a:t>. </a:t>
            </a:r>
          </a:p>
          <a:p>
            <a:pPr algn="just"/>
            <a:r>
              <a:rPr lang="en-US" sz="4000" dirty="0" err="1"/>
              <a:t>Có</a:t>
            </a:r>
            <a:r>
              <a:rPr lang="en-US" sz="4000" dirty="0"/>
              <a:t> </a:t>
            </a:r>
            <a:r>
              <a:rPr lang="en-US" sz="4000" dirty="0" err="1"/>
              <a:t>quan</a:t>
            </a:r>
            <a:r>
              <a:rPr lang="en-US" sz="4000" dirty="0"/>
              <a:t> </a:t>
            </a:r>
            <a:r>
              <a:rPr lang="en-US" sz="4000" dirty="0" err="1"/>
              <a:t>hệ</a:t>
            </a:r>
            <a:r>
              <a:rPr lang="en-US" sz="4000" dirty="0"/>
              <a:t> </a:t>
            </a:r>
            <a:r>
              <a:rPr lang="en-US" sz="4000" dirty="0" err="1"/>
              <a:t>tốt</a:t>
            </a:r>
            <a:r>
              <a:rPr lang="en-US" sz="4000" dirty="0"/>
              <a:t> </a:t>
            </a:r>
            <a:r>
              <a:rPr lang="en-US" sz="4000" dirty="0" err="1"/>
              <a:t>với</a:t>
            </a:r>
            <a:r>
              <a:rPr lang="en-US" sz="4000" dirty="0"/>
              <a:t> </a:t>
            </a:r>
            <a:r>
              <a:rPr lang="en-US" sz="4000" dirty="0" err="1"/>
              <a:t>bạn</a:t>
            </a:r>
            <a:r>
              <a:rPr lang="en-US" sz="4000" dirty="0"/>
              <a:t> </a:t>
            </a:r>
            <a:r>
              <a:rPr lang="en-US" sz="4000" dirty="0" err="1"/>
              <a:t>bè</a:t>
            </a:r>
            <a:r>
              <a:rPr lang="en-US" sz="4000" dirty="0"/>
              <a:t> ở </a:t>
            </a:r>
            <a:r>
              <a:rPr lang="en-US" sz="4000" dirty="0" err="1"/>
              <a:t>trường</a:t>
            </a:r>
            <a:r>
              <a:rPr lang="en-US" sz="4000" dirty="0"/>
              <a:t> </a:t>
            </a:r>
            <a:r>
              <a:rPr lang="en-US" sz="4000" dirty="0" err="1"/>
              <a:t>học</a:t>
            </a:r>
            <a:r>
              <a:rPr lang="en-US" sz="4000" dirty="0"/>
              <a:t>, </a:t>
            </a:r>
            <a:r>
              <a:rPr lang="en-US" sz="4000" dirty="0" err="1"/>
              <a:t>làng</a:t>
            </a:r>
            <a:r>
              <a:rPr lang="en-US" sz="4000" dirty="0"/>
              <a:t> </a:t>
            </a:r>
            <a:r>
              <a:rPr lang="en-US" sz="4000" dirty="0" err="1"/>
              <a:t>xóm</a:t>
            </a:r>
            <a:r>
              <a:rPr lang="en-US" sz="4000" dirty="0"/>
              <a:t>.</a:t>
            </a:r>
          </a:p>
          <a:p>
            <a:pPr algn="just"/>
            <a:r>
              <a:rPr lang="en-US" sz="4000" b="1" dirty="0"/>
              <a:t>* </a:t>
            </a:r>
            <a:r>
              <a:rPr lang="en-US" sz="4000" b="1" dirty="0" err="1"/>
              <a:t>Năng</a:t>
            </a:r>
            <a:r>
              <a:rPr lang="en-US" sz="4000" b="1" dirty="0"/>
              <a:t> </a:t>
            </a:r>
            <a:r>
              <a:rPr lang="en-US" sz="4000" b="1" dirty="0" err="1"/>
              <a:t>lực</a:t>
            </a:r>
            <a:r>
              <a:rPr lang="en-US" sz="4000" b="1" dirty="0"/>
              <a:t> </a:t>
            </a:r>
            <a:r>
              <a:rPr lang="en-US" sz="4000" b="1" dirty="0" err="1"/>
              <a:t>chung</a:t>
            </a:r>
            <a:r>
              <a:rPr lang="en-US" sz="4000" b="1" dirty="0"/>
              <a:t>: </a:t>
            </a:r>
            <a:r>
              <a:rPr lang="en-US" sz="4000" dirty="0" err="1"/>
              <a:t>Phát</a:t>
            </a:r>
            <a:r>
              <a:rPr lang="en-US" sz="4000" dirty="0"/>
              <a:t> </a:t>
            </a:r>
            <a:r>
              <a:rPr lang="en-US" sz="4000" dirty="0" err="1"/>
              <a:t>triển</a:t>
            </a:r>
            <a:r>
              <a:rPr lang="en-US" sz="4000" dirty="0"/>
              <a:t> </a:t>
            </a:r>
            <a:r>
              <a:rPr lang="en-US" sz="4000" dirty="0" err="1"/>
              <a:t>cho</a:t>
            </a:r>
            <a:r>
              <a:rPr lang="en-US" sz="4000" dirty="0"/>
              <a:t> HS </a:t>
            </a:r>
            <a:r>
              <a:rPr lang="en-US" sz="4000" dirty="0" err="1"/>
              <a:t>các</a:t>
            </a:r>
            <a:r>
              <a:rPr lang="en-US" sz="4000" dirty="0"/>
              <a:t> NL: NL </a:t>
            </a:r>
            <a:r>
              <a:rPr lang="en-US" sz="4000" dirty="0" err="1"/>
              <a:t>giao</a:t>
            </a:r>
            <a:r>
              <a:rPr lang="en-US" sz="4000" dirty="0"/>
              <a:t> </a:t>
            </a:r>
            <a:r>
              <a:rPr lang="en-US" sz="4000" dirty="0" err="1"/>
              <a:t>tiếp</a:t>
            </a:r>
            <a:r>
              <a:rPr lang="en-US" sz="4000" dirty="0"/>
              <a:t> </a:t>
            </a:r>
            <a:r>
              <a:rPr lang="en-US" sz="4000" dirty="0" err="1"/>
              <a:t>hợp</a:t>
            </a:r>
            <a:r>
              <a:rPr lang="en-US" sz="4000" dirty="0"/>
              <a:t> </a:t>
            </a:r>
            <a:r>
              <a:rPr lang="en-US" sz="4000" dirty="0" err="1"/>
              <a:t>tác</a:t>
            </a:r>
            <a:r>
              <a:rPr lang="en-US" sz="4000" dirty="0"/>
              <a:t>, NL </a:t>
            </a:r>
            <a:r>
              <a:rPr lang="en-US" sz="4000" dirty="0" err="1"/>
              <a:t>tự</a:t>
            </a:r>
            <a:r>
              <a:rPr lang="en-US" sz="4000" dirty="0"/>
              <a:t> </a:t>
            </a:r>
            <a:r>
              <a:rPr lang="en-US" sz="4000" dirty="0" err="1"/>
              <a:t>chủ</a:t>
            </a:r>
            <a:r>
              <a:rPr lang="en-US" sz="4000" dirty="0"/>
              <a:t> </a:t>
            </a:r>
            <a:r>
              <a:rPr lang="en-US" sz="4000" dirty="0" err="1"/>
              <a:t>tự</a:t>
            </a:r>
            <a:r>
              <a:rPr lang="en-US" sz="4000" dirty="0"/>
              <a:t> </a:t>
            </a:r>
            <a:r>
              <a:rPr lang="en-US" sz="4000" dirty="0" err="1"/>
              <a:t>học</a:t>
            </a:r>
            <a:r>
              <a:rPr lang="en-US" sz="4000" dirty="0"/>
              <a:t>, NL </a:t>
            </a:r>
            <a:r>
              <a:rPr lang="en-US" sz="4000" dirty="0" err="1"/>
              <a:t>giải</a:t>
            </a:r>
            <a:r>
              <a:rPr lang="en-US" sz="4000" dirty="0"/>
              <a:t> </a:t>
            </a:r>
            <a:r>
              <a:rPr lang="en-US" sz="4000" dirty="0" err="1"/>
              <a:t>quyết</a:t>
            </a:r>
            <a:r>
              <a:rPr lang="en-US" sz="4000" dirty="0"/>
              <a:t> </a:t>
            </a:r>
            <a:r>
              <a:rPr lang="en-US" sz="4000" dirty="0" err="1"/>
              <a:t>vấn</a:t>
            </a:r>
            <a:r>
              <a:rPr lang="en-US" sz="4000" dirty="0"/>
              <a:t> </a:t>
            </a:r>
            <a:r>
              <a:rPr lang="en-US" sz="4000" dirty="0" err="1"/>
              <a:t>đề</a:t>
            </a:r>
            <a:r>
              <a:rPr lang="en-US" sz="4000" dirty="0"/>
              <a:t> </a:t>
            </a:r>
            <a:r>
              <a:rPr lang="en-US" sz="4000" dirty="0" err="1"/>
              <a:t>và</a:t>
            </a:r>
            <a:r>
              <a:rPr lang="en-US" sz="4000" dirty="0"/>
              <a:t> </a:t>
            </a:r>
            <a:r>
              <a:rPr lang="en-US" sz="4000" dirty="0" err="1"/>
              <a:t>sáng</a:t>
            </a:r>
            <a:r>
              <a:rPr lang="en-US" sz="4000" dirty="0"/>
              <a:t> </a:t>
            </a:r>
            <a:r>
              <a:rPr lang="en-US" sz="4000" dirty="0" err="1"/>
              <a:t>tạo</a:t>
            </a:r>
            <a:r>
              <a:rPr lang="en-US" sz="4000" dirty="0"/>
              <a:t>. NL </a:t>
            </a:r>
            <a:r>
              <a:rPr lang="en-US" sz="4000" dirty="0" err="1"/>
              <a:t>điều</a:t>
            </a:r>
            <a:r>
              <a:rPr lang="en-US" sz="4000" dirty="0"/>
              <a:t> </a:t>
            </a:r>
            <a:r>
              <a:rPr lang="en-US" sz="4000" dirty="0" err="1"/>
              <a:t>chỉnh</a:t>
            </a:r>
            <a:r>
              <a:rPr lang="en-US" sz="4000" dirty="0"/>
              <a:t> </a:t>
            </a:r>
            <a:r>
              <a:rPr lang="en-US" sz="4000" dirty="0" err="1"/>
              <a:t>hành</a:t>
            </a:r>
            <a:r>
              <a:rPr lang="en-US" sz="4000" dirty="0"/>
              <a:t> vi </a:t>
            </a:r>
            <a:r>
              <a:rPr lang="en-US" sz="4000" dirty="0" err="1"/>
              <a:t>của</a:t>
            </a:r>
            <a:r>
              <a:rPr lang="en-US" sz="4000" dirty="0"/>
              <a:t> </a:t>
            </a:r>
            <a:r>
              <a:rPr lang="en-US" sz="4000" dirty="0" err="1"/>
              <a:t>bản</a:t>
            </a:r>
            <a:r>
              <a:rPr lang="en-US" sz="4000" dirty="0"/>
              <a:t> </a:t>
            </a:r>
            <a:r>
              <a:rPr lang="en-US" sz="4000" dirty="0" err="1"/>
              <a:t>thân</a:t>
            </a:r>
            <a:r>
              <a:rPr lang="en-US" sz="4000" dirty="0"/>
              <a:t>. </a:t>
            </a:r>
          </a:p>
          <a:p>
            <a:pPr algn="just"/>
            <a:r>
              <a:rPr lang="en-US" sz="4000" b="1" dirty="0"/>
              <a:t>* </a:t>
            </a:r>
            <a:r>
              <a:rPr lang="en-US" sz="4000" b="1" dirty="0" err="1"/>
              <a:t>Phẩm</a:t>
            </a:r>
            <a:r>
              <a:rPr lang="en-US" sz="4000" b="1" dirty="0"/>
              <a:t> </a:t>
            </a:r>
            <a:r>
              <a:rPr lang="en-US" sz="4000" b="1" dirty="0" err="1"/>
              <a:t>chất</a:t>
            </a:r>
            <a:r>
              <a:rPr lang="en-US" sz="4000" b="1" dirty="0"/>
              <a:t>: </a:t>
            </a:r>
            <a:r>
              <a:rPr lang="en-US" sz="4000" dirty="0" err="1"/>
              <a:t>Nhân</a:t>
            </a:r>
            <a:r>
              <a:rPr lang="en-US" sz="4000" dirty="0"/>
              <a:t> </a:t>
            </a:r>
            <a:r>
              <a:rPr lang="en-US" sz="4000" dirty="0" err="1"/>
              <a:t>ái</a:t>
            </a:r>
            <a:r>
              <a:rPr lang="en-US" sz="4000" dirty="0"/>
              <a:t>, </a:t>
            </a:r>
            <a:r>
              <a:rPr lang="en-US" sz="4000" dirty="0" err="1"/>
              <a:t>trách</a:t>
            </a:r>
            <a:r>
              <a:rPr lang="en-US" sz="4000" dirty="0"/>
              <a:t> </a:t>
            </a:r>
            <a:r>
              <a:rPr lang="en-US" sz="4000" dirty="0" err="1"/>
              <a:t>nhiệm</a:t>
            </a:r>
            <a:r>
              <a:rPr lang="en-US" sz="4000" dirty="0"/>
              <a:t> </a:t>
            </a:r>
            <a:r>
              <a:rPr lang="en-US" sz="4000" dirty="0" err="1"/>
              <a:t>trong</a:t>
            </a:r>
            <a:r>
              <a:rPr lang="en-US" sz="4000" dirty="0"/>
              <a:t> </a:t>
            </a:r>
            <a:r>
              <a:rPr lang="en-US" sz="4000" dirty="0" err="1"/>
              <a:t>mối</a:t>
            </a:r>
            <a:r>
              <a:rPr lang="en-US" sz="4000" dirty="0"/>
              <a:t> </a:t>
            </a:r>
            <a:r>
              <a:rPr lang="en-US" sz="4000" dirty="0" err="1"/>
              <a:t>quan</a:t>
            </a:r>
            <a:r>
              <a:rPr lang="en-US" sz="4000" dirty="0"/>
              <a:t> </a:t>
            </a:r>
            <a:r>
              <a:rPr lang="en-US" sz="4000" dirty="0" err="1"/>
              <a:t>hệ</a:t>
            </a:r>
            <a:r>
              <a:rPr lang="en-US" sz="4000" dirty="0"/>
              <a:t> </a:t>
            </a:r>
            <a:r>
              <a:rPr lang="en-US" sz="4000" dirty="0" err="1"/>
              <a:t>bạn</a:t>
            </a:r>
            <a:r>
              <a:rPr lang="en-US" sz="4000" dirty="0"/>
              <a:t> </a:t>
            </a:r>
            <a:r>
              <a:rPr lang="en-US" sz="4000" dirty="0" err="1"/>
              <a:t>bè</a:t>
            </a:r>
            <a:r>
              <a:rPr lang="en-US" sz="4000" dirty="0"/>
              <a:t>. </a:t>
            </a:r>
          </a:p>
        </p:txBody>
      </p:sp>
      <p:pic>
        <p:nvPicPr>
          <p:cNvPr id="9" name="Picture 8"/>
          <p:cNvPicPr>
            <a:picLocks noChangeAspect="1"/>
          </p:cNvPicPr>
          <p:nvPr/>
        </p:nvPicPr>
        <p:blipFill>
          <a:blip r:embed="rId2"/>
          <a:stretch>
            <a:fillRect/>
          </a:stretch>
        </p:blipFill>
        <p:spPr>
          <a:xfrm>
            <a:off x="1025730" y="870207"/>
            <a:ext cx="12973412" cy="25422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036267" y="3037432"/>
            <a:ext cx="13716000" cy="1795363"/>
          </a:xfrm>
          <a:prstGeom prst="rect">
            <a:avLst/>
          </a:prstGeom>
        </p:spPr>
        <p:txBody>
          <a:bodyPr wrap="square" lIns="0" tIns="0" rIns="0" bIns="0" rtlCol="0" anchor="t">
            <a:spAutoFit/>
          </a:bodyPr>
          <a:lstStyle/>
          <a:p>
            <a:pPr>
              <a:lnSpc>
                <a:spcPts val="7000"/>
              </a:lnSpc>
            </a:pPr>
            <a:r>
              <a:rPr lang="en-US" sz="5000" dirty="0" err="1">
                <a:solidFill>
                  <a:srgbClr val="5B2A16"/>
                </a:solidFill>
                <a:latin typeface="Glacial Indifference"/>
              </a:rPr>
              <a:t>Em</a:t>
            </a:r>
            <a:r>
              <a:rPr lang="en-US" sz="5000" dirty="0">
                <a:solidFill>
                  <a:srgbClr val="5B2A16"/>
                </a:solidFill>
                <a:latin typeface="Glacial Indifference"/>
              </a:rPr>
              <a:t> </a:t>
            </a:r>
            <a:r>
              <a:rPr lang="en-US" sz="5000" dirty="0" err="1">
                <a:solidFill>
                  <a:srgbClr val="5B2A16"/>
                </a:solidFill>
                <a:latin typeface="Glacial Indifference"/>
              </a:rPr>
              <a:t>cùng</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bạn</a:t>
            </a:r>
            <a:r>
              <a:rPr lang="en-US" sz="5000" dirty="0">
                <a:solidFill>
                  <a:srgbClr val="5B2A16"/>
                </a:solidFill>
                <a:latin typeface="Glacial Indifference"/>
              </a:rPr>
              <a:t> </a:t>
            </a:r>
            <a:r>
              <a:rPr lang="en-US" sz="5000" dirty="0" err="1">
                <a:solidFill>
                  <a:srgbClr val="5B2A16"/>
                </a:solidFill>
                <a:latin typeface="Glacial Indifference"/>
              </a:rPr>
              <a:t>trong</a:t>
            </a:r>
            <a:r>
              <a:rPr lang="en-US" sz="5000" dirty="0">
                <a:solidFill>
                  <a:srgbClr val="5B2A16"/>
                </a:solidFill>
                <a:latin typeface="Glacial Indifference"/>
              </a:rPr>
              <a:t> </a:t>
            </a:r>
            <a:r>
              <a:rPr lang="en-US" sz="5000" dirty="0" err="1">
                <a:solidFill>
                  <a:srgbClr val="5B2A16"/>
                </a:solidFill>
                <a:latin typeface="Glacial Indifference"/>
              </a:rPr>
              <a:t>nhóm</a:t>
            </a:r>
            <a:r>
              <a:rPr lang="en-US" sz="5000" dirty="0">
                <a:solidFill>
                  <a:srgbClr val="5B2A16"/>
                </a:solidFill>
                <a:latin typeface="Glacial Indifference"/>
              </a:rPr>
              <a:t> </a:t>
            </a:r>
            <a:r>
              <a:rPr lang="en-US" sz="5000" dirty="0" err="1">
                <a:solidFill>
                  <a:srgbClr val="5B2A16"/>
                </a:solidFill>
                <a:latin typeface="Glacial Indifference"/>
              </a:rPr>
              <a:t>xây</a:t>
            </a:r>
            <a:r>
              <a:rPr lang="en-US" sz="5000" dirty="0">
                <a:solidFill>
                  <a:srgbClr val="5B2A16"/>
                </a:solidFill>
                <a:latin typeface="Glacial Indifference"/>
              </a:rPr>
              <a:t> </a:t>
            </a:r>
            <a:r>
              <a:rPr lang="en-US" sz="5000" dirty="0" err="1">
                <a:solidFill>
                  <a:srgbClr val="5B2A16"/>
                </a:solidFill>
                <a:latin typeface="Glacial Indifference"/>
              </a:rPr>
              <a:t>dựng</a:t>
            </a:r>
            <a:r>
              <a:rPr lang="en-US" sz="5000" dirty="0">
                <a:solidFill>
                  <a:srgbClr val="5B2A16"/>
                </a:solidFill>
                <a:latin typeface="Glacial Indifference"/>
              </a:rPr>
              <a:t> </a:t>
            </a:r>
            <a:r>
              <a:rPr lang="en-US" sz="5000" dirty="0" err="1">
                <a:solidFill>
                  <a:srgbClr val="5B2A16"/>
                </a:solidFill>
                <a:latin typeface="Glacial Indifference"/>
              </a:rPr>
              <a:t>kịch</a:t>
            </a:r>
            <a:r>
              <a:rPr lang="en-US" sz="5000" dirty="0">
                <a:solidFill>
                  <a:srgbClr val="5B2A16"/>
                </a:solidFill>
                <a:latin typeface="Glacial Indifference"/>
              </a:rPr>
              <a:t> </a:t>
            </a:r>
            <a:r>
              <a:rPr lang="en-US" sz="5000" dirty="0" err="1">
                <a:solidFill>
                  <a:srgbClr val="5B2A16"/>
                </a:solidFill>
                <a:latin typeface="Glacial Indifference"/>
              </a:rPr>
              <a:t>bản</a:t>
            </a:r>
            <a:r>
              <a:rPr lang="en-US" sz="5000" dirty="0">
                <a:solidFill>
                  <a:srgbClr val="5B2A16"/>
                </a:solidFill>
                <a:latin typeface="Glacial Indifference"/>
              </a:rPr>
              <a:t> </a:t>
            </a:r>
            <a:r>
              <a:rPr lang="en-US" sz="5000" dirty="0" err="1">
                <a:solidFill>
                  <a:srgbClr val="5B2A16"/>
                </a:solidFill>
                <a:latin typeface="Glacial Indifference"/>
              </a:rPr>
              <a:t>và</a:t>
            </a:r>
            <a:r>
              <a:rPr lang="en-US" sz="5000" dirty="0">
                <a:solidFill>
                  <a:srgbClr val="5B2A16"/>
                </a:solidFill>
                <a:latin typeface="Glacial Indifference"/>
              </a:rPr>
              <a:t> </a:t>
            </a:r>
            <a:r>
              <a:rPr lang="en-US" sz="5000" dirty="0" err="1">
                <a:solidFill>
                  <a:srgbClr val="5B2A16"/>
                </a:solidFill>
                <a:latin typeface="Glacial Indifference"/>
              </a:rPr>
              <a:t>sắm</a:t>
            </a:r>
            <a:r>
              <a:rPr lang="en-US" sz="5000" dirty="0">
                <a:solidFill>
                  <a:srgbClr val="5B2A16"/>
                </a:solidFill>
                <a:latin typeface="Glacial Indifference"/>
              </a:rPr>
              <a:t> </a:t>
            </a:r>
            <a:r>
              <a:rPr lang="en-US" sz="5000" dirty="0" err="1">
                <a:solidFill>
                  <a:srgbClr val="5B2A16"/>
                </a:solidFill>
                <a:latin typeface="Glacial Indifference"/>
              </a:rPr>
              <a:t>vai</a:t>
            </a:r>
            <a:r>
              <a:rPr lang="en-US" sz="5000" dirty="0">
                <a:solidFill>
                  <a:srgbClr val="5B2A16"/>
                </a:solidFill>
                <a:latin typeface="Glacial Indifference"/>
              </a:rPr>
              <a:t> </a:t>
            </a:r>
            <a:r>
              <a:rPr lang="en-US" sz="5000" dirty="0" err="1">
                <a:solidFill>
                  <a:srgbClr val="5B2A16"/>
                </a:solidFill>
                <a:latin typeface="Glacial Indifference"/>
              </a:rPr>
              <a:t>xử</a:t>
            </a:r>
            <a:r>
              <a:rPr lang="en-US" sz="5000" dirty="0">
                <a:solidFill>
                  <a:srgbClr val="5B2A16"/>
                </a:solidFill>
                <a:latin typeface="Glacial Indifference"/>
              </a:rPr>
              <a:t> </a:t>
            </a:r>
            <a:r>
              <a:rPr lang="en-US" sz="5000" dirty="0" err="1">
                <a:solidFill>
                  <a:srgbClr val="5B2A16"/>
                </a:solidFill>
                <a:latin typeface="Glacial Indifference"/>
              </a:rPr>
              <a:t>lí</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tình</a:t>
            </a:r>
            <a:r>
              <a:rPr lang="en-US" sz="5000" dirty="0">
                <a:solidFill>
                  <a:srgbClr val="5B2A16"/>
                </a:solidFill>
                <a:latin typeface="Glacial Indifference"/>
              </a:rPr>
              <a:t> </a:t>
            </a:r>
            <a:r>
              <a:rPr lang="en-US" sz="5000" dirty="0" err="1">
                <a:solidFill>
                  <a:srgbClr val="5B2A16"/>
                </a:solidFill>
                <a:latin typeface="Glacial Indifference"/>
              </a:rPr>
              <a:t>huống</a:t>
            </a:r>
            <a:r>
              <a:rPr lang="en-US" sz="5000" dirty="0">
                <a:solidFill>
                  <a:srgbClr val="5B2A16"/>
                </a:solidFill>
                <a:latin typeface="Glacial Indifference"/>
              </a:rPr>
              <a:t> </a:t>
            </a:r>
            <a:r>
              <a:rPr lang="en-US" sz="5000" dirty="0" err="1">
                <a:solidFill>
                  <a:srgbClr val="5B2A16"/>
                </a:solidFill>
                <a:latin typeface="Glacial Indifference"/>
              </a:rPr>
              <a:t>dưới</a:t>
            </a:r>
            <a:r>
              <a:rPr lang="en-US" sz="5000" dirty="0">
                <a:solidFill>
                  <a:srgbClr val="5B2A16"/>
                </a:solidFill>
                <a:latin typeface="Glacial Indifference"/>
              </a:rPr>
              <a:t> </a:t>
            </a:r>
            <a:r>
              <a:rPr lang="en-US" sz="5000" dirty="0" err="1">
                <a:solidFill>
                  <a:srgbClr val="5B2A16"/>
                </a:solidFill>
                <a:latin typeface="Glacial Indifference"/>
              </a:rPr>
              <a:t>đây</a:t>
            </a:r>
            <a:r>
              <a:rPr lang="en-US" sz="5000" dirty="0">
                <a:solidFill>
                  <a:srgbClr val="5B2A16"/>
                </a:solidFill>
                <a:latin typeface="Glacial Indifference"/>
              </a:rPr>
              <a:t>:</a:t>
            </a:r>
          </a:p>
        </p:txBody>
      </p:sp>
      <p:grpSp>
        <p:nvGrpSpPr>
          <p:cNvPr id="8" name="Group 7"/>
          <p:cNvGrpSpPr/>
          <p:nvPr/>
        </p:nvGrpSpPr>
        <p:grpSpPr>
          <a:xfrm>
            <a:off x="340279" y="5257134"/>
            <a:ext cx="8767336" cy="1954303"/>
            <a:chOff x="1752600" y="5017997"/>
            <a:chExt cx="8767336" cy="1954303"/>
          </a:xfrm>
        </p:grpSpPr>
        <p:sp>
          <p:nvSpPr>
            <p:cNvPr id="6" name="Cloud 5"/>
            <p:cNvSpPr/>
            <p:nvPr/>
          </p:nvSpPr>
          <p:spPr>
            <a:xfrm>
              <a:off x="1752600" y="5017997"/>
              <a:ext cx="8331811" cy="1954303"/>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5536002"/>
              <a:ext cx="8767336" cy="830997"/>
            </a:xfrm>
            <a:prstGeom prst="rect">
              <a:avLst/>
            </a:prstGeom>
            <a:noFill/>
          </p:spPr>
          <p:txBody>
            <a:bodyPr wrap="none" rtlCol="0">
              <a:spAutoFit/>
            </a:bodyPr>
            <a:lstStyle/>
            <a:p>
              <a:r>
                <a:rPr lang="en-US" sz="4800" dirty="0"/>
                <a:t>a.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có</a:t>
              </a:r>
              <a:r>
                <a:rPr lang="en-US" sz="4800" dirty="0"/>
                <a:t> </a:t>
              </a:r>
              <a:r>
                <a:rPr lang="en-US" sz="4800" dirty="0" err="1"/>
                <a:t>chuyện</a:t>
              </a:r>
              <a:r>
                <a:rPr lang="en-US" sz="4800" dirty="0"/>
                <a:t> </a:t>
              </a:r>
              <a:r>
                <a:rPr lang="en-US" sz="4800" dirty="0" err="1"/>
                <a:t>vui</a:t>
              </a:r>
              <a:r>
                <a:rPr lang="en-US" sz="4800" dirty="0"/>
                <a:t>/</a:t>
              </a:r>
              <a:r>
                <a:rPr lang="en-US" sz="4800" dirty="0" err="1"/>
                <a:t>buồn</a:t>
              </a:r>
              <a:endParaRPr lang="en-US" sz="4800" dirty="0"/>
            </a:p>
          </p:txBody>
        </p:sp>
      </p:grpSp>
      <p:grpSp>
        <p:nvGrpSpPr>
          <p:cNvPr id="9" name="Group 8"/>
          <p:cNvGrpSpPr/>
          <p:nvPr/>
        </p:nvGrpSpPr>
        <p:grpSpPr>
          <a:xfrm>
            <a:off x="9447894" y="5873728"/>
            <a:ext cx="8552761" cy="1954303"/>
            <a:chOff x="3137751" y="4997837"/>
            <a:chExt cx="8552761" cy="1954303"/>
          </a:xfrm>
        </p:grpSpPr>
        <p:sp>
          <p:nvSpPr>
            <p:cNvPr id="10" name="Cloud 9"/>
            <p:cNvSpPr/>
            <p:nvPr/>
          </p:nvSpPr>
          <p:spPr>
            <a:xfrm>
              <a:off x="3137751" y="4997837"/>
              <a:ext cx="8552761" cy="1954303"/>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15439" y="5538857"/>
              <a:ext cx="6808146" cy="830997"/>
            </a:xfrm>
            <a:prstGeom prst="rect">
              <a:avLst/>
            </a:prstGeom>
            <a:noFill/>
          </p:spPr>
          <p:txBody>
            <a:bodyPr wrap="none" rtlCol="0">
              <a:spAutoFit/>
            </a:bodyPr>
            <a:lstStyle/>
            <a:p>
              <a:r>
                <a:rPr lang="en-US" sz="4800" dirty="0"/>
                <a:t>b.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bị</a:t>
              </a:r>
              <a:r>
                <a:rPr lang="en-US" sz="4800" dirty="0"/>
                <a:t> </a:t>
              </a:r>
              <a:r>
                <a:rPr lang="en-US" sz="4800" dirty="0" err="1"/>
                <a:t>trêu</a:t>
              </a:r>
              <a:r>
                <a:rPr lang="en-US" sz="4800" dirty="0"/>
                <a:t> </a:t>
              </a:r>
              <a:r>
                <a:rPr lang="en-US" sz="4800" dirty="0" err="1"/>
                <a:t>chọc</a:t>
              </a:r>
              <a:endParaRPr lang="en-US" sz="4800" dirty="0"/>
            </a:p>
          </p:txBody>
        </p:sp>
      </p:grpSp>
      <p:grpSp>
        <p:nvGrpSpPr>
          <p:cNvPr id="12" name="Group 11"/>
          <p:cNvGrpSpPr/>
          <p:nvPr/>
        </p:nvGrpSpPr>
        <p:grpSpPr>
          <a:xfrm>
            <a:off x="1337277" y="7949449"/>
            <a:ext cx="10287000" cy="2276819"/>
            <a:chOff x="1752600" y="5017997"/>
            <a:chExt cx="10287000" cy="1954303"/>
          </a:xfrm>
        </p:grpSpPr>
        <p:sp>
          <p:nvSpPr>
            <p:cNvPr id="13" name="Cloud 12"/>
            <p:cNvSpPr/>
            <p:nvPr/>
          </p:nvSpPr>
          <p:spPr>
            <a:xfrm>
              <a:off x="1752600" y="5017997"/>
              <a:ext cx="10287000" cy="1954303"/>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12432" y="5579649"/>
              <a:ext cx="8102283" cy="713285"/>
            </a:xfrm>
            <a:prstGeom prst="rect">
              <a:avLst/>
            </a:prstGeom>
            <a:noFill/>
          </p:spPr>
          <p:txBody>
            <a:bodyPr wrap="none" rtlCol="0">
              <a:spAutoFit/>
            </a:bodyPr>
            <a:lstStyle/>
            <a:p>
              <a:r>
                <a:rPr lang="en-US" sz="4800" dirty="0"/>
                <a:t>c.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mắc</a:t>
              </a:r>
              <a:r>
                <a:rPr lang="en-US" sz="4800" dirty="0"/>
                <a:t> </a:t>
              </a:r>
              <a:r>
                <a:rPr lang="en-US" sz="4800" dirty="0" err="1"/>
                <a:t>khuyết</a:t>
              </a:r>
              <a:r>
                <a:rPr lang="en-US" sz="4800" dirty="0"/>
                <a:t> </a:t>
              </a:r>
              <a:r>
                <a:rPr lang="en-US" sz="4800" dirty="0" err="1"/>
                <a:t>điểm</a:t>
              </a:r>
              <a:endParaRPr lang="en-US" sz="4800" dirty="0"/>
            </a:p>
          </p:txBody>
        </p:sp>
      </p:grpSp>
      <p:pic>
        <p:nvPicPr>
          <p:cNvPr id="17" name="Picture 16"/>
          <p:cNvPicPr>
            <a:picLocks noChangeAspect="1"/>
          </p:cNvPicPr>
          <p:nvPr/>
        </p:nvPicPr>
        <p:blipFill>
          <a:blip r:embed="rId3"/>
          <a:stretch>
            <a:fillRect/>
          </a:stretch>
        </p:blipFill>
        <p:spPr>
          <a:xfrm>
            <a:off x="271074" y="68773"/>
            <a:ext cx="16802032" cy="3407959"/>
          </a:xfrm>
          <a:prstGeom prst="rect">
            <a:avLst/>
          </a:prstGeom>
        </p:spPr>
      </p:pic>
    </p:spTree>
    <p:extLst>
      <p:ext uri="{BB962C8B-B14F-4D97-AF65-F5344CB8AC3E}">
        <p14:creationId xmlns:p14="http://schemas.microsoft.com/office/powerpoint/2010/main" val="3917973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85164" y="329652"/>
            <a:ext cx="16717671" cy="1795363"/>
          </a:xfrm>
          <a:prstGeom prst="rect">
            <a:avLst/>
          </a:prstGeom>
        </p:spPr>
        <p:txBody>
          <a:bodyPr wrap="square" lIns="0" tIns="0" rIns="0" bIns="0" rtlCol="0" anchor="t">
            <a:spAutoFit/>
          </a:bodyPr>
          <a:lstStyle/>
          <a:p>
            <a:pPr>
              <a:lnSpc>
                <a:spcPts val="7000"/>
              </a:lnSpc>
            </a:pPr>
            <a:r>
              <a:rPr lang="en-US" sz="5000" dirty="0" err="1">
                <a:solidFill>
                  <a:srgbClr val="5B2A16"/>
                </a:solidFill>
                <a:latin typeface="Glacial Indifference"/>
              </a:rPr>
              <a:t>Em</a:t>
            </a:r>
            <a:r>
              <a:rPr lang="en-US" sz="5000" dirty="0">
                <a:solidFill>
                  <a:srgbClr val="5B2A16"/>
                </a:solidFill>
                <a:latin typeface="Glacial Indifference"/>
              </a:rPr>
              <a:t> </a:t>
            </a:r>
            <a:r>
              <a:rPr lang="en-US" sz="5000" dirty="0" err="1">
                <a:solidFill>
                  <a:srgbClr val="5B2A16"/>
                </a:solidFill>
                <a:latin typeface="Glacial Indifference"/>
              </a:rPr>
              <a:t>cùng</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bạn</a:t>
            </a:r>
            <a:r>
              <a:rPr lang="en-US" sz="5000" dirty="0">
                <a:solidFill>
                  <a:srgbClr val="5B2A16"/>
                </a:solidFill>
                <a:latin typeface="Glacial Indifference"/>
              </a:rPr>
              <a:t> </a:t>
            </a:r>
            <a:r>
              <a:rPr lang="en-US" sz="5000" dirty="0" err="1">
                <a:solidFill>
                  <a:srgbClr val="5B2A16"/>
                </a:solidFill>
                <a:latin typeface="Glacial Indifference"/>
              </a:rPr>
              <a:t>trong</a:t>
            </a:r>
            <a:r>
              <a:rPr lang="en-US" sz="5000" dirty="0">
                <a:solidFill>
                  <a:srgbClr val="5B2A16"/>
                </a:solidFill>
                <a:latin typeface="Glacial Indifference"/>
              </a:rPr>
              <a:t> </a:t>
            </a:r>
            <a:r>
              <a:rPr lang="en-US" sz="5000" dirty="0" err="1">
                <a:solidFill>
                  <a:srgbClr val="5B2A16"/>
                </a:solidFill>
                <a:latin typeface="Glacial Indifference"/>
              </a:rPr>
              <a:t>nhóm</a:t>
            </a:r>
            <a:r>
              <a:rPr lang="en-US" sz="5000" dirty="0">
                <a:solidFill>
                  <a:srgbClr val="5B2A16"/>
                </a:solidFill>
                <a:latin typeface="Glacial Indifference"/>
              </a:rPr>
              <a:t> </a:t>
            </a:r>
            <a:r>
              <a:rPr lang="en-US" sz="5000" dirty="0" err="1">
                <a:solidFill>
                  <a:srgbClr val="5B2A16"/>
                </a:solidFill>
                <a:latin typeface="Glacial Indifference"/>
              </a:rPr>
              <a:t>xây</a:t>
            </a:r>
            <a:r>
              <a:rPr lang="en-US" sz="5000" dirty="0">
                <a:solidFill>
                  <a:srgbClr val="5B2A16"/>
                </a:solidFill>
                <a:latin typeface="Glacial Indifference"/>
              </a:rPr>
              <a:t> </a:t>
            </a:r>
            <a:r>
              <a:rPr lang="en-US" sz="5000" dirty="0" err="1">
                <a:solidFill>
                  <a:srgbClr val="5B2A16"/>
                </a:solidFill>
                <a:latin typeface="Glacial Indifference"/>
              </a:rPr>
              <a:t>dựng</a:t>
            </a:r>
            <a:r>
              <a:rPr lang="en-US" sz="5000" dirty="0">
                <a:solidFill>
                  <a:srgbClr val="5B2A16"/>
                </a:solidFill>
                <a:latin typeface="Glacial Indifference"/>
              </a:rPr>
              <a:t> </a:t>
            </a:r>
            <a:r>
              <a:rPr lang="en-US" sz="5000" dirty="0" err="1">
                <a:solidFill>
                  <a:srgbClr val="5B2A16"/>
                </a:solidFill>
                <a:latin typeface="Glacial Indifference"/>
              </a:rPr>
              <a:t>kịch</a:t>
            </a:r>
            <a:r>
              <a:rPr lang="en-US" sz="5000" dirty="0">
                <a:solidFill>
                  <a:srgbClr val="5B2A16"/>
                </a:solidFill>
                <a:latin typeface="Glacial Indifference"/>
              </a:rPr>
              <a:t> </a:t>
            </a:r>
            <a:r>
              <a:rPr lang="en-US" sz="5000" dirty="0" err="1">
                <a:solidFill>
                  <a:srgbClr val="5B2A16"/>
                </a:solidFill>
                <a:latin typeface="Glacial Indifference"/>
              </a:rPr>
              <a:t>bản</a:t>
            </a:r>
            <a:r>
              <a:rPr lang="en-US" sz="5000" dirty="0">
                <a:solidFill>
                  <a:srgbClr val="5B2A16"/>
                </a:solidFill>
                <a:latin typeface="Glacial Indifference"/>
              </a:rPr>
              <a:t> </a:t>
            </a:r>
            <a:r>
              <a:rPr lang="en-US" sz="5000" dirty="0" err="1">
                <a:solidFill>
                  <a:srgbClr val="5B2A16"/>
                </a:solidFill>
                <a:latin typeface="Glacial Indifference"/>
              </a:rPr>
              <a:t>và</a:t>
            </a:r>
            <a:r>
              <a:rPr lang="en-US" sz="5000" dirty="0">
                <a:solidFill>
                  <a:srgbClr val="5B2A16"/>
                </a:solidFill>
                <a:latin typeface="Glacial Indifference"/>
              </a:rPr>
              <a:t> </a:t>
            </a:r>
            <a:r>
              <a:rPr lang="en-US" sz="5000" dirty="0" err="1">
                <a:solidFill>
                  <a:srgbClr val="5B2A16"/>
                </a:solidFill>
                <a:latin typeface="Glacial Indifference"/>
              </a:rPr>
              <a:t>sắm</a:t>
            </a:r>
            <a:r>
              <a:rPr lang="en-US" sz="5000" dirty="0">
                <a:solidFill>
                  <a:srgbClr val="5B2A16"/>
                </a:solidFill>
                <a:latin typeface="Glacial Indifference"/>
              </a:rPr>
              <a:t> </a:t>
            </a:r>
            <a:r>
              <a:rPr lang="en-US" sz="5000" dirty="0" err="1">
                <a:solidFill>
                  <a:srgbClr val="5B2A16"/>
                </a:solidFill>
                <a:latin typeface="Glacial Indifference"/>
              </a:rPr>
              <a:t>vai</a:t>
            </a:r>
            <a:r>
              <a:rPr lang="en-US" sz="5000" dirty="0">
                <a:solidFill>
                  <a:srgbClr val="5B2A16"/>
                </a:solidFill>
                <a:latin typeface="Glacial Indifference"/>
              </a:rPr>
              <a:t> </a:t>
            </a:r>
            <a:r>
              <a:rPr lang="en-US" sz="5000" dirty="0" err="1">
                <a:solidFill>
                  <a:srgbClr val="5B2A16"/>
                </a:solidFill>
                <a:latin typeface="Glacial Indifference"/>
              </a:rPr>
              <a:t>xử</a:t>
            </a:r>
            <a:r>
              <a:rPr lang="en-US" sz="5000" dirty="0">
                <a:solidFill>
                  <a:srgbClr val="5B2A16"/>
                </a:solidFill>
                <a:latin typeface="Glacial Indifference"/>
              </a:rPr>
              <a:t> </a:t>
            </a:r>
            <a:r>
              <a:rPr lang="en-US" sz="5000" dirty="0" err="1">
                <a:solidFill>
                  <a:srgbClr val="5B2A16"/>
                </a:solidFill>
                <a:latin typeface="Glacial Indifference"/>
              </a:rPr>
              <a:t>lí</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tình</a:t>
            </a:r>
            <a:r>
              <a:rPr lang="en-US" sz="5000" dirty="0">
                <a:solidFill>
                  <a:srgbClr val="5B2A16"/>
                </a:solidFill>
                <a:latin typeface="Glacial Indifference"/>
              </a:rPr>
              <a:t> </a:t>
            </a:r>
            <a:r>
              <a:rPr lang="en-US" sz="5000" dirty="0" err="1">
                <a:solidFill>
                  <a:srgbClr val="5B2A16"/>
                </a:solidFill>
                <a:latin typeface="Glacial Indifference"/>
              </a:rPr>
              <a:t>huống</a:t>
            </a:r>
            <a:r>
              <a:rPr lang="en-US" sz="5000" dirty="0">
                <a:solidFill>
                  <a:srgbClr val="5B2A16"/>
                </a:solidFill>
                <a:latin typeface="Glacial Indifference"/>
              </a:rPr>
              <a:t> </a:t>
            </a:r>
            <a:r>
              <a:rPr lang="en-US" sz="5000" dirty="0" err="1">
                <a:solidFill>
                  <a:srgbClr val="5B2A16"/>
                </a:solidFill>
                <a:latin typeface="Glacial Indifference"/>
              </a:rPr>
              <a:t>dưới</a:t>
            </a:r>
            <a:r>
              <a:rPr lang="en-US" sz="5000" dirty="0">
                <a:solidFill>
                  <a:srgbClr val="5B2A16"/>
                </a:solidFill>
                <a:latin typeface="Glacial Indifference"/>
              </a:rPr>
              <a:t> </a:t>
            </a:r>
            <a:r>
              <a:rPr lang="en-US" sz="5000" dirty="0" err="1">
                <a:solidFill>
                  <a:srgbClr val="5B2A16"/>
                </a:solidFill>
                <a:latin typeface="Glacial Indifference"/>
              </a:rPr>
              <a:t>đây</a:t>
            </a:r>
            <a:r>
              <a:rPr lang="en-US" sz="5000" dirty="0">
                <a:solidFill>
                  <a:srgbClr val="5B2A16"/>
                </a:solidFill>
                <a:latin typeface="Glacial Indifference"/>
              </a:rPr>
              <a:t>:</a:t>
            </a:r>
          </a:p>
        </p:txBody>
      </p:sp>
      <p:grpSp>
        <p:nvGrpSpPr>
          <p:cNvPr id="8" name="Group 7"/>
          <p:cNvGrpSpPr/>
          <p:nvPr/>
        </p:nvGrpSpPr>
        <p:grpSpPr>
          <a:xfrm>
            <a:off x="6911516" y="1895809"/>
            <a:ext cx="8767336" cy="1954303"/>
            <a:chOff x="1752600" y="5017997"/>
            <a:chExt cx="8767336" cy="1954303"/>
          </a:xfrm>
        </p:grpSpPr>
        <p:sp>
          <p:nvSpPr>
            <p:cNvPr id="6" name="Cloud 5"/>
            <p:cNvSpPr/>
            <p:nvPr/>
          </p:nvSpPr>
          <p:spPr>
            <a:xfrm>
              <a:off x="1752600" y="5017997"/>
              <a:ext cx="8331811" cy="1954303"/>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5536002"/>
              <a:ext cx="8767336" cy="830997"/>
            </a:xfrm>
            <a:prstGeom prst="rect">
              <a:avLst/>
            </a:prstGeom>
            <a:noFill/>
          </p:spPr>
          <p:txBody>
            <a:bodyPr wrap="none" rtlCol="0">
              <a:spAutoFit/>
            </a:bodyPr>
            <a:lstStyle/>
            <a:p>
              <a:r>
                <a:rPr lang="en-US" sz="4800" dirty="0"/>
                <a:t>a.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có</a:t>
              </a:r>
              <a:r>
                <a:rPr lang="en-US" sz="4800" dirty="0"/>
                <a:t> </a:t>
              </a:r>
              <a:r>
                <a:rPr lang="en-US" sz="4800" dirty="0" err="1"/>
                <a:t>chuyện</a:t>
              </a:r>
              <a:r>
                <a:rPr lang="en-US" sz="4800" dirty="0"/>
                <a:t> </a:t>
              </a:r>
              <a:r>
                <a:rPr lang="en-US" sz="4800" dirty="0" err="1"/>
                <a:t>vui</a:t>
              </a:r>
              <a:r>
                <a:rPr lang="en-US" sz="4800" dirty="0"/>
                <a:t>/</a:t>
              </a:r>
              <a:r>
                <a:rPr lang="en-US" sz="4800" dirty="0" err="1"/>
                <a:t>buồn</a:t>
              </a:r>
              <a:endParaRPr lang="en-US" sz="4800" dirty="0"/>
            </a:p>
          </p:txBody>
        </p:sp>
      </p:grpSp>
      <p:sp>
        <p:nvSpPr>
          <p:cNvPr id="17" name="Rectangle 16"/>
          <p:cNvSpPr/>
          <p:nvPr/>
        </p:nvSpPr>
        <p:spPr>
          <a:xfrm>
            <a:off x="4894384" y="3832336"/>
            <a:ext cx="12801600" cy="6247864"/>
          </a:xfrm>
          <a:prstGeom prst="rect">
            <a:avLst/>
          </a:prstGeom>
        </p:spPr>
        <p:txBody>
          <a:bodyPr wrap="square">
            <a:spAutoFit/>
          </a:bodyPr>
          <a:lstStyle/>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Lan: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Bạn có chuyện gì vậy Hồng?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Hồng: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Hôm qua, bố tớ phải nằm viện vì bị đau ruột thừa. Giờ không biết bố tớ sao rồi?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Em: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Tớ cũng mới biết chuyện này, hôm nay bố tớ mới kể cho tớ xong.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Lan: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Cậu đừng lo! Giờ y học phát triển chắc bố cậu cũng không sao đâu.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Em: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Lan nói đúng đó. Tý trưa nay gia đình tớ sẽ qua thăm bố cậu, cậu đừng lo nhé!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Hồng: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Cảm ơn các cậu nhiều lắm! </a:t>
            </a:r>
          </a:p>
        </p:txBody>
      </p:sp>
      <p:pic>
        <p:nvPicPr>
          <p:cNvPr id="19" name="Picture 18"/>
          <p:cNvPicPr>
            <a:picLocks noChangeAspect="1"/>
          </p:cNvPicPr>
          <p:nvPr/>
        </p:nvPicPr>
        <p:blipFill>
          <a:blip r:embed="rId2"/>
          <a:stretch>
            <a:fillRect/>
          </a:stretch>
        </p:blipFill>
        <p:spPr>
          <a:xfrm>
            <a:off x="893952" y="2996186"/>
            <a:ext cx="16802032" cy="2139881"/>
          </a:xfrm>
          <a:prstGeom prst="rect">
            <a:avLst/>
          </a:prstGeom>
        </p:spPr>
      </p:pic>
    </p:spTree>
    <p:extLst>
      <p:ext uri="{BB962C8B-B14F-4D97-AF65-F5344CB8AC3E}">
        <p14:creationId xmlns:p14="http://schemas.microsoft.com/office/powerpoint/2010/main" val="121938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85164" y="329652"/>
            <a:ext cx="16717671" cy="1795363"/>
          </a:xfrm>
          <a:prstGeom prst="rect">
            <a:avLst/>
          </a:prstGeom>
        </p:spPr>
        <p:txBody>
          <a:bodyPr wrap="square" lIns="0" tIns="0" rIns="0" bIns="0" rtlCol="0" anchor="t">
            <a:spAutoFit/>
          </a:bodyPr>
          <a:lstStyle/>
          <a:p>
            <a:pPr>
              <a:lnSpc>
                <a:spcPts val="7000"/>
              </a:lnSpc>
            </a:pPr>
            <a:r>
              <a:rPr lang="en-US" sz="5000" dirty="0" err="1">
                <a:solidFill>
                  <a:srgbClr val="5B2A16"/>
                </a:solidFill>
                <a:latin typeface="Glacial Indifference"/>
              </a:rPr>
              <a:t>Em</a:t>
            </a:r>
            <a:r>
              <a:rPr lang="en-US" sz="5000" dirty="0">
                <a:solidFill>
                  <a:srgbClr val="5B2A16"/>
                </a:solidFill>
                <a:latin typeface="Glacial Indifference"/>
              </a:rPr>
              <a:t> </a:t>
            </a:r>
            <a:r>
              <a:rPr lang="en-US" sz="5000" dirty="0" err="1">
                <a:solidFill>
                  <a:srgbClr val="5B2A16"/>
                </a:solidFill>
                <a:latin typeface="Glacial Indifference"/>
              </a:rPr>
              <a:t>cùng</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bạn</a:t>
            </a:r>
            <a:r>
              <a:rPr lang="en-US" sz="5000" dirty="0">
                <a:solidFill>
                  <a:srgbClr val="5B2A16"/>
                </a:solidFill>
                <a:latin typeface="Glacial Indifference"/>
              </a:rPr>
              <a:t> </a:t>
            </a:r>
            <a:r>
              <a:rPr lang="en-US" sz="5000" dirty="0" err="1">
                <a:solidFill>
                  <a:srgbClr val="5B2A16"/>
                </a:solidFill>
                <a:latin typeface="Glacial Indifference"/>
              </a:rPr>
              <a:t>trong</a:t>
            </a:r>
            <a:r>
              <a:rPr lang="en-US" sz="5000" dirty="0">
                <a:solidFill>
                  <a:srgbClr val="5B2A16"/>
                </a:solidFill>
                <a:latin typeface="Glacial Indifference"/>
              </a:rPr>
              <a:t> </a:t>
            </a:r>
            <a:r>
              <a:rPr lang="en-US" sz="5000" dirty="0" err="1">
                <a:solidFill>
                  <a:srgbClr val="5B2A16"/>
                </a:solidFill>
                <a:latin typeface="Glacial Indifference"/>
              </a:rPr>
              <a:t>nhóm</a:t>
            </a:r>
            <a:r>
              <a:rPr lang="en-US" sz="5000" dirty="0">
                <a:solidFill>
                  <a:srgbClr val="5B2A16"/>
                </a:solidFill>
                <a:latin typeface="Glacial Indifference"/>
              </a:rPr>
              <a:t> </a:t>
            </a:r>
            <a:r>
              <a:rPr lang="en-US" sz="5000" dirty="0" err="1">
                <a:solidFill>
                  <a:srgbClr val="5B2A16"/>
                </a:solidFill>
                <a:latin typeface="Glacial Indifference"/>
              </a:rPr>
              <a:t>xây</a:t>
            </a:r>
            <a:r>
              <a:rPr lang="en-US" sz="5000" dirty="0">
                <a:solidFill>
                  <a:srgbClr val="5B2A16"/>
                </a:solidFill>
                <a:latin typeface="Glacial Indifference"/>
              </a:rPr>
              <a:t> </a:t>
            </a:r>
            <a:r>
              <a:rPr lang="en-US" sz="5000" dirty="0" err="1">
                <a:solidFill>
                  <a:srgbClr val="5B2A16"/>
                </a:solidFill>
                <a:latin typeface="Glacial Indifference"/>
              </a:rPr>
              <a:t>dựng</a:t>
            </a:r>
            <a:r>
              <a:rPr lang="en-US" sz="5000" dirty="0">
                <a:solidFill>
                  <a:srgbClr val="5B2A16"/>
                </a:solidFill>
                <a:latin typeface="Glacial Indifference"/>
              </a:rPr>
              <a:t> </a:t>
            </a:r>
            <a:r>
              <a:rPr lang="en-US" sz="5000" dirty="0" err="1">
                <a:solidFill>
                  <a:srgbClr val="5B2A16"/>
                </a:solidFill>
                <a:latin typeface="Glacial Indifference"/>
              </a:rPr>
              <a:t>kịch</a:t>
            </a:r>
            <a:r>
              <a:rPr lang="en-US" sz="5000" dirty="0">
                <a:solidFill>
                  <a:srgbClr val="5B2A16"/>
                </a:solidFill>
                <a:latin typeface="Glacial Indifference"/>
              </a:rPr>
              <a:t> </a:t>
            </a:r>
            <a:r>
              <a:rPr lang="en-US" sz="5000" dirty="0" err="1">
                <a:solidFill>
                  <a:srgbClr val="5B2A16"/>
                </a:solidFill>
                <a:latin typeface="Glacial Indifference"/>
              </a:rPr>
              <a:t>bản</a:t>
            </a:r>
            <a:r>
              <a:rPr lang="en-US" sz="5000" dirty="0">
                <a:solidFill>
                  <a:srgbClr val="5B2A16"/>
                </a:solidFill>
                <a:latin typeface="Glacial Indifference"/>
              </a:rPr>
              <a:t> </a:t>
            </a:r>
            <a:r>
              <a:rPr lang="en-US" sz="5000" dirty="0" err="1">
                <a:solidFill>
                  <a:srgbClr val="5B2A16"/>
                </a:solidFill>
                <a:latin typeface="Glacial Indifference"/>
              </a:rPr>
              <a:t>và</a:t>
            </a:r>
            <a:r>
              <a:rPr lang="en-US" sz="5000" dirty="0">
                <a:solidFill>
                  <a:srgbClr val="5B2A16"/>
                </a:solidFill>
                <a:latin typeface="Glacial Indifference"/>
              </a:rPr>
              <a:t> </a:t>
            </a:r>
            <a:r>
              <a:rPr lang="en-US" sz="5000" dirty="0" err="1">
                <a:solidFill>
                  <a:srgbClr val="5B2A16"/>
                </a:solidFill>
                <a:latin typeface="Glacial Indifference"/>
              </a:rPr>
              <a:t>sắm</a:t>
            </a:r>
            <a:r>
              <a:rPr lang="en-US" sz="5000" dirty="0">
                <a:solidFill>
                  <a:srgbClr val="5B2A16"/>
                </a:solidFill>
                <a:latin typeface="Glacial Indifference"/>
              </a:rPr>
              <a:t> </a:t>
            </a:r>
            <a:r>
              <a:rPr lang="en-US" sz="5000" dirty="0" err="1">
                <a:solidFill>
                  <a:srgbClr val="5B2A16"/>
                </a:solidFill>
                <a:latin typeface="Glacial Indifference"/>
              </a:rPr>
              <a:t>vai</a:t>
            </a:r>
            <a:r>
              <a:rPr lang="en-US" sz="5000" dirty="0">
                <a:solidFill>
                  <a:srgbClr val="5B2A16"/>
                </a:solidFill>
                <a:latin typeface="Glacial Indifference"/>
              </a:rPr>
              <a:t> </a:t>
            </a:r>
            <a:r>
              <a:rPr lang="en-US" sz="5000" dirty="0" err="1">
                <a:solidFill>
                  <a:srgbClr val="5B2A16"/>
                </a:solidFill>
                <a:latin typeface="Glacial Indifference"/>
              </a:rPr>
              <a:t>xử</a:t>
            </a:r>
            <a:r>
              <a:rPr lang="en-US" sz="5000" dirty="0">
                <a:solidFill>
                  <a:srgbClr val="5B2A16"/>
                </a:solidFill>
                <a:latin typeface="Glacial Indifference"/>
              </a:rPr>
              <a:t> </a:t>
            </a:r>
            <a:r>
              <a:rPr lang="en-US" sz="5000" dirty="0" err="1">
                <a:solidFill>
                  <a:srgbClr val="5B2A16"/>
                </a:solidFill>
                <a:latin typeface="Glacial Indifference"/>
              </a:rPr>
              <a:t>lí</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tình</a:t>
            </a:r>
            <a:r>
              <a:rPr lang="en-US" sz="5000" dirty="0">
                <a:solidFill>
                  <a:srgbClr val="5B2A16"/>
                </a:solidFill>
                <a:latin typeface="Glacial Indifference"/>
              </a:rPr>
              <a:t> </a:t>
            </a:r>
            <a:r>
              <a:rPr lang="en-US" sz="5000" dirty="0" err="1">
                <a:solidFill>
                  <a:srgbClr val="5B2A16"/>
                </a:solidFill>
                <a:latin typeface="Glacial Indifference"/>
              </a:rPr>
              <a:t>huống</a:t>
            </a:r>
            <a:r>
              <a:rPr lang="en-US" sz="5000" dirty="0">
                <a:solidFill>
                  <a:srgbClr val="5B2A16"/>
                </a:solidFill>
                <a:latin typeface="Glacial Indifference"/>
              </a:rPr>
              <a:t> </a:t>
            </a:r>
            <a:r>
              <a:rPr lang="en-US" sz="5000" dirty="0" err="1">
                <a:solidFill>
                  <a:srgbClr val="5B2A16"/>
                </a:solidFill>
                <a:latin typeface="Glacial Indifference"/>
              </a:rPr>
              <a:t>dưới</a:t>
            </a:r>
            <a:r>
              <a:rPr lang="en-US" sz="5000" dirty="0">
                <a:solidFill>
                  <a:srgbClr val="5B2A16"/>
                </a:solidFill>
                <a:latin typeface="Glacial Indifference"/>
              </a:rPr>
              <a:t> </a:t>
            </a:r>
            <a:r>
              <a:rPr lang="en-US" sz="5000" dirty="0" err="1">
                <a:solidFill>
                  <a:srgbClr val="5B2A16"/>
                </a:solidFill>
                <a:latin typeface="Glacial Indifference"/>
              </a:rPr>
              <a:t>đây</a:t>
            </a:r>
            <a:r>
              <a:rPr lang="en-US" sz="5000" dirty="0">
                <a:solidFill>
                  <a:srgbClr val="5B2A16"/>
                </a:solidFill>
                <a:latin typeface="Glacial Indifference"/>
              </a:rPr>
              <a:t>:</a:t>
            </a:r>
          </a:p>
        </p:txBody>
      </p:sp>
      <p:grpSp>
        <p:nvGrpSpPr>
          <p:cNvPr id="10" name="Group 9"/>
          <p:cNvGrpSpPr/>
          <p:nvPr/>
        </p:nvGrpSpPr>
        <p:grpSpPr>
          <a:xfrm>
            <a:off x="7086600" y="1959828"/>
            <a:ext cx="8552761" cy="1954303"/>
            <a:chOff x="3137751" y="4997837"/>
            <a:chExt cx="8552761" cy="1954303"/>
          </a:xfrm>
        </p:grpSpPr>
        <p:sp>
          <p:nvSpPr>
            <p:cNvPr id="11" name="Cloud 10"/>
            <p:cNvSpPr/>
            <p:nvPr/>
          </p:nvSpPr>
          <p:spPr>
            <a:xfrm>
              <a:off x="3137751" y="4997837"/>
              <a:ext cx="8552761" cy="1954303"/>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15439" y="5538857"/>
              <a:ext cx="6808146" cy="830997"/>
            </a:xfrm>
            <a:prstGeom prst="rect">
              <a:avLst/>
            </a:prstGeom>
            <a:noFill/>
          </p:spPr>
          <p:txBody>
            <a:bodyPr wrap="none" rtlCol="0">
              <a:spAutoFit/>
            </a:bodyPr>
            <a:lstStyle/>
            <a:p>
              <a:r>
                <a:rPr lang="en-US" sz="4800" dirty="0"/>
                <a:t>b.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bị</a:t>
              </a:r>
              <a:r>
                <a:rPr lang="en-US" sz="4800" dirty="0"/>
                <a:t> </a:t>
              </a:r>
              <a:r>
                <a:rPr lang="en-US" sz="4800" dirty="0" err="1"/>
                <a:t>trêu</a:t>
              </a:r>
              <a:r>
                <a:rPr lang="en-US" sz="4800" dirty="0"/>
                <a:t> </a:t>
              </a:r>
              <a:r>
                <a:rPr lang="en-US" sz="4800" dirty="0" err="1"/>
                <a:t>chọc</a:t>
              </a:r>
              <a:endParaRPr lang="en-US" sz="4800" dirty="0"/>
            </a:p>
          </p:txBody>
        </p:sp>
      </p:grpSp>
      <p:sp>
        <p:nvSpPr>
          <p:cNvPr id="9" name="Rectangle 8"/>
          <p:cNvSpPr/>
          <p:nvPr/>
        </p:nvSpPr>
        <p:spPr>
          <a:xfrm>
            <a:off x="5328434" y="4127837"/>
            <a:ext cx="12578566" cy="5509200"/>
          </a:xfrm>
          <a:prstGeom prst="rect">
            <a:avLst/>
          </a:prstGeom>
        </p:spPr>
        <p:txBody>
          <a:bodyPr wrap="square">
            <a:spAutoFit/>
          </a:bodyPr>
          <a:lstStyle/>
          <a:p>
            <a:pPr algn="just"/>
            <a:r>
              <a:rPr lang="vi-VN" sz="4400" b="1" dirty="0">
                <a:solidFill>
                  <a:srgbClr val="333333"/>
                </a:solidFill>
                <a:latin typeface="Calibri" panose="020F0502020204030204" pitchFamily="34" charset="0"/>
                <a:ea typeface="Calibri" panose="020F0502020204030204" pitchFamily="34" charset="0"/>
                <a:cs typeface="Calibri" panose="020F0502020204030204" pitchFamily="34" charset="0"/>
              </a:rPr>
              <a:t>Minh: </a:t>
            </a:r>
            <a:r>
              <a:rPr lang="vi-VN" sz="4400" dirty="0">
                <a:solidFill>
                  <a:srgbClr val="333333"/>
                </a:solidFill>
                <a:latin typeface="Calibri" panose="020F0502020204030204" pitchFamily="34" charset="0"/>
                <a:ea typeface="Calibri" panose="020F0502020204030204" pitchFamily="34" charset="0"/>
                <a:cs typeface="Calibri" panose="020F0502020204030204" pitchFamily="34" charset="0"/>
              </a:rPr>
              <a:t>Thanh ơi, sao cậu khóc vậy? </a:t>
            </a:r>
          </a:p>
          <a:p>
            <a:pPr algn="just"/>
            <a:r>
              <a:rPr lang="vi-VN" sz="4400" b="1" dirty="0">
                <a:solidFill>
                  <a:srgbClr val="333333"/>
                </a:solidFill>
                <a:latin typeface="Calibri" panose="020F0502020204030204" pitchFamily="34" charset="0"/>
                <a:ea typeface="Calibri" panose="020F0502020204030204" pitchFamily="34" charset="0"/>
                <a:cs typeface="Calibri" panose="020F0502020204030204" pitchFamily="34" charset="0"/>
              </a:rPr>
              <a:t>Thanh: </a:t>
            </a:r>
            <a:r>
              <a:rPr lang="vi-VN" sz="4400" dirty="0">
                <a:solidFill>
                  <a:srgbClr val="333333"/>
                </a:solidFill>
                <a:latin typeface="Calibri" panose="020F0502020204030204" pitchFamily="34" charset="0"/>
                <a:ea typeface="Calibri" panose="020F0502020204030204" pitchFamily="34" charset="0"/>
                <a:cs typeface="Calibri" panose="020F0502020204030204" pitchFamily="34" charset="0"/>
              </a:rPr>
              <a:t>Tớ mới bị các anh lớp 5 trêu là đồ mập. </a:t>
            </a:r>
          </a:p>
          <a:p>
            <a:pPr algn="just"/>
            <a:r>
              <a:rPr lang="vi-VN" sz="4400" b="1" dirty="0">
                <a:solidFill>
                  <a:srgbClr val="333333"/>
                </a:solidFill>
                <a:latin typeface="Calibri" panose="020F0502020204030204" pitchFamily="34" charset="0"/>
                <a:ea typeface="Calibri" panose="020F0502020204030204" pitchFamily="34" charset="0"/>
                <a:cs typeface="Calibri" panose="020F0502020204030204" pitchFamily="34" charset="0"/>
              </a:rPr>
              <a:t>Minh: </a:t>
            </a:r>
            <a:r>
              <a:rPr lang="vi-VN" sz="4400" dirty="0">
                <a:solidFill>
                  <a:srgbClr val="333333"/>
                </a:solidFill>
                <a:latin typeface="Calibri" panose="020F0502020204030204" pitchFamily="34" charset="0"/>
                <a:ea typeface="Calibri" panose="020F0502020204030204" pitchFamily="34" charset="0"/>
                <a:cs typeface="Calibri" panose="020F0502020204030204" pitchFamily="34" charset="0"/>
              </a:rPr>
              <a:t>Cậu đừng khóc nữa mà, chúng ta đang tuổi ăn tuổi lớn nên béo một chút cũng có sao đâu? </a:t>
            </a:r>
          </a:p>
          <a:p>
            <a:pPr algn="just"/>
            <a:r>
              <a:rPr lang="vi-VN" sz="4400" b="1" dirty="0">
                <a:solidFill>
                  <a:srgbClr val="333333"/>
                </a:solidFill>
                <a:latin typeface="Calibri" panose="020F0502020204030204" pitchFamily="34" charset="0"/>
                <a:ea typeface="Calibri" panose="020F0502020204030204" pitchFamily="34" charset="0"/>
                <a:cs typeface="Calibri" panose="020F0502020204030204" pitchFamily="34" charset="0"/>
              </a:rPr>
              <a:t>Thanh: </a:t>
            </a:r>
            <a:r>
              <a:rPr lang="vi-VN" sz="4400" dirty="0">
                <a:solidFill>
                  <a:srgbClr val="333333"/>
                </a:solidFill>
                <a:latin typeface="Calibri" panose="020F0502020204030204" pitchFamily="34" charset="0"/>
                <a:ea typeface="Calibri" panose="020F0502020204030204" pitchFamily="34" charset="0"/>
                <a:cs typeface="Calibri" panose="020F0502020204030204" pitchFamily="34" charset="0"/>
              </a:rPr>
              <a:t>Nhưng mà tớ vẫn buồn lắm! </a:t>
            </a:r>
          </a:p>
          <a:p>
            <a:pPr algn="just"/>
            <a:r>
              <a:rPr lang="vi-VN" sz="4400" b="1" dirty="0">
                <a:solidFill>
                  <a:srgbClr val="333333"/>
                </a:solidFill>
                <a:latin typeface="Calibri" panose="020F0502020204030204" pitchFamily="34" charset="0"/>
                <a:ea typeface="Calibri" panose="020F0502020204030204" pitchFamily="34" charset="0"/>
                <a:cs typeface="Calibri" panose="020F0502020204030204" pitchFamily="34" charset="0"/>
              </a:rPr>
              <a:t>Em: </a:t>
            </a:r>
            <a:r>
              <a:rPr lang="vi-VN" sz="4400" dirty="0">
                <a:solidFill>
                  <a:srgbClr val="333333"/>
                </a:solidFill>
                <a:latin typeface="Calibri" panose="020F0502020204030204" pitchFamily="34" charset="0"/>
                <a:ea typeface="Calibri" panose="020F0502020204030204" pitchFamily="34" charset="0"/>
                <a:cs typeface="Calibri" panose="020F0502020204030204" pitchFamily="34" charset="0"/>
              </a:rPr>
              <a:t>Không sao đâu Thanh à, đợi đến hè chúng ta cùng nhau đi tập bơi là gầy ngay mà! </a:t>
            </a:r>
          </a:p>
          <a:p>
            <a:pPr algn="just"/>
            <a:r>
              <a:rPr lang="vi-VN" sz="4400" b="1" dirty="0">
                <a:solidFill>
                  <a:srgbClr val="333333"/>
                </a:solidFill>
                <a:latin typeface="Calibri" panose="020F0502020204030204" pitchFamily="34" charset="0"/>
                <a:ea typeface="Calibri" panose="020F0502020204030204" pitchFamily="34" charset="0"/>
                <a:cs typeface="Calibri" panose="020F0502020204030204" pitchFamily="34" charset="0"/>
              </a:rPr>
              <a:t>Thanh: </a:t>
            </a:r>
            <a:r>
              <a:rPr lang="vi-VN" sz="4400" dirty="0">
                <a:solidFill>
                  <a:srgbClr val="333333"/>
                </a:solidFill>
                <a:latin typeface="Calibri" panose="020F0502020204030204" pitchFamily="34" charset="0"/>
                <a:ea typeface="Calibri" panose="020F0502020204030204" pitchFamily="34" charset="0"/>
                <a:cs typeface="Calibri" panose="020F0502020204030204" pitchFamily="34" charset="0"/>
              </a:rPr>
              <a:t>Đúng rồi! Mình cảm ơn các cậu nhá! </a:t>
            </a:r>
            <a:endParaRPr lang="vi-VN" sz="4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p:cNvPicPr>
            <a:picLocks noChangeAspect="1"/>
          </p:cNvPicPr>
          <p:nvPr/>
        </p:nvPicPr>
        <p:blipFill>
          <a:blip r:embed="rId2"/>
          <a:stretch>
            <a:fillRect/>
          </a:stretch>
        </p:blipFill>
        <p:spPr>
          <a:xfrm>
            <a:off x="893952" y="2996186"/>
            <a:ext cx="16802032" cy="2139881"/>
          </a:xfrm>
          <a:prstGeom prst="rect">
            <a:avLst/>
          </a:prstGeom>
        </p:spPr>
      </p:pic>
    </p:spTree>
    <p:extLst>
      <p:ext uri="{BB962C8B-B14F-4D97-AF65-F5344CB8AC3E}">
        <p14:creationId xmlns:p14="http://schemas.microsoft.com/office/powerpoint/2010/main" val="1336539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785164" y="329652"/>
            <a:ext cx="16717671" cy="1795363"/>
          </a:xfrm>
          <a:prstGeom prst="rect">
            <a:avLst/>
          </a:prstGeom>
        </p:spPr>
        <p:txBody>
          <a:bodyPr wrap="square" lIns="0" tIns="0" rIns="0" bIns="0" rtlCol="0" anchor="t">
            <a:spAutoFit/>
          </a:bodyPr>
          <a:lstStyle/>
          <a:p>
            <a:pPr>
              <a:lnSpc>
                <a:spcPts val="7000"/>
              </a:lnSpc>
            </a:pPr>
            <a:r>
              <a:rPr lang="en-US" sz="5000" dirty="0" err="1">
                <a:solidFill>
                  <a:srgbClr val="5B2A16"/>
                </a:solidFill>
                <a:latin typeface="Glacial Indifference"/>
              </a:rPr>
              <a:t>Em</a:t>
            </a:r>
            <a:r>
              <a:rPr lang="en-US" sz="5000" dirty="0">
                <a:solidFill>
                  <a:srgbClr val="5B2A16"/>
                </a:solidFill>
                <a:latin typeface="Glacial Indifference"/>
              </a:rPr>
              <a:t> </a:t>
            </a:r>
            <a:r>
              <a:rPr lang="en-US" sz="5000" dirty="0" err="1">
                <a:solidFill>
                  <a:srgbClr val="5B2A16"/>
                </a:solidFill>
                <a:latin typeface="Glacial Indifference"/>
              </a:rPr>
              <a:t>cùng</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bạn</a:t>
            </a:r>
            <a:r>
              <a:rPr lang="en-US" sz="5000" dirty="0">
                <a:solidFill>
                  <a:srgbClr val="5B2A16"/>
                </a:solidFill>
                <a:latin typeface="Glacial Indifference"/>
              </a:rPr>
              <a:t> </a:t>
            </a:r>
            <a:r>
              <a:rPr lang="en-US" sz="5000" dirty="0" err="1">
                <a:solidFill>
                  <a:srgbClr val="5B2A16"/>
                </a:solidFill>
                <a:latin typeface="Glacial Indifference"/>
              </a:rPr>
              <a:t>trong</a:t>
            </a:r>
            <a:r>
              <a:rPr lang="en-US" sz="5000" dirty="0">
                <a:solidFill>
                  <a:srgbClr val="5B2A16"/>
                </a:solidFill>
                <a:latin typeface="Glacial Indifference"/>
              </a:rPr>
              <a:t> </a:t>
            </a:r>
            <a:r>
              <a:rPr lang="en-US" sz="5000" dirty="0" err="1">
                <a:solidFill>
                  <a:srgbClr val="5B2A16"/>
                </a:solidFill>
                <a:latin typeface="Glacial Indifference"/>
              </a:rPr>
              <a:t>nhóm</a:t>
            </a:r>
            <a:r>
              <a:rPr lang="en-US" sz="5000" dirty="0">
                <a:solidFill>
                  <a:srgbClr val="5B2A16"/>
                </a:solidFill>
                <a:latin typeface="Glacial Indifference"/>
              </a:rPr>
              <a:t> </a:t>
            </a:r>
            <a:r>
              <a:rPr lang="en-US" sz="5000" dirty="0" err="1">
                <a:solidFill>
                  <a:srgbClr val="5B2A16"/>
                </a:solidFill>
                <a:latin typeface="Glacial Indifference"/>
              </a:rPr>
              <a:t>xây</a:t>
            </a:r>
            <a:r>
              <a:rPr lang="en-US" sz="5000" dirty="0">
                <a:solidFill>
                  <a:srgbClr val="5B2A16"/>
                </a:solidFill>
                <a:latin typeface="Glacial Indifference"/>
              </a:rPr>
              <a:t> </a:t>
            </a:r>
            <a:r>
              <a:rPr lang="en-US" sz="5000" dirty="0" err="1">
                <a:solidFill>
                  <a:srgbClr val="5B2A16"/>
                </a:solidFill>
                <a:latin typeface="Glacial Indifference"/>
              </a:rPr>
              <a:t>dựng</a:t>
            </a:r>
            <a:r>
              <a:rPr lang="en-US" sz="5000" dirty="0">
                <a:solidFill>
                  <a:srgbClr val="5B2A16"/>
                </a:solidFill>
                <a:latin typeface="Glacial Indifference"/>
              </a:rPr>
              <a:t> </a:t>
            </a:r>
            <a:r>
              <a:rPr lang="en-US" sz="5000" dirty="0" err="1">
                <a:solidFill>
                  <a:srgbClr val="5B2A16"/>
                </a:solidFill>
                <a:latin typeface="Glacial Indifference"/>
              </a:rPr>
              <a:t>kịch</a:t>
            </a:r>
            <a:r>
              <a:rPr lang="en-US" sz="5000" dirty="0">
                <a:solidFill>
                  <a:srgbClr val="5B2A16"/>
                </a:solidFill>
                <a:latin typeface="Glacial Indifference"/>
              </a:rPr>
              <a:t> </a:t>
            </a:r>
            <a:r>
              <a:rPr lang="en-US" sz="5000" dirty="0" err="1">
                <a:solidFill>
                  <a:srgbClr val="5B2A16"/>
                </a:solidFill>
                <a:latin typeface="Glacial Indifference"/>
              </a:rPr>
              <a:t>bản</a:t>
            </a:r>
            <a:r>
              <a:rPr lang="en-US" sz="5000" dirty="0">
                <a:solidFill>
                  <a:srgbClr val="5B2A16"/>
                </a:solidFill>
                <a:latin typeface="Glacial Indifference"/>
              </a:rPr>
              <a:t> </a:t>
            </a:r>
            <a:r>
              <a:rPr lang="en-US" sz="5000" dirty="0" err="1">
                <a:solidFill>
                  <a:srgbClr val="5B2A16"/>
                </a:solidFill>
                <a:latin typeface="Glacial Indifference"/>
              </a:rPr>
              <a:t>và</a:t>
            </a:r>
            <a:r>
              <a:rPr lang="en-US" sz="5000" dirty="0">
                <a:solidFill>
                  <a:srgbClr val="5B2A16"/>
                </a:solidFill>
                <a:latin typeface="Glacial Indifference"/>
              </a:rPr>
              <a:t> </a:t>
            </a:r>
            <a:r>
              <a:rPr lang="en-US" sz="5000" dirty="0" err="1">
                <a:solidFill>
                  <a:srgbClr val="5B2A16"/>
                </a:solidFill>
                <a:latin typeface="Glacial Indifference"/>
              </a:rPr>
              <a:t>sắm</a:t>
            </a:r>
            <a:r>
              <a:rPr lang="en-US" sz="5000" dirty="0">
                <a:solidFill>
                  <a:srgbClr val="5B2A16"/>
                </a:solidFill>
                <a:latin typeface="Glacial Indifference"/>
              </a:rPr>
              <a:t> </a:t>
            </a:r>
            <a:r>
              <a:rPr lang="en-US" sz="5000" dirty="0" err="1">
                <a:solidFill>
                  <a:srgbClr val="5B2A16"/>
                </a:solidFill>
                <a:latin typeface="Glacial Indifference"/>
              </a:rPr>
              <a:t>vai</a:t>
            </a:r>
            <a:r>
              <a:rPr lang="en-US" sz="5000" dirty="0">
                <a:solidFill>
                  <a:srgbClr val="5B2A16"/>
                </a:solidFill>
                <a:latin typeface="Glacial Indifference"/>
              </a:rPr>
              <a:t> </a:t>
            </a:r>
            <a:r>
              <a:rPr lang="en-US" sz="5000" dirty="0" err="1">
                <a:solidFill>
                  <a:srgbClr val="5B2A16"/>
                </a:solidFill>
                <a:latin typeface="Glacial Indifference"/>
              </a:rPr>
              <a:t>xử</a:t>
            </a:r>
            <a:r>
              <a:rPr lang="en-US" sz="5000" dirty="0">
                <a:solidFill>
                  <a:srgbClr val="5B2A16"/>
                </a:solidFill>
                <a:latin typeface="Glacial Indifference"/>
              </a:rPr>
              <a:t> </a:t>
            </a:r>
            <a:r>
              <a:rPr lang="en-US" sz="5000" dirty="0" err="1">
                <a:solidFill>
                  <a:srgbClr val="5B2A16"/>
                </a:solidFill>
                <a:latin typeface="Glacial Indifference"/>
              </a:rPr>
              <a:t>lí</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tình</a:t>
            </a:r>
            <a:r>
              <a:rPr lang="en-US" sz="5000" dirty="0">
                <a:solidFill>
                  <a:srgbClr val="5B2A16"/>
                </a:solidFill>
                <a:latin typeface="Glacial Indifference"/>
              </a:rPr>
              <a:t> </a:t>
            </a:r>
            <a:r>
              <a:rPr lang="en-US" sz="5000" dirty="0" err="1">
                <a:solidFill>
                  <a:srgbClr val="5B2A16"/>
                </a:solidFill>
                <a:latin typeface="Glacial Indifference"/>
              </a:rPr>
              <a:t>huống</a:t>
            </a:r>
            <a:r>
              <a:rPr lang="en-US" sz="5000" dirty="0">
                <a:solidFill>
                  <a:srgbClr val="5B2A16"/>
                </a:solidFill>
                <a:latin typeface="Glacial Indifference"/>
              </a:rPr>
              <a:t> </a:t>
            </a:r>
            <a:r>
              <a:rPr lang="en-US" sz="5000" dirty="0" err="1">
                <a:solidFill>
                  <a:srgbClr val="5B2A16"/>
                </a:solidFill>
                <a:latin typeface="Glacial Indifference"/>
              </a:rPr>
              <a:t>dưới</a:t>
            </a:r>
            <a:r>
              <a:rPr lang="en-US" sz="5000" dirty="0">
                <a:solidFill>
                  <a:srgbClr val="5B2A16"/>
                </a:solidFill>
                <a:latin typeface="Glacial Indifference"/>
              </a:rPr>
              <a:t> </a:t>
            </a:r>
            <a:r>
              <a:rPr lang="en-US" sz="5000" dirty="0" err="1">
                <a:solidFill>
                  <a:srgbClr val="5B2A16"/>
                </a:solidFill>
                <a:latin typeface="Glacial Indifference"/>
              </a:rPr>
              <a:t>đây</a:t>
            </a:r>
            <a:r>
              <a:rPr lang="en-US" sz="5000" dirty="0">
                <a:solidFill>
                  <a:srgbClr val="5B2A16"/>
                </a:solidFill>
                <a:latin typeface="Glacial Indifference"/>
              </a:rPr>
              <a:t>:</a:t>
            </a:r>
          </a:p>
        </p:txBody>
      </p:sp>
      <p:grpSp>
        <p:nvGrpSpPr>
          <p:cNvPr id="14" name="Group 13"/>
          <p:cNvGrpSpPr/>
          <p:nvPr/>
        </p:nvGrpSpPr>
        <p:grpSpPr>
          <a:xfrm>
            <a:off x="5943600" y="1962095"/>
            <a:ext cx="10287000" cy="2276819"/>
            <a:chOff x="1752600" y="5017997"/>
            <a:chExt cx="10287000" cy="1954303"/>
          </a:xfrm>
        </p:grpSpPr>
        <p:sp>
          <p:nvSpPr>
            <p:cNvPr id="15" name="Cloud 14"/>
            <p:cNvSpPr/>
            <p:nvPr/>
          </p:nvSpPr>
          <p:spPr>
            <a:xfrm>
              <a:off x="1752600" y="5017997"/>
              <a:ext cx="10287000" cy="1954303"/>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12432" y="5579649"/>
              <a:ext cx="8102283" cy="713285"/>
            </a:xfrm>
            <a:prstGeom prst="rect">
              <a:avLst/>
            </a:prstGeom>
            <a:noFill/>
          </p:spPr>
          <p:txBody>
            <a:bodyPr wrap="none" rtlCol="0">
              <a:spAutoFit/>
            </a:bodyPr>
            <a:lstStyle/>
            <a:p>
              <a:r>
                <a:rPr lang="en-US" sz="4800" dirty="0"/>
                <a:t>c.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mắc</a:t>
              </a:r>
              <a:r>
                <a:rPr lang="en-US" sz="4800" dirty="0"/>
                <a:t> </a:t>
              </a:r>
              <a:r>
                <a:rPr lang="en-US" sz="4800" dirty="0" err="1"/>
                <a:t>khuyết</a:t>
              </a:r>
              <a:r>
                <a:rPr lang="en-US" sz="4800" dirty="0"/>
                <a:t> </a:t>
              </a:r>
              <a:r>
                <a:rPr lang="en-US" sz="4800" dirty="0" err="1"/>
                <a:t>điểm</a:t>
              </a:r>
              <a:endParaRPr lang="en-US" sz="4800" dirty="0"/>
            </a:p>
          </p:txBody>
        </p:sp>
      </p:grpSp>
      <p:sp>
        <p:nvSpPr>
          <p:cNvPr id="5" name="Rectangle 4"/>
          <p:cNvSpPr/>
          <p:nvPr/>
        </p:nvSpPr>
        <p:spPr>
          <a:xfrm>
            <a:off x="5696980" y="4509912"/>
            <a:ext cx="11830317" cy="4401205"/>
          </a:xfrm>
          <a:prstGeom prst="rect">
            <a:avLst/>
          </a:prstGeom>
        </p:spPr>
        <p:txBody>
          <a:bodyPr wrap="square">
            <a:spAutoFit/>
          </a:bodyPr>
          <a:lstStyle/>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Chính: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Bạn sao vậy An?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An: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Tớ mới bị cô giáo ghi lỗi vì nói chuyện cùng Quyên xong.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Em: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Không sao đâu An, bạn biết lỗi lần sau sửa là được mà! </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Chính: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Bạn nói đúng đó! Ai cũng phải có lúc mắc lỗi mà!</a:t>
            </a:r>
          </a:p>
          <a:p>
            <a:r>
              <a:rPr lang="vi-VN" sz="4000" b="1" dirty="0">
                <a:solidFill>
                  <a:srgbClr val="333333"/>
                </a:solidFill>
                <a:latin typeface="Calibri" panose="020F0502020204030204" pitchFamily="34" charset="0"/>
                <a:ea typeface="Calibri" panose="020F0502020204030204" pitchFamily="34" charset="0"/>
                <a:cs typeface="Calibri" panose="020F0502020204030204" pitchFamily="34" charset="0"/>
              </a:rPr>
              <a:t>An: </a:t>
            </a:r>
            <a:r>
              <a:rPr lang="vi-VN" sz="4000" dirty="0">
                <a:solidFill>
                  <a:srgbClr val="333333"/>
                </a:solidFill>
                <a:latin typeface="Calibri" panose="020F0502020204030204" pitchFamily="34" charset="0"/>
                <a:ea typeface="Calibri" panose="020F0502020204030204" pitchFamily="34" charset="0"/>
                <a:cs typeface="Calibri" panose="020F0502020204030204" pitchFamily="34" charset="0"/>
              </a:rPr>
              <a:t>Được rồi! Cảm ơn các cậu nhé! </a:t>
            </a:r>
            <a:endParaRPr lang="vi-VN" sz="40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8" name="Picture 17"/>
          <p:cNvPicPr>
            <a:picLocks noChangeAspect="1"/>
          </p:cNvPicPr>
          <p:nvPr/>
        </p:nvPicPr>
        <p:blipFill>
          <a:blip r:embed="rId2"/>
          <a:stretch>
            <a:fillRect/>
          </a:stretch>
        </p:blipFill>
        <p:spPr>
          <a:xfrm>
            <a:off x="893952" y="2996186"/>
            <a:ext cx="16802032" cy="2139881"/>
          </a:xfrm>
          <a:prstGeom prst="rect">
            <a:avLst/>
          </a:prstGeom>
        </p:spPr>
      </p:pic>
    </p:spTree>
    <p:extLst>
      <p:ext uri="{BB962C8B-B14F-4D97-AF65-F5344CB8AC3E}">
        <p14:creationId xmlns:p14="http://schemas.microsoft.com/office/powerpoint/2010/main" val="2425128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71000"/>
            </a:blip>
            <a:stretch>
              <a:fillRect t="-38888" b="-38888"/>
            </a:stretch>
          </a:blipFill>
        </p:spPr>
      </p:sp>
      <p:sp>
        <p:nvSpPr>
          <p:cNvPr id="4" name="TextBox 4"/>
          <p:cNvSpPr txBox="1"/>
          <p:nvPr/>
        </p:nvSpPr>
        <p:spPr>
          <a:xfrm>
            <a:off x="4036267" y="3037432"/>
            <a:ext cx="13716000" cy="1795363"/>
          </a:xfrm>
          <a:prstGeom prst="rect">
            <a:avLst/>
          </a:prstGeom>
        </p:spPr>
        <p:txBody>
          <a:bodyPr wrap="square" lIns="0" tIns="0" rIns="0" bIns="0" rtlCol="0" anchor="t">
            <a:spAutoFit/>
          </a:bodyPr>
          <a:lstStyle/>
          <a:p>
            <a:pPr>
              <a:lnSpc>
                <a:spcPts val="7000"/>
              </a:lnSpc>
            </a:pPr>
            <a:r>
              <a:rPr lang="en-US" sz="5000" dirty="0" err="1">
                <a:solidFill>
                  <a:srgbClr val="5B2A16"/>
                </a:solidFill>
                <a:latin typeface="Glacial Indifference"/>
              </a:rPr>
              <a:t>Em</a:t>
            </a:r>
            <a:r>
              <a:rPr lang="en-US" sz="5000" dirty="0">
                <a:solidFill>
                  <a:srgbClr val="5B2A16"/>
                </a:solidFill>
                <a:latin typeface="Glacial Indifference"/>
              </a:rPr>
              <a:t> </a:t>
            </a:r>
            <a:r>
              <a:rPr lang="en-US" sz="5000" dirty="0" err="1">
                <a:solidFill>
                  <a:srgbClr val="5B2A16"/>
                </a:solidFill>
                <a:latin typeface="Glacial Indifference"/>
              </a:rPr>
              <a:t>cùng</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bạn</a:t>
            </a:r>
            <a:r>
              <a:rPr lang="en-US" sz="5000" dirty="0">
                <a:solidFill>
                  <a:srgbClr val="5B2A16"/>
                </a:solidFill>
                <a:latin typeface="Glacial Indifference"/>
              </a:rPr>
              <a:t> </a:t>
            </a:r>
            <a:r>
              <a:rPr lang="en-US" sz="5000" dirty="0" err="1">
                <a:solidFill>
                  <a:srgbClr val="5B2A16"/>
                </a:solidFill>
                <a:latin typeface="Glacial Indifference"/>
              </a:rPr>
              <a:t>trong</a:t>
            </a:r>
            <a:r>
              <a:rPr lang="en-US" sz="5000" dirty="0">
                <a:solidFill>
                  <a:srgbClr val="5B2A16"/>
                </a:solidFill>
                <a:latin typeface="Glacial Indifference"/>
              </a:rPr>
              <a:t> </a:t>
            </a:r>
            <a:r>
              <a:rPr lang="en-US" sz="5000" dirty="0" err="1">
                <a:solidFill>
                  <a:srgbClr val="5B2A16"/>
                </a:solidFill>
                <a:latin typeface="Glacial Indifference"/>
              </a:rPr>
              <a:t>nhóm</a:t>
            </a:r>
            <a:r>
              <a:rPr lang="en-US" sz="5000" dirty="0">
                <a:solidFill>
                  <a:srgbClr val="5B2A16"/>
                </a:solidFill>
                <a:latin typeface="Glacial Indifference"/>
              </a:rPr>
              <a:t> </a:t>
            </a:r>
            <a:r>
              <a:rPr lang="en-US" sz="5000" dirty="0" err="1">
                <a:solidFill>
                  <a:srgbClr val="5B2A16"/>
                </a:solidFill>
                <a:latin typeface="Glacial Indifference"/>
              </a:rPr>
              <a:t>xây</a:t>
            </a:r>
            <a:r>
              <a:rPr lang="en-US" sz="5000" dirty="0">
                <a:solidFill>
                  <a:srgbClr val="5B2A16"/>
                </a:solidFill>
                <a:latin typeface="Glacial Indifference"/>
              </a:rPr>
              <a:t> </a:t>
            </a:r>
            <a:r>
              <a:rPr lang="en-US" sz="5000" dirty="0" err="1">
                <a:solidFill>
                  <a:srgbClr val="5B2A16"/>
                </a:solidFill>
                <a:latin typeface="Glacial Indifference"/>
              </a:rPr>
              <a:t>dựng</a:t>
            </a:r>
            <a:r>
              <a:rPr lang="en-US" sz="5000" dirty="0">
                <a:solidFill>
                  <a:srgbClr val="5B2A16"/>
                </a:solidFill>
                <a:latin typeface="Glacial Indifference"/>
              </a:rPr>
              <a:t> </a:t>
            </a:r>
            <a:r>
              <a:rPr lang="en-US" sz="5000" dirty="0" err="1">
                <a:solidFill>
                  <a:srgbClr val="5B2A16"/>
                </a:solidFill>
                <a:latin typeface="Glacial Indifference"/>
              </a:rPr>
              <a:t>kịch</a:t>
            </a:r>
            <a:r>
              <a:rPr lang="en-US" sz="5000" dirty="0">
                <a:solidFill>
                  <a:srgbClr val="5B2A16"/>
                </a:solidFill>
                <a:latin typeface="Glacial Indifference"/>
              </a:rPr>
              <a:t> </a:t>
            </a:r>
            <a:r>
              <a:rPr lang="en-US" sz="5000" dirty="0" err="1">
                <a:solidFill>
                  <a:srgbClr val="5B2A16"/>
                </a:solidFill>
                <a:latin typeface="Glacial Indifference"/>
              </a:rPr>
              <a:t>bản</a:t>
            </a:r>
            <a:r>
              <a:rPr lang="en-US" sz="5000" dirty="0">
                <a:solidFill>
                  <a:srgbClr val="5B2A16"/>
                </a:solidFill>
                <a:latin typeface="Glacial Indifference"/>
              </a:rPr>
              <a:t> </a:t>
            </a:r>
            <a:r>
              <a:rPr lang="en-US" sz="5000" dirty="0" err="1">
                <a:solidFill>
                  <a:srgbClr val="5B2A16"/>
                </a:solidFill>
                <a:latin typeface="Glacial Indifference"/>
              </a:rPr>
              <a:t>và</a:t>
            </a:r>
            <a:r>
              <a:rPr lang="en-US" sz="5000" dirty="0">
                <a:solidFill>
                  <a:srgbClr val="5B2A16"/>
                </a:solidFill>
                <a:latin typeface="Glacial Indifference"/>
              </a:rPr>
              <a:t> </a:t>
            </a:r>
            <a:r>
              <a:rPr lang="en-US" sz="5000" dirty="0" err="1">
                <a:solidFill>
                  <a:srgbClr val="5B2A16"/>
                </a:solidFill>
                <a:latin typeface="Glacial Indifference"/>
              </a:rPr>
              <a:t>sắm</a:t>
            </a:r>
            <a:r>
              <a:rPr lang="en-US" sz="5000" dirty="0">
                <a:solidFill>
                  <a:srgbClr val="5B2A16"/>
                </a:solidFill>
                <a:latin typeface="Glacial Indifference"/>
              </a:rPr>
              <a:t> </a:t>
            </a:r>
            <a:r>
              <a:rPr lang="en-US" sz="5000" dirty="0" err="1">
                <a:solidFill>
                  <a:srgbClr val="5B2A16"/>
                </a:solidFill>
                <a:latin typeface="Glacial Indifference"/>
              </a:rPr>
              <a:t>vai</a:t>
            </a:r>
            <a:r>
              <a:rPr lang="en-US" sz="5000" dirty="0">
                <a:solidFill>
                  <a:srgbClr val="5B2A16"/>
                </a:solidFill>
                <a:latin typeface="Glacial Indifference"/>
              </a:rPr>
              <a:t> </a:t>
            </a:r>
            <a:r>
              <a:rPr lang="en-US" sz="5000" dirty="0" err="1">
                <a:solidFill>
                  <a:srgbClr val="5B2A16"/>
                </a:solidFill>
                <a:latin typeface="Glacial Indifference"/>
              </a:rPr>
              <a:t>xử</a:t>
            </a:r>
            <a:r>
              <a:rPr lang="en-US" sz="5000" dirty="0">
                <a:solidFill>
                  <a:srgbClr val="5B2A16"/>
                </a:solidFill>
                <a:latin typeface="Glacial Indifference"/>
              </a:rPr>
              <a:t> </a:t>
            </a:r>
            <a:r>
              <a:rPr lang="en-US" sz="5000" dirty="0" err="1">
                <a:solidFill>
                  <a:srgbClr val="5B2A16"/>
                </a:solidFill>
                <a:latin typeface="Glacial Indifference"/>
              </a:rPr>
              <a:t>lí</a:t>
            </a:r>
            <a:r>
              <a:rPr lang="en-US" sz="5000" dirty="0">
                <a:solidFill>
                  <a:srgbClr val="5B2A16"/>
                </a:solidFill>
                <a:latin typeface="Glacial Indifference"/>
              </a:rPr>
              <a:t> </a:t>
            </a:r>
            <a:r>
              <a:rPr lang="en-US" sz="5000" dirty="0" err="1">
                <a:solidFill>
                  <a:srgbClr val="5B2A16"/>
                </a:solidFill>
                <a:latin typeface="Glacial Indifference"/>
              </a:rPr>
              <a:t>các</a:t>
            </a:r>
            <a:r>
              <a:rPr lang="en-US" sz="5000" dirty="0">
                <a:solidFill>
                  <a:srgbClr val="5B2A16"/>
                </a:solidFill>
                <a:latin typeface="Glacial Indifference"/>
              </a:rPr>
              <a:t> </a:t>
            </a:r>
            <a:r>
              <a:rPr lang="en-US" sz="5000" dirty="0" err="1">
                <a:solidFill>
                  <a:srgbClr val="5B2A16"/>
                </a:solidFill>
                <a:latin typeface="Glacial Indifference"/>
              </a:rPr>
              <a:t>tình</a:t>
            </a:r>
            <a:r>
              <a:rPr lang="en-US" sz="5000" dirty="0">
                <a:solidFill>
                  <a:srgbClr val="5B2A16"/>
                </a:solidFill>
                <a:latin typeface="Glacial Indifference"/>
              </a:rPr>
              <a:t> </a:t>
            </a:r>
            <a:r>
              <a:rPr lang="en-US" sz="5000" dirty="0" err="1">
                <a:solidFill>
                  <a:srgbClr val="5B2A16"/>
                </a:solidFill>
                <a:latin typeface="Glacial Indifference"/>
              </a:rPr>
              <a:t>huống</a:t>
            </a:r>
            <a:r>
              <a:rPr lang="en-US" sz="5000" dirty="0">
                <a:solidFill>
                  <a:srgbClr val="5B2A16"/>
                </a:solidFill>
                <a:latin typeface="Glacial Indifference"/>
              </a:rPr>
              <a:t> </a:t>
            </a:r>
            <a:r>
              <a:rPr lang="en-US" sz="5000" dirty="0" err="1">
                <a:solidFill>
                  <a:srgbClr val="5B2A16"/>
                </a:solidFill>
                <a:latin typeface="Glacial Indifference"/>
              </a:rPr>
              <a:t>dưới</a:t>
            </a:r>
            <a:r>
              <a:rPr lang="en-US" sz="5000" dirty="0">
                <a:solidFill>
                  <a:srgbClr val="5B2A16"/>
                </a:solidFill>
                <a:latin typeface="Glacial Indifference"/>
              </a:rPr>
              <a:t> </a:t>
            </a:r>
            <a:r>
              <a:rPr lang="en-US" sz="5000" dirty="0" err="1">
                <a:solidFill>
                  <a:srgbClr val="5B2A16"/>
                </a:solidFill>
                <a:latin typeface="Glacial Indifference"/>
              </a:rPr>
              <a:t>đây</a:t>
            </a:r>
            <a:r>
              <a:rPr lang="en-US" sz="5000" dirty="0">
                <a:solidFill>
                  <a:srgbClr val="5B2A16"/>
                </a:solidFill>
                <a:latin typeface="Glacial Indifference"/>
              </a:rPr>
              <a:t>:</a:t>
            </a:r>
          </a:p>
        </p:txBody>
      </p:sp>
      <p:grpSp>
        <p:nvGrpSpPr>
          <p:cNvPr id="8" name="Group 7"/>
          <p:cNvGrpSpPr/>
          <p:nvPr/>
        </p:nvGrpSpPr>
        <p:grpSpPr>
          <a:xfrm>
            <a:off x="340279" y="5257134"/>
            <a:ext cx="8767336" cy="1954303"/>
            <a:chOff x="1752600" y="5017997"/>
            <a:chExt cx="8767336" cy="1954303"/>
          </a:xfrm>
        </p:grpSpPr>
        <p:sp>
          <p:nvSpPr>
            <p:cNvPr id="6" name="Cloud 5"/>
            <p:cNvSpPr/>
            <p:nvPr/>
          </p:nvSpPr>
          <p:spPr>
            <a:xfrm>
              <a:off x="1752600" y="5017997"/>
              <a:ext cx="8331811" cy="1954303"/>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52600" y="5536002"/>
              <a:ext cx="8767336" cy="830997"/>
            </a:xfrm>
            <a:prstGeom prst="rect">
              <a:avLst/>
            </a:prstGeom>
            <a:noFill/>
          </p:spPr>
          <p:txBody>
            <a:bodyPr wrap="none" rtlCol="0">
              <a:spAutoFit/>
            </a:bodyPr>
            <a:lstStyle/>
            <a:p>
              <a:r>
                <a:rPr lang="en-US" sz="4800" dirty="0"/>
                <a:t>a.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có</a:t>
              </a:r>
              <a:r>
                <a:rPr lang="en-US" sz="4800" dirty="0"/>
                <a:t> </a:t>
              </a:r>
              <a:r>
                <a:rPr lang="en-US" sz="4800" dirty="0" err="1"/>
                <a:t>chuyện</a:t>
              </a:r>
              <a:r>
                <a:rPr lang="en-US" sz="4800" dirty="0"/>
                <a:t> </a:t>
              </a:r>
              <a:r>
                <a:rPr lang="en-US" sz="4800" dirty="0" err="1"/>
                <a:t>vui</a:t>
              </a:r>
              <a:r>
                <a:rPr lang="en-US" sz="4800" dirty="0"/>
                <a:t>/</a:t>
              </a:r>
              <a:r>
                <a:rPr lang="en-US" sz="4800" dirty="0" err="1"/>
                <a:t>buồn</a:t>
              </a:r>
              <a:endParaRPr lang="en-US" sz="4800" dirty="0"/>
            </a:p>
          </p:txBody>
        </p:sp>
      </p:grpSp>
      <p:grpSp>
        <p:nvGrpSpPr>
          <p:cNvPr id="9" name="Group 8"/>
          <p:cNvGrpSpPr/>
          <p:nvPr/>
        </p:nvGrpSpPr>
        <p:grpSpPr>
          <a:xfrm>
            <a:off x="9447894" y="5873728"/>
            <a:ext cx="8552761" cy="1954303"/>
            <a:chOff x="3137751" y="4997837"/>
            <a:chExt cx="8552761" cy="1954303"/>
          </a:xfrm>
        </p:grpSpPr>
        <p:sp>
          <p:nvSpPr>
            <p:cNvPr id="10" name="Cloud 9"/>
            <p:cNvSpPr/>
            <p:nvPr/>
          </p:nvSpPr>
          <p:spPr>
            <a:xfrm>
              <a:off x="3137751" y="4997837"/>
              <a:ext cx="8552761" cy="1954303"/>
            </a:xfrm>
            <a:prstGeom prst="clou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15439" y="5538857"/>
              <a:ext cx="6808146" cy="830997"/>
            </a:xfrm>
            <a:prstGeom prst="rect">
              <a:avLst/>
            </a:prstGeom>
            <a:noFill/>
          </p:spPr>
          <p:txBody>
            <a:bodyPr wrap="none" rtlCol="0">
              <a:spAutoFit/>
            </a:bodyPr>
            <a:lstStyle/>
            <a:p>
              <a:r>
                <a:rPr lang="en-US" sz="4800" dirty="0"/>
                <a:t>b.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bị</a:t>
              </a:r>
              <a:r>
                <a:rPr lang="en-US" sz="4800" dirty="0"/>
                <a:t> </a:t>
              </a:r>
              <a:r>
                <a:rPr lang="en-US" sz="4800" dirty="0" err="1"/>
                <a:t>trêu</a:t>
              </a:r>
              <a:r>
                <a:rPr lang="en-US" sz="4800" dirty="0"/>
                <a:t> </a:t>
              </a:r>
              <a:r>
                <a:rPr lang="en-US" sz="4800" dirty="0" err="1"/>
                <a:t>chọc</a:t>
              </a:r>
              <a:endParaRPr lang="en-US" sz="4800" dirty="0"/>
            </a:p>
          </p:txBody>
        </p:sp>
      </p:grpSp>
      <p:grpSp>
        <p:nvGrpSpPr>
          <p:cNvPr id="12" name="Group 11"/>
          <p:cNvGrpSpPr/>
          <p:nvPr/>
        </p:nvGrpSpPr>
        <p:grpSpPr>
          <a:xfrm>
            <a:off x="1337277" y="7949449"/>
            <a:ext cx="10287000" cy="2276819"/>
            <a:chOff x="1752600" y="5017997"/>
            <a:chExt cx="10287000" cy="1954303"/>
          </a:xfrm>
        </p:grpSpPr>
        <p:sp>
          <p:nvSpPr>
            <p:cNvPr id="13" name="Cloud 12"/>
            <p:cNvSpPr/>
            <p:nvPr/>
          </p:nvSpPr>
          <p:spPr>
            <a:xfrm>
              <a:off x="1752600" y="5017997"/>
              <a:ext cx="10287000" cy="1954303"/>
            </a:xfrm>
            <a:prstGeom prst="cloud">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12432" y="5579649"/>
              <a:ext cx="8102283" cy="713285"/>
            </a:xfrm>
            <a:prstGeom prst="rect">
              <a:avLst/>
            </a:prstGeom>
            <a:noFill/>
          </p:spPr>
          <p:txBody>
            <a:bodyPr wrap="none" rtlCol="0">
              <a:spAutoFit/>
            </a:bodyPr>
            <a:lstStyle/>
            <a:p>
              <a:r>
                <a:rPr lang="en-US" sz="4800" dirty="0"/>
                <a:t>c. </a:t>
              </a:r>
              <a:r>
                <a:rPr lang="en-US" sz="4800" dirty="0" err="1"/>
                <a:t>Bạn</a:t>
              </a:r>
              <a:r>
                <a:rPr lang="en-US" sz="4800" dirty="0"/>
                <a:t> </a:t>
              </a:r>
              <a:r>
                <a:rPr lang="en-US" sz="4800" dirty="0" err="1"/>
                <a:t>của</a:t>
              </a:r>
              <a:r>
                <a:rPr lang="en-US" sz="4800" dirty="0"/>
                <a:t> </a:t>
              </a:r>
              <a:r>
                <a:rPr lang="en-US" sz="4800" dirty="0" err="1"/>
                <a:t>em</a:t>
              </a:r>
              <a:r>
                <a:rPr lang="en-US" sz="4800" dirty="0"/>
                <a:t> </a:t>
              </a:r>
              <a:r>
                <a:rPr lang="en-US" sz="4800" dirty="0" err="1"/>
                <a:t>mắc</a:t>
              </a:r>
              <a:r>
                <a:rPr lang="en-US" sz="4800" dirty="0"/>
                <a:t> </a:t>
              </a:r>
              <a:r>
                <a:rPr lang="en-US" sz="4800" dirty="0" err="1"/>
                <a:t>khuyết</a:t>
              </a:r>
              <a:r>
                <a:rPr lang="en-US" sz="4800" dirty="0"/>
                <a:t> </a:t>
              </a:r>
              <a:r>
                <a:rPr lang="en-US" sz="4800" dirty="0" err="1"/>
                <a:t>điểm</a:t>
              </a:r>
              <a:endParaRPr lang="en-US" sz="4800" dirty="0"/>
            </a:p>
          </p:txBody>
        </p:sp>
      </p:grpSp>
      <p:pic>
        <p:nvPicPr>
          <p:cNvPr id="17" name="Picture 16"/>
          <p:cNvPicPr>
            <a:picLocks noChangeAspect="1"/>
          </p:cNvPicPr>
          <p:nvPr/>
        </p:nvPicPr>
        <p:blipFill>
          <a:blip r:embed="rId4"/>
          <a:stretch>
            <a:fillRect/>
          </a:stretch>
        </p:blipFill>
        <p:spPr>
          <a:xfrm>
            <a:off x="271074" y="68773"/>
            <a:ext cx="16802032" cy="3407959"/>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29655" y="8031052"/>
            <a:ext cx="4542519" cy="2255948"/>
          </a:xfrm>
          <a:prstGeom prst="rect">
            <a:avLst/>
          </a:prstGeom>
        </p:spPr>
      </p:pic>
    </p:spTree>
    <p:extLst>
      <p:ext uri="{BB962C8B-B14F-4D97-AF65-F5344CB8AC3E}">
        <p14:creationId xmlns:p14="http://schemas.microsoft.com/office/powerpoint/2010/main" val="1466335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35929" y="389003"/>
            <a:ext cx="14637671" cy="2693045"/>
          </a:xfrm>
          <a:prstGeom prst="rect">
            <a:avLst/>
          </a:prstGeom>
          <a:solidFill>
            <a:schemeClr val="bg1"/>
          </a:solidFill>
          <a:ln w="38100">
            <a:noFill/>
          </a:ln>
        </p:spPr>
        <p:txBody>
          <a:bodyPr wrap="square" lIns="0" tIns="0" rIns="0" bIns="0" rtlCol="0" anchor="t">
            <a:spAutoFit/>
          </a:bodyPr>
          <a:lstStyle/>
          <a:p>
            <a:pPr algn="just">
              <a:lnSpc>
                <a:spcPts val="7000"/>
              </a:lnSpc>
            </a:pPr>
            <a:r>
              <a:rPr lang="en-US" sz="5400" dirty="0" err="1">
                <a:solidFill>
                  <a:srgbClr val="5B2A16"/>
                </a:solidFill>
                <a:latin typeface="Glacial Indifference"/>
              </a:rPr>
              <a:t>Em</a:t>
            </a:r>
            <a:r>
              <a:rPr lang="en-US" sz="5400" dirty="0">
                <a:solidFill>
                  <a:srgbClr val="5B2A16"/>
                </a:solidFill>
                <a:latin typeface="Glacial Indifference"/>
              </a:rPr>
              <a:t> </a:t>
            </a:r>
            <a:r>
              <a:rPr lang="en-US" sz="5400" dirty="0" err="1">
                <a:solidFill>
                  <a:srgbClr val="5B2A16"/>
                </a:solidFill>
                <a:latin typeface="Glacial Indifference"/>
              </a:rPr>
              <a:t>hãy</a:t>
            </a:r>
            <a:r>
              <a:rPr lang="en-US" sz="5400" dirty="0">
                <a:solidFill>
                  <a:srgbClr val="5B2A16"/>
                </a:solidFill>
                <a:latin typeface="Glacial Indifference"/>
              </a:rPr>
              <a:t> </a:t>
            </a:r>
            <a:r>
              <a:rPr lang="en-US" sz="5400" dirty="0" err="1">
                <a:solidFill>
                  <a:srgbClr val="5B2A16"/>
                </a:solidFill>
                <a:latin typeface="Glacial Indifference"/>
              </a:rPr>
              <a:t>kể</a:t>
            </a:r>
            <a:r>
              <a:rPr lang="en-US" sz="5400" dirty="0">
                <a:solidFill>
                  <a:srgbClr val="5B2A16"/>
                </a:solidFill>
                <a:latin typeface="Glacial Indifference"/>
              </a:rPr>
              <a:t> </a:t>
            </a:r>
            <a:r>
              <a:rPr lang="en-US" sz="5400" dirty="0" err="1">
                <a:solidFill>
                  <a:srgbClr val="5B2A16"/>
                </a:solidFill>
                <a:latin typeface="Glacial Indifference"/>
              </a:rPr>
              <a:t>về</a:t>
            </a:r>
            <a:r>
              <a:rPr lang="en-US" sz="5400" dirty="0">
                <a:solidFill>
                  <a:srgbClr val="5B2A16"/>
                </a:solidFill>
                <a:latin typeface="Glacial Indifference"/>
              </a:rPr>
              <a:t> </a:t>
            </a:r>
            <a:r>
              <a:rPr lang="en-US" sz="5400" dirty="0" err="1">
                <a:solidFill>
                  <a:srgbClr val="5B2A16"/>
                </a:solidFill>
                <a:latin typeface="Glacial Indifference"/>
              </a:rPr>
              <a:t>một</a:t>
            </a:r>
            <a:r>
              <a:rPr lang="en-US" sz="5400" dirty="0">
                <a:solidFill>
                  <a:srgbClr val="5B2A16"/>
                </a:solidFill>
                <a:latin typeface="Glacial Indifference"/>
              </a:rPr>
              <a:t> </a:t>
            </a:r>
            <a:r>
              <a:rPr lang="en-US" sz="5400" dirty="0" err="1">
                <a:solidFill>
                  <a:srgbClr val="5B2A16"/>
                </a:solidFill>
                <a:latin typeface="Glacial Indifference"/>
              </a:rPr>
              <a:t>tình</a:t>
            </a:r>
            <a:r>
              <a:rPr lang="en-US" sz="5400" dirty="0">
                <a:solidFill>
                  <a:srgbClr val="5B2A16"/>
                </a:solidFill>
                <a:latin typeface="Glacial Indifference"/>
              </a:rPr>
              <a:t> </a:t>
            </a:r>
            <a:r>
              <a:rPr lang="en-US" sz="5400" dirty="0" err="1">
                <a:solidFill>
                  <a:srgbClr val="5B2A16"/>
                </a:solidFill>
                <a:latin typeface="Glacial Indifference"/>
              </a:rPr>
              <a:t>bạn</a:t>
            </a:r>
            <a:r>
              <a:rPr lang="en-US" sz="5400" dirty="0">
                <a:solidFill>
                  <a:srgbClr val="5B2A16"/>
                </a:solidFill>
                <a:latin typeface="Glacial Indifference"/>
              </a:rPr>
              <a:t> </a:t>
            </a:r>
            <a:r>
              <a:rPr lang="en-US" sz="5400" dirty="0" err="1">
                <a:solidFill>
                  <a:srgbClr val="5B2A16"/>
                </a:solidFill>
                <a:latin typeface="Glacial Indifference"/>
              </a:rPr>
              <a:t>đẹp</a:t>
            </a:r>
            <a:r>
              <a:rPr lang="en-US" sz="5400" dirty="0">
                <a:solidFill>
                  <a:srgbClr val="5B2A16"/>
                </a:solidFill>
                <a:latin typeface="Glacial Indifference"/>
              </a:rPr>
              <a:t> </a:t>
            </a:r>
            <a:r>
              <a:rPr lang="en-US" sz="5400" dirty="0" err="1">
                <a:solidFill>
                  <a:srgbClr val="5B2A16"/>
                </a:solidFill>
                <a:latin typeface="Glacial Indifference"/>
              </a:rPr>
              <a:t>của</a:t>
            </a:r>
            <a:r>
              <a:rPr lang="en-US" sz="5400" dirty="0">
                <a:solidFill>
                  <a:srgbClr val="5B2A16"/>
                </a:solidFill>
                <a:latin typeface="Glacial Indifference"/>
              </a:rPr>
              <a:t> </a:t>
            </a:r>
            <a:r>
              <a:rPr lang="en-US" sz="5400" dirty="0" err="1">
                <a:solidFill>
                  <a:srgbClr val="5B2A16"/>
                </a:solidFill>
                <a:latin typeface="Glacial Indifference"/>
              </a:rPr>
              <a:t>bản</a:t>
            </a:r>
            <a:r>
              <a:rPr lang="en-US" sz="5400" dirty="0">
                <a:solidFill>
                  <a:srgbClr val="5B2A16"/>
                </a:solidFill>
                <a:latin typeface="Glacial Indifference"/>
              </a:rPr>
              <a:t> </a:t>
            </a:r>
            <a:r>
              <a:rPr lang="en-US" sz="5400" dirty="0" err="1">
                <a:solidFill>
                  <a:srgbClr val="5B2A16"/>
                </a:solidFill>
                <a:latin typeface="Glacial Indifference"/>
              </a:rPr>
              <a:t>thân</a:t>
            </a:r>
            <a:r>
              <a:rPr lang="en-US" sz="5400" dirty="0">
                <a:solidFill>
                  <a:srgbClr val="5B2A16"/>
                </a:solidFill>
                <a:latin typeface="Glacial Indifference"/>
              </a:rPr>
              <a:t> </a:t>
            </a:r>
            <a:r>
              <a:rPr lang="en-US" sz="5400" dirty="0" err="1">
                <a:solidFill>
                  <a:srgbClr val="5B2A16"/>
                </a:solidFill>
                <a:latin typeface="Glacial Indifference"/>
              </a:rPr>
              <a:t>hoặc</a:t>
            </a:r>
            <a:r>
              <a:rPr lang="en-US" sz="5400" dirty="0">
                <a:solidFill>
                  <a:srgbClr val="5B2A16"/>
                </a:solidFill>
                <a:latin typeface="Glacial Indifference"/>
              </a:rPr>
              <a:t> </a:t>
            </a:r>
            <a:r>
              <a:rPr lang="en-US" sz="5400" dirty="0" err="1">
                <a:solidFill>
                  <a:srgbClr val="5B2A16"/>
                </a:solidFill>
                <a:latin typeface="Glacial Indifference"/>
              </a:rPr>
              <a:t>các</a:t>
            </a:r>
            <a:r>
              <a:rPr lang="en-US" sz="5400" dirty="0">
                <a:solidFill>
                  <a:srgbClr val="5B2A16"/>
                </a:solidFill>
                <a:latin typeface="Glacial Indifference"/>
              </a:rPr>
              <a:t> </a:t>
            </a:r>
            <a:r>
              <a:rPr lang="en-US" sz="5400" dirty="0" err="1">
                <a:solidFill>
                  <a:srgbClr val="5B2A16"/>
                </a:solidFill>
                <a:latin typeface="Glacial Indifference"/>
              </a:rPr>
              <a:t>bạn</a:t>
            </a:r>
            <a:r>
              <a:rPr lang="en-US" sz="5400" dirty="0">
                <a:solidFill>
                  <a:srgbClr val="5B2A16"/>
                </a:solidFill>
                <a:latin typeface="Glacial Indifference"/>
              </a:rPr>
              <a:t> </a:t>
            </a:r>
            <a:r>
              <a:rPr lang="en-US" sz="5400" dirty="0" err="1">
                <a:solidFill>
                  <a:srgbClr val="5B2A16"/>
                </a:solidFill>
                <a:latin typeface="Glacial Indifference"/>
              </a:rPr>
              <a:t>khác</a:t>
            </a:r>
            <a:r>
              <a:rPr lang="en-US" sz="5400" dirty="0">
                <a:solidFill>
                  <a:srgbClr val="5B2A16"/>
                </a:solidFill>
                <a:latin typeface="Glacial Indifference"/>
              </a:rPr>
              <a:t> </a:t>
            </a:r>
            <a:r>
              <a:rPr lang="en-US" sz="5400" dirty="0" err="1">
                <a:solidFill>
                  <a:srgbClr val="5B2A16"/>
                </a:solidFill>
                <a:latin typeface="Glacial Indifference"/>
              </a:rPr>
              <a:t>mà</a:t>
            </a:r>
            <a:r>
              <a:rPr lang="en-US" sz="5400" dirty="0">
                <a:solidFill>
                  <a:srgbClr val="5B2A16"/>
                </a:solidFill>
                <a:latin typeface="Glacial Indifference"/>
              </a:rPr>
              <a:t> </a:t>
            </a:r>
            <a:r>
              <a:rPr lang="en-US" sz="5400" dirty="0" err="1">
                <a:solidFill>
                  <a:srgbClr val="5B2A16"/>
                </a:solidFill>
                <a:latin typeface="Glacial Indifference"/>
              </a:rPr>
              <a:t>em</a:t>
            </a:r>
            <a:r>
              <a:rPr lang="en-US" sz="5400" dirty="0">
                <a:solidFill>
                  <a:srgbClr val="5B2A16"/>
                </a:solidFill>
                <a:latin typeface="Glacial Indifference"/>
              </a:rPr>
              <a:t> </a:t>
            </a:r>
            <a:r>
              <a:rPr lang="en-US" sz="5400" dirty="0" err="1">
                <a:solidFill>
                  <a:srgbClr val="5B2A16"/>
                </a:solidFill>
                <a:latin typeface="Glacial Indifference"/>
              </a:rPr>
              <a:t>biết</a:t>
            </a:r>
            <a:r>
              <a:rPr lang="en-US" sz="5400" dirty="0">
                <a:solidFill>
                  <a:srgbClr val="5B2A16"/>
                </a:solidFill>
                <a:latin typeface="Glacial Indifference"/>
              </a:rPr>
              <a:t>. Chia </a:t>
            </a:r>
            <a:r>
              <a:rPr lang="en-US" sz="5400" dirty="0" err="1">
                <a:solidFill>
                  <a:srgbClr val="5B2A16"/>
                </a:solidFill>
                <a:latin typeface="Glacial Indifference"/>
              </a:rPr>
              <a:t>sẻ</a:t>
            </a:r>
            <a:r>
              <a:rPr lang="en-US" sz="5400" dirty="0">
                <a:solidFill>
                  <a:srgbClr val="5B2A16"/>
                </a:solidFill>
                <a:latin typeface="Glacial Indifference"/>
              </a:rPr>
              <a:t> </a:t>
            </a:r>
            <a:r>
              <a:rPr lang="en-US" sz="5400" dirty="0" err="1">
                <a:solidFill>
                  <a:srgbClr val="5B2A16"/>
                </a:solidFill>
                <a:latin typeface="Glacial Indifference"/>
              </a:rPr>
              <a:t>những</a:t>
            </a:r>
            <a:r>
              <a:rPr lang="en-US" sz="5400" dirty="0">
                <a:solidFill>
                  <a:srgbClr val="5B2A16"/>
                </a:solidFill>
                <a:latin typeface="Glacial Indifference"/>
              </a:rPr>
              <a:t> </a:t>
            </a:r>
            <a:r>
              <a:rPr lang="en-US" sz="5400" dirty="0" err="1">
                <a:solidFill>
                  <a:srgbClr val="5B2A16"/>
                </a:solidFill>
                <a:latin typeface="Glacial Indifference"/>
              </a:rPr>
              <a:t>việc</a:t>
            </a:r>
            <a:r>
              <a:rPr lang="en-US" sz="5400" dirty="0">
                <a:solidFill>
                  <a:srgbClr val="5B2A16"/>
                </a:solidFill>
                <a:latin typeface="Glacial Indifference"/>
              </a:rPr>
              <a:t> </a:t>
            </a:r>
            <a:r>
              <a:rPr lang="en-US" sz="5400" dirty="0" err="1">
                <a:solidFill>
                  <a:srgbClr val="5B2A16"/>
                </a:solidFill>
                <a:latin typeface="Glacial Indifference"/>
              </a:rPr>
              <a:t>em</a:t>
            </a:r>
            <a:r>
              <a:rPr lang="en-US" sz="5400" dirty="0">
                <a:solidFill>
                  <a:srgbClr val="5B2A16"/>
                </a:solidFill>
                <a:latin typeface="Glacial Indifference"/>
              </a:rPr>
              <a:t> </a:t>
            </a:r>
            <a:r>
              <a:rPr lang="en-US" sz="5400" dirty="0" err="1">
                <a:solidFill>
                  <a:srgbClr val="5B2A16"/>
                </a:solidFill>
                <a:latin typeface="Glacial Indifference"/>
              </a:rPr>
              <a:t>đã</a:t>
            </a:r>
            <a:r>
              <a:rPr lang="en-US" sz="5400" dirty="0">
                <a:solidFill>
                  <a:srgbClr val="5B2A16"/>
                </a:solidFill>
                <a:latin typeface="Glacial Indifference"/>
              </a:rPr>
              <a:t> </a:t>
            </a:r>
            <a:r>
              <a:rPr lang="en-US" sz="5400" dirty="0" err="1">
                <a:solidFill>
                  <a:srgbClr val="5B2A16"/>
                </a:solidFill>
                <a:latin typeface="Glacial Indifference"/>
              </a:rPr>
              <a:t>làm</a:t>
            </a:r>
            <a:r>
              <a:rPr lang="en-US" sz="5400" dirty="0">
                <a:solidFill>
                  <a:srgbClr val="5B2A16"/>
                </a:solidFill>
                <a:latin typeface="Glacial Indifference"/>
              </a:rPr>
              <a:t> </a:t>
            </a:r>
            <a:r>
              <a:rPr lang="en-US" sz="5400" dirty="0" err="1">
                <a:solidFill>
                  <a:srgbClr val="5B2A16"/>
                </a:solidFill>
                <a:latin typeface="Glacial Indifference"/>
              </a:rPr>
              <a:t>để</a:t>
            </a:r>
            <a:r>
              <a:rPr lang="en-US" sz="5400" dirty="0">
                <a:solidFill>
                  <a:srgbClr val="5B2A16"/>
                </a:solidFill>
                <a:latin typeface="Glacial Indifference"/>
              </a:rPr>
              <a:t> </a:t>
            </a:r>
            <a:r>
              <a:rPr lang="en-US" sz="5400" dirty="0" err="1">
                <a:solidFill>
                  <a:srgbClr val="5B2A16"/>
                </a:solidFill>
                <a:latin typeface="Glacial Indifference"/>
              </a:rPr>
              <a:t>duy</a:t>
            </a:r>
            <a:r>
              <a:rPr lang="en-US" sz="5400" dirty="0">
                <a:solidFill>
                  <a:srgbClr val="5B2A16"/>
                </a:solidFill>
                <a:latin typeface="Glacial Indifference"/>
              </a:rPr>
              <a:t> </a:t>
            </a:r>
            <a:r>
              <a:rPr lang="en-US" sz="5400" dirty="0" err="1">
                <a:solidFill>
                  <a:srgbClr val="5B2A16"/>
                </a:solidFill>
                <a:latin typeface="Glacial Indifference"/>
              </a:rPr>
              <a:t>trì</a:t>
            </a:r>
            <a:r>
              <a:rPr lang="en-US" sz="5400" dirty="0">
                <a:solidFill>
                  <a:srgbClr val="5B2A16"/>
                </a:solidFill>
                <a:latin typeface="Glacial Indifference"/>
              </a:rPr>
              <a:t> </a:t>
            </a:r>
            <a:r>
              <a:rPr lang="en-US" sz="5400" dirty="0" err="1">
                <a:solidFill>
                  <a:srgbClr val="5B2A16"/>
                </a:solidFill>
                <a:latin typeface="Glacial Indifference"/>
              </a:rPr>
              <a:t>tình</a:t>
            </a:r>
            <a:r>
              <a:rPr lang="en-US" sz="5400" dirty="0">
                <a:solidFill>
                  <a:srgbClr val="5B2A16"/>
                </a:solidFill>
                <a:latin typeface="Glacial Indifference"/>
              </a:rPr>
              <a:t> </a:t>
            </a:r>
            <a:r>
              <a:rPr lang="en-US" sz="5400" dirty="0" err="1">
                <a:solidFill>
                  <a:srgbClr val="5B2A16"/>
                </a:solidFill>
                <a:latin typeface="Glacial Indifference"/>
              </a:rPr>
              <a:t>bạn</a:t>
            </a:r>
            <a:endParaRPr lang="en-US" sz="5400" dirty="0">
              <a:solidFill>
                <a:srgbClr val="5B2A16"/>
              </a:solidFill>
              <a:latin typeface="Glacial Indifference"/>
            </a:endParaRPr>
          </a:p>
        </p:txBody>
      </p:sp>
      <p:sp>
        <p:nvSpPr>
          <p:cNvPr id="17" name="Rectangle 16"/>
          <p:cNvSpPr/>
          <p:nvPr/>
        </p:nvSpPr>
        <p:spPr>
          <a:xfrm>
            <a:off x="723900" y="3195275"/>
            <a:ext cx="16840200" cy="6863417"/>
          </a:xfrm>
          <a:prstGeom prst="rect">
            <a:avLst/>
          </a:prstGeom>
        </p:spPr>
        <p:txBody>
          <a:bodyPr wrap="square">
            <a:spAutoFit/>
          </a:bodyPr>
          <a:lstStyle/>
          <a:p>
            <a:pPr algn="just"/>
            <a:r>
              <a:rPr lang="en-US" sz="4000" b="1" dirty="0" err="1">
                <a:solidFill>
                  <a:srgbClr val="C00000"/>
                </a:solidFill>
                <a:latin typeface="Roboto" panose="02000000000000000000" pitchFamily="2" charset="0"/>
              </a:rPr>
              <a:t>Gợi</a:t>
            </a:r>
            <a:r>
              <a:rPr lang="en-US" sz="4000" b="1" dirty="0">
                <a:solidFill>
                  <a:srgbClr val="C00000"/>
                </a:solidFill>
                <a:latin typeface="Roboto" panose="02000000000000000000" pitchFamily="2" charset="0"/>
              </a:rPr>
              <a:t> ý: </a:t>
            </a:r>
            <a:r>
              <a:rPr lang="vi-VN" sz="4000" dirty="0">
                <a:solidFill>
                  <a:srgbClr val="333333"/>
                </a:solidFill>
                <a:latin typeface="Roboto" panose="02000000000000000000" pitchFamily="2" charset="0"/>
              </a:rPr>
              <a:t>Bạn bè là những người cùng chung sở thích, lí tưởng, mục tiêu. Họ cùng nhau chia sẻ mọi điều trong cuộc sống, dù là khó khăn, hạnh phúc hay nỗi buồn. Tình bạn chính là tình cảm yêu mến, gắn kết giữa những người bạn với nhau. Em có một người bạn chơi với nhau từ bé nên rất thân thiết đó là Lan, sống cách nhà em một con đường. Khi đi đâu hay làm gì chúng em toàn rủ nhau đi và chơi cùng nhau. Chúng em luôn giúp đỡ nhau trong học tập, cùng nhau chia sẻ mọi buồn vui trong cuộc sống, cùng nhau học tập, cùng nhau vui chơi. Có thể thấy, tình bạn tuổi học trò thật thuần khiết, trong sáng và không vụ lợi.</a:t>
            </a:r>
          </a:p>
          <a:p>
            <a:pPr algn="just"/>
            <a:r>
              <a:rPr lang="vi-VN" sz="4000" b="1" dirty="0">
                <a:solidFill>
                  <a:srgbClr val="C00000"/>
                </a:solidFill>
                <a:latin typeface="Roboto" panose="02000000000000000000" pitchFamily="2" charset="0"/>
              </a:rPr>
              <a:t>Những việc em đã làm để duy trì tình bạn: </a:t>
            </a:r>
            <a:r>
              <a:rPr lang="vi-VN" sz="4000" b="1" i="1" dirty="0">
                <a:latin typeface="Roboto" panose="02000000000000000000" pitchFamily="2" charset="0"/>
              </a:rPr>
              <a:t>tin tưởng, chăm sóc, đùm bọc, yêu thương lẫn nhau,... </a:t>
            </a:r>
            <a:endParaRPr lang="vi-VN" sz="4000" b="1" i="1" dirty="0">
              <a:effectLst/>
              <a:latin typeface="Roboto" panose="02000000000000000000" pitchFamily="2" charset="0"/>
            </a:endParaRPr>
          </a:p>
        </p:txBody>
      </p:sp>
    </p:spTree>
    <p:extLst>
      <p:ext uri="{BB962C8B-B14F-4D97-AF65-F5344CB8AC3E}">
        <p14:creationId xmlns:p14="http://schemas.microsoft.com/office/powerpoint/2010/main" val="1341848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8"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2746905" y="697025"/>
            <a:ext cx="14637671" cy="1795363"/>
          </a:xfrm>
          <a:prstGeom prst="rect">
            <a:avLst/>
          </a:prstGeom>
          <a:solidFill>
            <a:schemeClr val="bg1"/>
          </a:solidFill>
          <a:ln w="38100">
            <a:noFill/>
          </a:ln>
        </p:spPr>
        <p:txBody>
          <a:bodyPr wrap="square" lIns="0" tIns="0" rIns="0" bIns="0" rtlCol="0" anchor="t">
            <a:spAutoFit/>
          </a:bodyPr>
          <a:lstStyle/>
          <a:p>
            <a:pPr algn="just">
              <a:lnSpc>
                <a:spcPts val="7000"/>
              </a:lnSpc>
            </a:pPr>
            <a:r>
              <a:rPr lang="en-US" sz="6000" b="1" dirty="0" err="1">
                <a:solidFill>
                  <a:srgbClr val="002060"/>
                </a:solidFill>
              </a:rPr>
              <a:t>Em</a:t>
            </a:r>
            <a:r>
              <a:rPr lang="en-US" sz="6000" b="1" dirty="0">
                <a:solidFill>
                  <a:srgbClr val="002060"/>
                </a:solidFill>
              </a:rPr>
              <a:t> </a:t>
            </a:r>
            <a:r>
              <a:rPr lang="en-US" sz="6000" b="1" dirty="0" err="1">
                <a:solidFill>
                  <a:srgbClr val="002060"/>
                </a:solidFill>
              </a:rPr>
              <a:t>hãy</a:t>
            </a:r>
            <a:r>
              <a:rPr lang="en-US" sz="6000" b="1" dirty="0">
                <a:solidFill>
                  <a:srgbClr val="002060"/>
                </a:solidFill>
              </a:rPr>
              <a:t> </a:t>
            </a:r>
            <a:r>
              <a:rPr lang="en-US" sz="6000" b="1" dirty="0" err="1">
                <a:solidFill>
                  <a:srgbClr val="002060"/>
                </a:solidFill>
              </a:rPr>
              <a:t>cùng</a:t>
            </a:r>
            <a:r>
              <a:rPr lang="en-US" sz="6000" b="1" dirty="0">
                <a:solidFill>
                  <a:srgbClr val="002060"/>
                </a:solidFill>
              </a:rPr>
              <a:t> </a:t>
            </a:r>
            <a:r>
              <a:rPr lang="en-US" sz="6000" b="1" dirty="0" err="1">
                <a:solidFill>
                  <a:srgbClr val="002060"/>
                </a:solidFill>
              </a:rPr>
              <a:t>các</a:t>
            </a:r>
            <a:r>
              <a:rPr lang="en-US" sz="6000" b="1" dirty="0">
                <a:solidFill>
                  <a:srgbClr val="002060"/>
                </a:solidFill>
              </a:rPr>
              <a:t> </a:t>
            </a:r>
            <a:r>
              <a:rPr lang="en-US" sz="6000" b="1" dirty="0" err="1">
                <a:solidFill>
                  <a:srgbClr val="002060"/>
                </a:solidFill>
              </a:rPr>
              <a:t>bạn</a:t>
            </a:r>
            <a:r>
              <a:rPr lang="en-US" sz="6000" b="1" dirty="0">
                <a:solidFill>
                  <a:srgbClr val="002060"/>
                </a:solidFill>
              </a:rPr>
              <a:t> </a:t>
            </a:r>
            <a:r>
              <a:rPr lang="en-US" sz="6000" b="1" dirty="0" err="1">
                <a:solidFill>
                  <a:srgbClr val="002060"/>
                </a:solidFill>
              </a:rPr>
              <a:t>thảo</a:t>
            </a:r>
            <a:r>
              <a:rPr lang="en-US" sz="6000" b="1" dirty="0">
                <a:solidFill>
                  <a:srgbClr val="002060"/>
                </a:solidFill>
              </a:rPr>
              <a:t> </a:t>
            </a:r>
            <a:r>
              <a:rPr lang="en-US" sz="6000" b="1" dirty="0" err="1">
                <a:solidFill>
                  <a:srgbClr val="002060"/>
                </a:solidFill>
              </a:rPr>
              <a:t>luận</a:t>
            </a:r>
            <a:r>
              <a:rPr lang="en-US" sz="6000" b="1" dirty="0">
                <a:solidFill>
                  <a:srgbClr val="002060"/>
                </a:solidFill>
              </a:rPr>
              <a:t> </a:t>
            </a:r>
            <a:r>
              <a:rPr lang="en-US" sz="6000" b="1" dirty="0" err="1">
                <a:solidFill>
                  <a:srgbClr val="002060"/>
                </a:solidFill>
              </a:rPr>
              <a:t>để</a:t>
            </a:r>
            <a:r>
              <a:rPr lang="en-US" sz="6000" b="1" dirty="0">
                <a:solidFill>
                  <a:srgbClr val="002060"/>
                </a:solidFill>
              </a:rPr>
              <a:t> </a:t>
            </a:r>
            <a:r>
              <a:rPr lang="en-US" sz="6000" b="1" dirty="0" err="1">
                <a:solidFill>
                  <a:srgbClr val="002060"/>
                </a:solidFill>
              </a:rPr>
              <a:t>xây</a:t>
            </a:r>
            <a:r>
              <a:rPr lang="en-US" sz="6000" b="1" dirty="0">
                <a:solidFill>
                  <a:srgbClr val="002060"/>
                </a:solidFill>
              </a:rPr>
              <a:t> </a:t>
            </a:r>
            <a:r>
              <a:rPr lang="en-US" sz="6000" b="1" dirty="0" err="1">
                <a:solidFill>
                  <a:srgbClr val="002060"/>
                </a:solidFill>
              </a:rPr>
              <a:t>dựng</a:t>
            </a:r>
            <a:r>
              <a:rPr lang="en-US" sz="6000" b="1" dirty="0">
                <a:solidFill>
                  <a:srgbClr val="002060"/>
                </a:solidFill>
              </a:rPr>
              <a:t> </a:t>
            </a:r>
            <a:r>
              <a:rPr lang="en-US" sz="6000" b="1" dirty="0" err="1">
                <a:solidFill>
                  <a:srgbClr val="002060"/>
                </a:solidFill>
              </a:rPr>
              <a:t>quy</a:t>
            </a:r>
            <a:r>
              <a:rPr lang="en-US" sz="6000" b="1" dirty="0">
                <a:solidFill>
                  <a:srgbClr val="002060"/>
                </a:solidFill>
              </a:rPr>
              <a:t> </a:t>
            </a:r>
            <a:r>
              <a:rPr lang="en-US" sz="6000" b="1" dirty="0" err="1">
                <a:solidFill>
                  <a:srgbClr val="002060"/>
                </a:solidFill>
              </a:rPr>
              <a:t>tắc</a:t>
            </a:r>
            <a:r>
              <a:rPr lang="en-US" sz="6000" b="1" dirty="0">
                <a:solidFill>
                  <a:srgbClr val="002060"/>
                </a:solidFill>
              </a:rPr>
              <a:t> </a:t>
            </a:r>
            <a:r>
              <a:rPr lang="en-US" sz="6000" b="1" dirty="0" err="1">
                <a:solidFill>
                  <a:srgbClr val="002060"/>
                </a:solidFill>
              </a:rPr>
              <a:t>ứng</a:t>
            </a:r>
            <a:r>
              <a:rPr lang="en-US" sz="6000" b="1" dirty="0">
                <a:solidFill>
                  <a:srgbClr val="002060"/>
                </a:solidFill>
              </a:rPr>
              <a:t> </a:t>
            </a:r>
            <a:r>
              <a:rPr lang="en-US" sz="6000" b="1" dirty="0" err="1">
                <a:solidFill>
                  <a:srgbClr val="002060"/>
                </a:solidFill>
              </a:rPr>
              <a:t>xử</a:t>
            </a:r>
            <a:r>
              <a:rPr lang="en-US" sz="6000" b="1" dirty="0">
                <a:solidFill>
                  <a:srgbClr val="002060"/>
                </a:solidFill>
              </a:rPr>
              <a:t> </a:t>
            </a:r>
            <a:r>
              <a:rPr lang="en-US" sz="6000" b="1" dirty="0" err="1">
                <a:solidFill>
                  <a:srgbClr val="002060"/>
                </a:solidFill>
              </a:rPr>
              <a:t>với</a:t>
            </a:r>
            <a:r>
              <a:rPr lang="en-US" sz="6000" b="1" dirty="0">
                <a:solidFill>
                  <a:srgbClr val="002060"/>
                </a:solidFill>
              </a:rPr>
              <a:t> </a:t>
            </a:r>
            <a:r>
              <a:rPr lang="en-US" sz="6000" b="1" dirty="0" err="1">
                <a:solidFill>
                  <a:srgbClr val="002060"/>
                </a:solidFill>
              </a:rPr>
              <a:t>bạn</a:t>
            </a:r>
            <a:r>
              <a:rPr lang="en-US" sz="6000" b="1" dirty="0">
                <a:solidFill>
                  <a:srgbClr val="002060"/>
                </a:solidFill>
              </a:rPr>
              <a:t> </a:t>
            </a:r>
            <a:r>
              <a:rPr lang="en-US" sz="6000" b="1" dirty="0" err="1">
                <a:solidFill>
                  <a:srgbClr val="002060"/>
                </a:solidFill>
              </a:rPr>
              <a:t>bè</a:t>
            </a:r>
            <a:r>
              <a:rPr lang="en-US" sz="6000" b="1" dirty="0">
                <a:solidFill>
                  <a:srgbClr val="002060"/>
                </a:solidFill>
              </a:rPr>
              <a:t>.</a:t>
            </a:r>
            <a:endParaRPr lang="en-US" sz="19900" b="1" dirty="0">
              <a:solidFill>
                <a:srgbClr val="002060"/>
              </a:solidFill>
              <a:latin typeface="Glacial Indifference"/>
            </a:endParaRPr>
          </a:p>
        </p:txBody>
      </p:sp>
      <p:pic>
        <p:nvPicPr>
          <p:cNvPr id="1026" name="Picture 2" descr="File:Note.png - railML 2 Wik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3174759"/>
            <a:ext cx="8240576" cy="67488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21092723">
            <a:off x="9012429" y="3954630"/>
            <a:ext cx="7941444" cy="2554545"/>
          </a:xfrm>
          <a:prstGeom prst="rect">
            <a:avLst/>
          </a:prstGeom>
        </p:spPr>
        <p:txBody>
          <a:bodyPr wrap="square">
            <a:spAutoFit/>
          </a:bodyPr>
          <a:lstStyle/>
          <a:p>
            <a:r>
              <a:rPr lang="vi-VN" sz="4000" b="1" dirty="0">
                <a:solidFill>
                  <a:srgbClr val="333333"/>
                </a:solidFill>
                <a:latin typeface="Roboto" panose="02000000000000000000" pitchFamily="2" charset="0"/>
              </a:rPr>
              <a:t>Quy tắc: </a:t>
            </a:r>
          </a:p>
          <a:p>
            <a:pPr>
              <a:buFont typeface="Arial" panose="020B0604020202020204" pitchFamily="34" charset="0"/>
              <a:buChar char="•"/>
            </a:pPr>
            <a:r>
              <a:rPr lang="en-US" sz="4000" dirty="0">
                <a:solidFill>
                  <a:srgbClr val="333333"/>
                </a:solidFill>
                <a:latin typeface="Roboto" panose="02000000000000000000" pitchFamily="2" charset="0"/>
              </a:rPr>
              <a:t>   </a:t>
            </a:r>
            <a:r>
              <a:rPr lang="vi-VN" sz="4000" dirty="0">
                <a:solidFill>
                  <a:srgbClr val="333333"/>
                </a:solidFill>
                <a:latin typeface="Roboto" panose="02000000000000000000" pitchFamily="2" charset="0"/>
              </a:rPr>
              <a:t>Không nói xấu bạn bè</a:t>
            </a:r>
          </a:p>
          <a:p>
            <a:pPr>
              <a:buFont typeface="Arial" panose="020B0604020202020204" pitchFamily="34" charset="0"/>
              <a:buChar char="•"/>
            </a:pPr>
            <a:r>
              <a:rPr lang="en-US" sz="4000" dirty="0">
                <a:solidFill>
                  <a:srgbClr val="333333"/>
                </a:solidFill>
                <a:latin typeface="Roboto" panose="02000000000000000000" pitchFamily="2" charset="0"/>
              </a:rPr>
              <a:t>   </a:t>
            </a:r>
            <a:r>
              <a:rPr lang="vi-VN" sz="4000" dirty="0">
                <a:solidFill>
                  <a:srgbClr val="333333"/>
                </a:solidFill>
                <a:latin typeface="Roboto" panose="02000000000000000000" pitchFamily="2" charset="0"/>
              </a:rPr>
              <a:t>Mượn đồ gì là phải trả </a:t>
            </a:r>
          </a:p>
          <a:p>
            <a:pPr>
              <a:buFont typeface="Arial" panose="020B0604020202020204" pitchFamily="34" charset="0"/>
              <a:buChar char="•"/>
            </a:pPr>
            <a:r>
              <a:rPr lang="en-US" sz="4000" dirty="0">
                <a:solidFill>
                  <a:srgbClr val="333333"/>
                </a:solidFill>
                <a:latin typeface="Roboto" panose="02000000000000000000" pitchFamily="2" charset="0"/>
              </a:rPr>
              <a:t>   </a:t>
            </a:r>
            <a:r>
              <a:rPr lang="vi-VN" sz="4000" dirty="0">
                <a:solidFill>
                  <a:srgbClr val="333333"/>
                </a:solidFill>
                <a:latin typeface="Roboto" panose="02000000000000000000" pitchFamily="2" charset="0"/>
              </a:rPr>
              <a:t>Đồng cảm, yêu quý nhau </a:t>
            </a:r>
            <a:endParaRPr lang="vi-VN" sz="4000" b="0" i="0" dirty="0">
              <a:solidFill>
                <a:srgbClr val="333333"/>
              </a:solidFill>
              <a:effectLst/>
              <a:latin typeface="Roboto" panose="02000000000000000000" pitchFamily="2" charset="0"/>
            </a:endParaRPr>
          </a:p>
        </p:txBody>
      </p:sp>
    </p:spTree>
    <p:extLst>
      <p:ext uri="{BB962C8B-B14F-4D97-AF65-F5344CB8AC3E}">
        <p14:creationId xmlns:p14="http://schemas.microsoft.com/office/powerpoint/2010/main" val="3650946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530</Words>
  <Application>Microsoft Office PowerPoint</Application>
  <PresentationFormat>Custom</PresentationFormat>
  <Paragraphs>54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Glacial Indifference</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Be a Good Classmate Presentation in Brown and Green  Hand Drawn Style</dc:title>
  <dc:creator>ADMIN</dc:creator>
  <cp:lastModifiedBy>Windows 10</cp:lastModifiedBy>
  <cp:revision>18</cp:revision>
  <dcterms:created xsi:type="dcterms:W3CDTF">2006-08-16T00:00:00Z</dcterms:created>
  <dcterms:modified xsi:type="dcterms:W3CDTF">2025-03-21T11:10:16Z</dcterms:modified>
  <dc:identifier>DAF69KfAk_Q</dc:identifier>
</cp:coreProperties>
</file>