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4" r:id="rId6"/>
    <p:sldId id="262" r:id="rId7"/>
    <p:sldId id="265" r:id="rId8"/>
    <p:sldId id="286" r:id="rId9"/>
    <p:sldId id="287" r:id="rId10"/>
    <p:sldId id="266" r:id="rId11"/>
    <p:sldId id="267" r:id="rId12"/>
    <p:sldId id="288" r:id="rId13"/>
    <p:sldId id="269" r:id="rId14"/>
    <p:sldId id="270" r:id="rId15"/>
    <p:sldId id="289" r:id="rId16"/>
    <p:sldId id="290" r:id="rId17"/>
    <p:sldId id="274" r:id="rId18"/>
    <p:sldId id="275" r:id="rId19"/>
    <p:sldId id="291" r:id="rId20"/>
    <p:sldId id="292" r:id="rId21"/>
    <p:sldId id="293" r:id="rId22"/>
    <p:sldId id="271" r:id="rId23"/>
    <p:sldId id="272" r:id="rId24"/>
    <p:sldId id="273" r:id="rId25"/>
    <p:sldId id="295" r:id="rId26"/>
    <p:sldId id="296" r:id="rId27"/>
    <p:sldId id="297" r:id="rId28"/>
    <p:sldId id="276" r:id="rId29"/>
    <p:sldId id="279" r:id="rId30"/>
  </p:sldIdLst>
  <p:sldSz cx="12192000" cy="6858000"/>
  <p:notesSz cx="6858000" cy="9144000"/>
  <p:embeddedFontLst>
    <p:embeddedFont>
      <p:font typeface="#9Slide05 SVNSnell Roundhand Sc" panose="020B0604020202020204" charset="0"/>
      <p:regular r:id="rId32"/>
      <p:bold r:id="rId33"/>
    </p:embeddedFont>
    <p:embeddedFont>
      <p:font typeface="UTM Guanine" panose="0204060305050602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icrosoft YaHei" panose="020B0503020204020204" pitchFamily="34" charset="-122"/>
      <p:regular r:id="rId39"/>
      <p:bold r:id="rId40"/>
    </p:embeddedFont>
    <p:embeddedFont>
      <p:font typeface="SVN-Poky's" panose="020B0604020202020204" charset="0"/>
      <p:regular r:id="rId41"/>
    </p:embeddedFont>
    <p:embeddedFont>
      <p:font typeface="#9Slide04 Vollkorn Black" panose="020B0604020202020204" charset="0"/>
      <p:bold r:id="rId42"/>
    </p:embeddedFont>
    <p:embeddedFont>
      <p:font typeface="SVN-Hole Hearted" panose="020B0604020202020204" charset="0"/>
      <p:regular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#9Slide05 Bodega Script" panose="020B0604020202020204" charset="0"/>
      <p:regular r:id="rId48"/>
    </p:embeddedFont>
    <p:embeddedFont>
      <p:font typeface="Comfortaa Medium" panose="020B0604020202020204" charset="0"/>
      <p:regular r:id="rId49"/>
      <p:bold r:id="rId50"/>
    </p:embeddedFont>
    <p:embeddedFont>
      <p:font typeface="Patrick Hand" panose="020B0604020202020204" charset="0"/>
      <p:regular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  <p:embeddedFont>
      <p:font typeface="Dosis" panose="020B0604020202020204" charset="0"/>
      <p:regular r:id="rId56"/>
      <p:bold r:id="rId57"/>
    </p:embeddedFont>
    <p:embeddedFont>
      <p:font typeface="#9Slide07 Cadena" panose="020B0604020202020204" charset="0"/>
      <p:bold r:id="rId58"/>
    </p:embeddedFont>
    <p:embeddedFont>
      <p:font typeface="#9Slide07 HoneyCream" panose="020B0604020202020204" charset="0"/>
      <p:regular r:id="rId59"/>
    </p:embeddedFont>
    <p:embeddedFont>
      <p:font typeface="#9Slide04 SFU Belle" panose="020B0604020202020204" charset="0"/>
      <p:regular r:id="rId60"/>
    </p:embeddedFont>
    <p:embeddedFont>
      <p:font typeface="Pacifico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D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56DCC-2A73-4E82-BA8E-04D5F57B2F5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5E7A8-531F-4460-A85E-9C3D5C75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0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376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2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7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766cbb7d6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766cbb7d6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8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04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5912667" y="4407267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01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51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94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10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296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80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30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68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96" r:id="rId5"/>
    <p:sldLayoutId id="2147483697" r:id="rId6"/>
    <p:sldLayoutId id="2147483698" r:id="rId7"/>
    <p:sldLayoutId id="2147483703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2107"/>
            <a:ext cx="7976595" cy="6627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51411">
            <a:off x="-1754472" y="206090"/>
            <a:ext cx="5027600" cy="3900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dirty="0" err="1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  <a:endParaRPr lang="en-US" sz="48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rgbClr val="FFFF00"/>
              </a:solidFill>
              <a:latin typeface="SVN-Billo" panose="00000400000000000000" pitchFamily="2" charset="0"/>
            </a:endParaRPr>
          </a:p>
        </p:txBody>
      </p: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07" y="2126036"/>
            <a:ext cx="6894549" cy="518439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6661049" y="2487719"/>
            <a:ext cx="1724427" cy="1096645"/>
          </a:xfrm>
          <a:custGeom>
            <a:avLst/>
            <a:gdLst>
              <a:gd name="connsiteX0" fmla="*/ 11394 w 1293320"/>
              <a:gd name="connsiteY0" fmla="*/ 844296 h 822484"/>
              <a:gd name="connsiteX1" fmla="*/ 123423 w 1293320"/>
              <a:gd name="connsiteY1" fmla="*/ 652896 h 822484"/>
              <a:gd name="connsiteX2" fmla="*/ 424057 w 1293320"/>
              <a:gd name="connsiteY2" fmla="*/ 25134 h 822484"/>
              <a:gd name="connsiteX3" fmla="*/ 1080186 w 1293320"/>
              <a:gd name="connsiteY3" fmla="*/ 106104 h 822484"/>
              <a:gd name="connsiteX4" fmla="*/ 953749 w 1293320"/>
              <a:gd name="connsiteY4" fmla="*/ 773155 h 822484"/>
              <a:gd name="connsiteX5" fmla="*/ 303870 w 1293320"/>
              <a:gd name="connsiteY5" fmla="*/ 759950 h 822484"/>
              <a:gd name="connsiteX6" fmla="*/ 11394 w 1293320"/>
              <a:gd name="connsiteY6" fmla="*/ 844296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11394" y="844296"/>
                </a:moveTo>
                <a:cubicBezTo>
                  <a:pt x="45956" y="773391"/>
                  <a:pt x="95515" y="688784"/>
                  <a:pt x="123423" y="652896"/>
                </a:cubicBezTo>
                <a:cubicBezTo>
                  <a:pt x="-106782" y="419847"/>
                  <a:pt x="14671" y="41946"/>
                  <a:pt x="424057" y="25134"/>
                </a:cubicBezTo>
                <a:cubicBezTo>
                  <a:pt x="649447" y="-54188"/>
                  <a:pt x="855829" y="7785"/>
                  <a:pt x="1080186" y="106104"/>
                </a:cubicBezTo>
                <a:cubicBezTo>
                  <a:pt x="1429008" y="381410"/>
                  <a:pt x="1358836" y="652343"/>
                  <a:pt x="953749" y="773155"/>
                </a:cubicBezTo>
                <a:cubicBezTo>
                  <a:pt x="759819" y="813042"/>
                  <a:pt x="505394" y="844623"/>
                  <a:pt x="303870" y="759950"/>
                </a:cubicBezTo>
                <a:cubicBezTo>
                  <a:pt x="175579" y="807617"/>
                  <a:pt x="105598" y="815623"/>
                  <a:pt x="11394" y="844296"/>
                </a:cubicBezTo>
                <a:close/>
              </a:path>
              <a:path w="1293320" h="822484" stroke="0" extrusionOk="0">
                <a:moveTo>
                  <a:pt x="11394" y="844296"/>
                </a:moveTo>
                <a:cubicBezTo>
                  <a:pt x="39880" y="801844"/>
                  <a:pt x="82829" y="715438"/>
                  <a:pt x="123423" y="652896"/>
                </a:cubicBezTo>
                <a:cubicBezTo>
                  <a:pt x="-115068" y="421058"/>
                  <a:pt x="-49100" y="84389"/>
                  <a:pt x="424057" y="25134"/>
                </a:cubicBezTo>
                <a:cubicBezTo>
                  <a:pt x="691850" y="-35103"/>
                  <a:pt x="929561" y="-9934"/>
                  <a:pt x="1080186" y="106104"/>
                </a:cubicBezTo>
                <a:cubicBezTo>
                  <a:pt x="1473699" y="302734"/>
                  <a:pt x="1368213" y="703226"/>
                  <a:pt x="953749" y="773155"/>
                </a:cubicBezTo>
                <a:cubicBezTo>
                  <a:pt x="749607" y="857160"/>
                  <a:pt x="509877" y="873049"/>
                  <a:pt x="303870" y="759950"/>
                </a:cubicBezTo>
                <a:cubicBezTo>
                  <a:pt x="248144" y="791725"/>
                  <a:pt x="94092" y="812647"/>
                  <a:pt x="11394" y="844296"/>
                </a:cubicBezTo>
                <a:close/>
              </a:path>
            </a:pathLst>
          </a:custGeom>
          <a:solidFill>
            <a:schemeClr val="lt1">
              <a:alpha val="64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49119"/>
                      <a:gd name="adj2" fmla="val 5265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Trang</a:t>
            </a:r>
            <a:r>
              <a:rPr lang="en-US" sz="2667" b="1" kern="0" dirty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2667" b="1" kern="0" dirty="0" smtClean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  <a:sym typeface="Arial"/>
              </a:rPr>
              <a:t>53</a:t>
            </a:r>
            <a:endParaRPr lang="en-US" sz="2667" b="1" kern="0" dirty="0">
              <a:solidFill>
                <a:sysClr val="windowText" lastClr="000000"/>
              </a:solidFill>
              <a:latin typeface="#9Slide04 SFU Belle" panose="00000400000000000000" pitchFamily="2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75688" y="286907"/>
            <a:ext cx="7571232" cy="17481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60" y="492287"/>
            <a:ext cx="792548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Alphabets | English - Quizizz">
            <a:extLst>
              <a:ext uri="{FF2B5EF4-FFF2-40B4-BE49-F238E27FC236}">
                <a16:creationId xmlns:a16="http://schemas.microsoft.com/office/drawing/2014/main" id="{137542CD-20A7-BF01-ED6B-95D4D8E2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94" y="4097995"/>
            <a:ext cx="4414932" cy="30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BD579-DBF2-632B-CA04-F3FAA579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4" name="Title 61">
            <a:extLst>
              <a:ext uri="{FF2B5EF4-FFF2-40B4-BE49-F238E27FC236}">
                <a16:creationId xmlns:a16="http://schemas.microsoft.com/office/drawing/2014/main" id="{0E732770-9671-1017-A90A-5C010D2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07" y="113841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B870B-B1BD-F11A-8307-578352007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397" y="3927717"/>
            <a:ext cx="3891729" cy="3107668"/>
          </a:xfrm>
          <a:prstGeom prst="rect">
            <a:avLst/>
          </a:prstGeom>
        </p:spPr>
      </p:pic>
      <p:sp>
        <p:nvSpPr>
          <p:cNvPr id="319" name="Rounded Rectangle 318"/>
          <p:cNvSpPr/>
          <p:nvPr/>
        </p:nvSpPr>
        <p:spPr>
          <a:xfrm>
            <a:off x="1037714" y="2089766"/>
            <a:ext cx="1044827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3" name="Group 322"/>
          <p:cNvGrpSpPr/>
          <p:nvPr/>
        </p:nvGrpSpPr>
        <p:grpSpPr>
          <a:xfrm>
            <a:off x="1695625" y="2242973"/>
            <a:ext cx="10732168" cy="885500"/>
            <a:chOff x="1222409" y="4745348"/>
            <a:chExt cx="10732168" cy="885500"/>
          </a:xfrm>
        </p:grpSpPr>
        <p:sp>
          <p:nvSpPr>
            <p:cNvPr id="324" name="TextBox 323"/>
            <p:cNvSpPr txBox="1"/>
            <p:nvPr/>
          </p:nvSpPr>
          <p:spPr>
            <a:xfrm>
              <a:off x="1222409" y="4922962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4 300 000             3 000 000 + 400 000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4110142" y="474534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/>
                <a:t>&gt;</a:t>
              </a:r>
            </a:p>
          </p:txBody>
        </p:sp>
      </p:grpSp>
      <p:grpSp>
        <p:nvGrpSpPr>
          <p:cNvPr id="230" name="Google Shape;1572;p43">
            <a:extLst>
              <a:ext uri="{FF2B5EF4-FFF2-40B4-BE49-F238E27FC236}">
                <a16:creationId xmlns:a16="http://schemas.microsoft.com/office/drawing/2014/main" id="{13442BA4-D92B-3DD6-663D-7E3A56EED8F2}"/>
              </a:ext>
            </a:extLst>
          </p:cNvPr>
          <p:cNvGrpSpPr/>
          <p:nvPr/>
        </p:nvGrpSpPr>
        <p:grpSpPr>
          <a:xfrm>
            <a:off x="4493003" y="1725463"/>
            <a:ext cx="989232" cy="1390247"/>
            <a:chOff x="4127075" y="-4463600"/>
            <a:chExt cx="1255575" cy="2600550"/>
          </a:xfrm>
        </p:grpSpPr>
        <p:sp>
          <p:nvSpPr>
            <p:cNvPr id="231" name="Google Shape;1573;p43">
              <a:extLst>
                <a:ext uri="{FF2B5EF4-FFF2-40B4-BE49-F238E27FC236}">
                  <a16:creationId xmlns:a16="http://schemas.microsoft.com/office/drawing/2014/main" id="{CAD8F458-78E3-AAEE-4293-F5C26D7E99FB}"/>
                </a:ext>
              </a:extLst>
            </p:cNvPr>
            <p:cNvSpPr/>
            <p:nvPr/>
          </p:nvSpPr>
          <p:spPr>
            <a:xfrm>
              <a:off x="4132400" y="-3429400"/>
              <a:ext cx="1199025" cy="380375"/>
            </a:xfrm>
            <a:custGeom>
              <a:avLst/>
              <a:gdLst/>
              <a:ahLst/>
              <a:cxnLst/>
              <a:rect l="l" t="t" r="r" b="b"/>
              <a:pathLst>
                <a:path w="47961" h="15215" extrusionOk="0">
                  <a:moveTo>
                    <a:pt x="25363" y="3500"/>
                  </a:moveTo>
                  <a:lnTo>
                    <a:pt x="25827" y="3538"/>
                  </a:lnTo>
                  <a:lnTo>
                    <a:pt x="25788" y="3693"/>
                  </a:lnTo>
                  <a:lnTo>
                    <a:pt x="25769" y="3848"/>
                  </a:lnTo>
                  <a:lnTo>
                    <a:pt x="25788" y="4022"/>
                  </a:lnTo>
                  <a:lnTo>
                    <a:pt x="25846" y="4215"/>
                  </a:lnTo>
                  <a:lnTo>
                    <a:pt x="25595" y="3867"/>
                  </a:lnTo>
                  <a:lnTo>
                    <a:pt x="25363" y="3500"/>
                  </a:lnTo>
                  <a:close/>
                  <a:moveTo>
                    <a:pt x="36111" y="1"/>
                  </a:moveTo>
                  <a:lnTo>
                    <a:pt x="35415" y="39"/>
                  </a:lnTo>
                  <a:lnTo>
                    <a:pt x="34719" y="78"/>
                  </a:lnTo>
                  <a:lnTo>
                    <a:pt x="34023" y="155"/>
                  </a:lnTo>
                  <a:lnTo>
                    <a:pt x="33327" y="233"/>
                  </a:lnTo>
                  <a:lnTo>
                    <a:pt x="31916" y="407"/>
                  </a:lnTo>
                  <a:lnTo>
                    <a:pt x="31742" y="291"/>
                  </a:lnTo>
                  <a:lnTo>
                    <a:pt x="31549" y="213"/>
                  </a:lnTo>
                  <a:lnTo>
                    <a:pt x="31336" y="155"/>
                  </a:lnTo>
                  <a:lnTo>
                    <a:pt x="31085" y="136"/>
                  </a:lnTo>
                  <a:lnTo>
                    <a:pt x="26832" y="136"/>
                  </a:lnTo>
                  <a:lnTo>
                    <a:pt x="26639" y="155"/>
                  </a:lnTo>
                  <a:lnTo>
                    <a:pt x="26445" y="194"/>
                  </a:lnTo>
                  <a:lnTo>
                    <a:pt x="26291" y="233"/>
                  </a:lnTo>
                  <a:lnTo>
                    <a:pt x="26136" y="310"/>
                  </a:lnTo>
                  <a:lnTo>
                    <a:pt x="26001" y="407"/>
                  </a:lnTo>
                  <a:lnTo>
                    <a:pt x="25885" y="523"/>
                  </a:lnTo>
                  <a:lnTo>
                    <a:pt x="25788" y="639"/>
                  </a:lnTo>
                  <a:lnTo>
                    <a:pt x="25691" y="774"/>
                  </a:lnTo>
                  <a:lnTo>
                    <a:pt x="25034" y="677"/>
                  </a:lnTo>
                  <a:lnTo>
                    <a:pt x="24396" y="561"/>
                  </a:lnTo>
                  <a:lnTo>
                    <a:pt x="23758" y="407"/>
                  </a:lnTo>
                  <a:lnTo>
                    <a:pt x="23449" y="291"/>
                  </a:lnTo>
                  <a:lnTo>
                    <a:pt x="23140" y="194"/>
                  </a:lnTo>
                  <a:lnTo>
                    <a:pt x="22908" y="117"/>
                  </a:lnTo>
                  <a:lnTo>
                    <a:pt x="22695" y="97"/>
                  </a:lnTo>
                  <a:lnTo>
                    <a:pt x="22483" y="117"/>
                  </a:lnTo>
                  <a:lnTo>
                    <a:pt x="22309" y="175"/>
                  </a:lnTo>
                  <a:lnTo>
                    <a:pt x="22115" y="252"/>
                  </a:lnTo>
                  <a:lnTo>
                    <a:pt x="21961" y="368"/>
                  </a:lnTo>
                  <a:lnTo>
                    <a:pt x="21825" y="503"/>
                  </a:lnTo>
                  <a:lnTo>
                    <a:pt x="21690" y="658"/>
                  </a:lnTo>
                  <a:lnTo>
                    <a:pt x="21593" y="832"/>
                  </a:lnTo>
                  <a:lnTo>
                    <a:pt x="21516" y="1025"/>
                  </a:lnTo>
                  <a:lnTo>
                    <a:pt x="21458" y="1219"/>
                  </a:lnTo>
                  <a:lnTo>
                    <a:pt x="21419" y="1431"/>
                  </a:lnTo>
                  <a:lnTo>
                    <a:pt x="21419" y="1625"/>
                  </a:lnTo>
                  <a:lnTo>
                    <a:pt x="21439" y="1837"/>
                  </a:lnTo>
                  <a:lnTo>
                    <a:pt x="21477" y="2031"/>
                  </a:lnTo>
                  <a:lnTo>
                    <a:pt x="21574" y="2224"/>
                  </a:lnTo>
                  <a:lnTo>
                    <a:pt x="22019" y="3132"/>
                  </a:lnTo>
                  <a:lnTo>
                    <a:pt x="22483" y="4022"/>
                  </a:lnTo>
                  <a:lnTo>
                    <a:pt x="22715" y="4447"/>
                  </a:lnTo>
                  <a:lnTo>
                    <a:pt x="22966" y="4872"/>
                  </a:lnTo>
                  <a:lnTo>
                    <a:pt x="23217" y="5297"/>
                  </a:lnTo>
                  <a:lnTo>
                    <a:pt x="23488" y="5703"/>
                  </a:lnTo>
                  <a:lnTo>
                    <a:pt x="23082" y="5858"/>
                  </a:lnTo>
                  <a:lnTo>
                    <a:pt x="22657" y="5993"/>
                  </a:lnTo>
                  <a:lnTo>
                    <a:pt x="22231" y="6090"/>
                  </a:lnTo>
                  <a:lnTo>
                    <a:pt x="21825" y="6187"/>
                  </a:lnTo>
                  <a:lnTo>
                    <a:pt x="21400" y="6245"/>
                  </a:lnTo>
                  <a:lnTo>
                    <a:pt x="20975" y="6303"/>
                  </a:lnTo>
                  <a:lnTo>
                    <a:pt x="20549" y="6322"/>
                  </a:lnTo>
                  <a:lnTo>
                    <a:pt x="20124" y="6341"/>
                  </a:lnTo>
                  <a:lnTo>
                    <a:pt x="19699" y="6341"/>
                  </a:lnTo>
                  <a:lnTo>
                    <a:pt x="19274" y="6322"/>
                  </a:lnTo>
                  <a:lnTo>
                    <a:pt x="18848" y="6283"/>
                  </a:lnTo>
                  <a:lnTo>
                    <a:pt x="18404" y="6245"/>
                  </a:lnTo>
                  <a:lnTo>
                    <a:pt x="17534" y="6109"/>
                  </a:lnTo>
                  <a:lnTo>
                    <a:pt x="16625" y="5935"/>
                  </a:lnTo>
                  <a:lnTo>
                    <a:pt x="16509" y="5201"/>
                  </a:lnTo>
                  <a:lnTo>
                    <a:pt x="16355" y="4466"/>
                  </a:lnTo>
                  <a:lnTo>
                    <a:pt x="16181" y="3751"/>
                  </a:lnTo>
                  <a:lnTo>
                    <a:pt x="15968" y="3016"/>
                  </a:lnTo>
                  <a:lnTo>
                    <a:pt x="15910" y="2862"/>
                  </a:lnTo>
                  <a:lnTo>
                    <a:pt x="15852" y="2746"/>
                  </a:lnTo>
                  <a:lnTo>
                    <a:pt x="15775" y="2610"/>
                  </a:lnTo>
                  <a:lnTo>
                    <a:pt x="15697" y="2514"/>
                  </a:lnTo>
                  <a:lnTo>
                    <a:pt x="15601" y="2417"/>
                  </a:lnTo>
                  <a:lnTo>
                    <a:pt x="15504" y="2340"/>
                  </a:lnTo>
                  <a:lnTo>
                    <a:pt x="15388" y="2262"/>
                  </a:lnTo>
                  <a:lnTo>
                    <a:pt x="15291" y="2185"/>
                  </a:lnTo>
                  <a:lnTo>
                    <a:pt x="15214" y="1895"/>
                  </a:lnTo>
                  <a:lnTo>
                    <a:pt x="15156" y="1683"/>
                  </a:lnTo>
                  <a:lnTo>
                    <a:pt x="15059" y="1489"/>
                  </a:lnTo>
                  <a:lnTo>
                    <a:pt x="14943" y="1315"/>
                  </a:lnTo>
                  <a:lnTo>
                    <a:pt x="14808" y="1180"/>
                  </a:lnTo>
                  <a:lnTo>
                    <a:pt x="14653" y="1083"/>
                  </a:lnTo>
                  <a:lnTo>
                    <a:pt x="14499" y="1006"/>
                  </a:lnTo>
                  <a:lnTo>
                    <a:pt x="14325" y="948"/>
                  </a:lnTo>
                  <a:lnTo>
                    <a:pt x="14151" y="909"/>
                  </a:lnTo>
                  <a:lnTo>
                    <a:pt x="13958" y="909"/>
                  </a:lnTo>
                  <a:lnTo>
                    <a:pt x="13784" y="929"/>
                  </a:lnTo>
                  <a:lnTo>
                    <a:pt x="13590" y="967"/>
                  </a:lnTo>
                  <a:lnTo>
                    <a:pt x="13416" y="1025"/>
                  </a:lnTo>
                  <a:lnTo>
                    <a:pt x="13242" y="1103"/>
                  </a:lnTo>
                  <a:lnTo>
                    <a:pt x="13088" y="1199"/>
                  </a:lnTo>
                  <a:lnTo>
                    <a:pt x="12933" y="1335"/>
                  </a:lnTo>
                  <a:lnTo>
                    <a:pt x="12798" y="1470"/>
                  </a:lnTo>
                  <a:lnTo>
                    <a:pt x="12604" y="1470"/>
                  </a:lnTo>
                  <a:lnTo>
                    <a:pt x="12411" y="1489"/>
                  </a:lnTo>
                  <a:lnTo>
                    <a:pt x="11676" y="1605"/>
                  </a:lnTo>
                  <a:lnTo>
                    <a:pt x="10923" y="1721"/>
                  </a:lnTo>
                  <a:lnTo>
                    <a:pt x="9395" y="1915"/>
                  </a:lnTo>
                  <a:lnTo>
                    <a:pt x="8603" y="2031"/>
                  </a:lnTo>
                  <a:lnTo>
                    <a:pt x="7830" y="2146"/>
                  </a:lnTo>
                  <a:lnTo>
                    <a:pt x="7056" y="2282"/>
                  </a:lnTo>
                  <a:lnTo>
                    <a:pt x="6283" y="2436"/>
                  </a:lnTo>
                  <a:lnTo>
                    <a:pt x="5529" y="2610"/>
                  </a:lnTo>
                  <a:lnTo>
                    <a:pt x="5162" y="2726"/>
                  </a:lnTo>
                  <a:lnTo>
                    <a:pt x="4795" y="2842"/>
                  </a:lnTo>
                  <a:lnTo>
                    <a:pt x="4427" y="2978"/>
                  </a:lnTo>
                  <a:lnTo>
                    <a:pt x="4079" y="3113"/>
                  </a:lnTo>
                  <a:lnTo>
                    <a:pt x="3751" y="3268"/>
                  </a:lnTo>
                  <a:lnTo>
                    <a:pt x="3403" y="3422"/>
                  </a:lnTo>
                  <a:lnTo>
                    <a:pt x="3074" y="3616"/>
                  </a:lnTo>
                  <a:lnTo>
                    <a:pt x="2765" y="3809"/>
                  </a:lnTo>
                  <a:lnTo>
                    <a:pt x="2456" y="4022"/>
                  </a:lnTo>
                  <a:lnTo>
                    <a:pt x="2166" y="4234"/>
                  </a:lnTo>
                  <a:lnTo>
                    <a:pt x="1876" y="4486"/>
                  </a:lnTo>
                  <a:lnTo>
                    <a:pt x="1605" y="4756"/>
                  </a:lnTo>
                  <a:lnTo>
                    <a:pt x="1354" y="5027"/>
                  </a:lnTo>
                  <a:lnTo>
                    <a:pt x="1102" y="5336"/>
                  </a:lnTo>
                  <a:lnTo>
                    <a:pt x="928" y="5587"/>
                  </a:lnTo>
                  <a:lnTo>
                    <a:pt x="754" y="5858"/>
                  </a:lnTo>
                  <a:lnTo>
                    <a:pt x="619" y="6129"/>
                  </a:lnTo>
                  <a:lnTo>
                    <a:pt x="484" y="6399"/>
                  </a:lnTo>
                  <a:lnTo>
                    <a:pt x="368" y="6689"/>
                  </a:lnTo>
                  <a:lnTo>
                    <a:pt x="271" y="6960"/>
                  </a:lnTo>
                  <a:lnTo>
                    <a:pt x="174" y="7250"/>
                  </a:lnTo>
                  <a:lnTo>
                    <a:pt x="116" y="7559"/>
                  </a:lnTo>
                  <a:lnTo>
                    <a:pt x="58" y="7849"/>
                  </a:lnTo>
                  <a:lnTo>
                    <a:pt x="20" y="8139"/>
                  </a:lnTo>
                  <a:lnTo>
                    <a:pt x="0" y="8448"/>
                  </a:lnTo>
                  <a:lnTo>
                    <a:pt x="0" y="8738"/>
                  </a:lnTo>
                  <a:lnTo>
                    <a:pt x="0" y="9048"/>
                  </a:lnTo>
                  <a:lnTo>
                    <a:pt x="39" y="9338"/>
                  </a:lnTo>
                  <a:lnTo>
                    <a:pt x="58" y="9647"/>
                  </a:lnTo>
                  <a:lnTo>
                    <a:pt x="116" y="9937"/>
                  </a:lnTo>
                  <a:lnTo>
                    <a:pt x="194" y="10227"/>
                  </a:lnTo>
                  <a:lnTo>
                    <a:pt x="271" y="10517"/>
                  </a:lnTo>
                  <a:lnTo>
                    <a:pt x="348" y="10807"/>
                  </a:lnTo>
                  <a:lnTo>
                    <a:pt x="464" y="11077"/>
                  </a:lnTo>
                  <a:lnTo>
                    <a:pt x="580" y="11367"/>
                  </a:lnTo>
                  <a:lnTo>
                    <a:pt x="716" y="11619"/>
                  </a:lnTo>
                  <a:lnTo>
                    <a:pt x="870" y="11889"/>
                  </a:lnTo>
                  <a:lnTo>
                    <a:pt x="1025" y="12141"/>
                  </a:lnTo>
                  <a:lnTo>
                    <a:pt x="1199" y="12392"/>
                  </a:lnTo>
                  <a:lnTo>
                    <a:pt x="1373" y="12624"/>
                  </a:lnTo>
                  <a:lnTo>
                    <a:pt x="1566" y="12856"/>
                  </a:lnTo>
                  <a:lnTo>
                    <a:pt x="1779" y="13069"/>
                  </a:lnTo>
                  <a:lnTo>
                    <a:pt x="1992" y="13281"/>
                  </a:lnTo>
                  <a:lnTo>
                    <a:pt x="2224" y="13475"/>
                  </a:lnTo>
                  <a:lnTo>
                    <a:pt x="2456" y="13649"/>
                  </a:lnTo>
                  <a:lnTo>
                    <a:pt x="2707" y="13823"/>
                  </a:lnTo>
                  <a:lnTo>
                    <a:pt x="2997" y="13977"/>
                  </a:lnTo>
                  <a:lnTo>
                    <a:pt x="3306" y="14151"/>
                  </a:lnTo>
                  <a:lnTo>
                    <a:pt x="3596" y="14286"/>
                  </a:lnTo>
                  <a:lnTo>
                    <a:pt x="3925" y="14422"/>
                  </a:lnTo>
                  <a:lnTo>
                    <a:pt x="4253" y="14538"/>
                  </a:lnTo>
                  <a:lnTo>
                    <a:pt x="4582" y="14634"/>
                  </a:lnTo>
                  <a:lnTo>
                    <a:pt x="4911" y="14731"/>
                  </a:lnTo>
                  <a:lnTo>
                    <a:pt x="5259" y="14828"/>
                  </a:lnTo>
                  <a:lnTo>
                    <a:pt x="5974" y="14963"/>
                  </a:lnTo>
                  <a:lnTo>
                    <a:pt x="6689" y="15079"/>
                  </a:lnTo>
                  <a:lnTo>
                    <a:pt x="7424" y="15156"/>
                  </a:lnTo>
                  <a:lnTo>
                    <a:pt x="8178" y="15195"/>
                  </a:lnTo>
                  <a:lnTo>
                    <a:pt x="8912" y="15214"/>
                  </a:lnTo>
                  <a:lnTo>
                    <a:pt x="9666" y="15214"/>
                  </a:lnTo>
                  <a:lnTo>
                    <a:pt x="10420" y="15195"/>
                  </a:lnTo>
                  <a:lnTo>
                    <a:pt x="11155" y="15176"/>
                  </a:lnTo>
                  <a:lnTo>
                    <a:pt x="12566" y="15098"/>
                  </a:lnTo>
                  <a:lnTo>
                    <a:pt x="13880" y="15021"/>
                  </a:lnTo>
                  <a:lnTo>
                    <a:pt x="14982" y="14963"/>
                  </a:lnTo>
                  <a:lnTo>
                    <a:pt x="16084" y="14886"/>
                  </a:lnTo>
                  <a:lnTo>
                    <a:pt x="18288" y="14712"/>
                  </a:lnTo>
                  <a:lnTo>
                    <a:pt x="22676" y="14306"/>
                  </a:lnTo>
                  <a:lnTo>
                    <a:pt x="24880" y="14112"/>
                  </a:lnTo>
                  <a:lnTo>
                    <a:pt x="25981" y="14035"/>
                  </a:lnTo>
                  <a:lnTo>
                    <a:pt x="27083" y="13958"/>
                  </a:lnTo>
                  <a:lnTo>
                    <a:pt x="28185" y="13900"/>
                  </a:lnTo>
                  <a:lnTo>
                    <a:pt x="29287" y="13861"/>
                  </a:lnTo>
                  <a:lnTo>
                    <a:pt x="30389" y="13842"/>
                  </a:lnTo>
                  <a:lnTo>
                    <a:pt x="34893" y="13842"/>
                  </a:lnTo>
                  <a:lnTo>
                    <a:pt x="35744" y="13823"/>
                  </a:lnTo>
                  <a:lnTo>
                    <a:pt x="36614" y="13784"/>
                  </a:lnTo>
                  <a:lnTo>
                    <a:pt x="37464" y="13726"/>
                  </a:lnTo>
                  <a:lnTo>
                    <a:pt x="38334" y="13649"/>
                  </a:lnTo>
                  <a:lnTo>
                    <a:pt x="39165" y="13533"/>
                  </a:lnTo>
                  <a:lnTo>
                    <a:pt x="40016" y="13397"/>
                  </a:lnTo>
                  <a:lnTo>
                    <a:pt x="40847" y="13204"/>
                  </a:lnTo>
                  <a:lnTo>
                    <a:pt x="41253" y="13088"/>
                  </a:lnTo>
                  <a:lnTo>
                    <a:pt x="41659" y="12972"/>
                  </a:lnTo>
                  <a:lnTo>
                    <a:pt x="42046" y="12856"/>
                  </a:lnTo>
                  <a:lnTo>
                    <a:pt x="42452" y="12701"/>
                  </a:lnTo>
                  <a:lnTo>
                    <a:pt x="42838" y="12547"/>
                  </a:lnTo>
                  <a:lnTo>
                    <a:pt x="43225" y="12392"/>
                  </a:lnTo>
                  <a:lnTo>
                    <a:pt x="43611" y="12199"/>
                  </a:lnTo>
                  <a:lnTo>
                    <a:pt x="43998" y="12005"/>
                  </a:lnTo>
                  <a:lnTo>
                    <a:pt x="44365" y="11793"/>
                  </a:lnTo>
                  <a:lnTo>
                    <a:pt x="44733" y="11580"/>
                  </a:lnTo>
                  <a:lnTo>
                    <a:pt x="45003" y="11387"/>
                  </a:lnTo>
                  <a:lnTo>
                    <a:pt x="45255" y="11213"/>
                  </a:lnTo>
                  <a:lnTo>
                    <a:pt x="45506" y="11000"/>
                  </a:lnTo>
                  <a:lnTo>
                    <a:pt x="45738" y="10807"/>
                  </a:lnTo>
                  <a:lnTo>
                    <a:pt x="45970" y="10594"/>
                  </a:lnTo>
                  <a:lnTo>
                    <a:pt x="46182" y="10362"/>
                  </a:lnTo>
                  <a:lnTo>
                    <a:pt x="46395" y="10150"/>
                  </a:lnTo>
                  <a:lnTo>
                    <a:pt x="46588" y="9918"/>
                  </a:lnTo>
                  <a:lnTo>
                    <a:pt x="46782" y="9666"/>
                  </a:lnTo>
                  <a:lnTo>
                    <a:pt x="46956" y="9415"/>
                  </a:lnTo>
                  <a:lnTo>
                    <a:pt x="47110" y="9164"/>
                  </a:lnTo>
                  <a:lnTo>
                    <a:pt x="47265" y="8912"/>
                  </a:lnTo>
                  <a:lnTo>
                    <a:pt x="47400" y="8642"/>
                  </a:lnTo>
                  <a:lnTo>
                    <a:pt x="47536" y="8390"/>
                  </a:lnTo>
                  <a:lnTo>
                    <a:pt x="47632" y="8120"/>
                  </a:lnTo>
                  <a:lnTo>
                    <a:pt x="47729" y="7830"/>
                  </a:lnTo>
                  <a:lnTo>
                    <a:pt x="47806" y="7559"/>
                  </a:lnTo>
                  <a:lnTo>
                    <a:pt x="47864" y="7269"/>
                  </a:lnTo>
                  <a:lnTo>
                    <a:pt x="47922" y="6999"/>
                  </a:lnTo>
                  <a:lnTo>
                    <a:pt x="47961" y="6709"/>
                  </a:lnTo>
                  <a:lnTo>
                    <a:pt x="47961" y="6419"/>
                  </a:lnTo>
                  <a:lnTo>
                    <a:pt x="47961" y="6129"/>
                  </a:lnTo>
                  <a:lnTo>
                    <a:pt x="47961" y="5839"/>
                  </a:lnTo>
                  <a:lnTo>
                    <a:pt x="47922" y="5549"/>
                  </a:lnTo>
                  <a:lnTo>
                    <a:pt x="47864" y="5278"/>
                  </a:lnTo>
                  <a:lnTo>
                    <a:pt x="47787" y="4988"/>
                  </a:lnTo>
                  <a:lnTo>
                    <a:pt x="47710" y="4698"/>
                  </a:lnTo>
                  <a:lnTo>
                    <a:pt x="47594" y="4408"/>
                  </a:lnTo>
                  <a:lnTo>
                    <a:pt x="47458" y="4118"/>
                  </a:lnTo>
                  <a:lnTo>
                    <a:pt x="47323" y="3828"/>
                  </a:lnTo>
                  <a:lnTo>
                    <a:pt x="47149" y="3558"/>
                  </a:lnTo>
                  <a:lnTo>
                    <a:pt x="46956" y="3268"/>
                  </a:lnTo>
                  <a:lnTo>
                    <a:pt x="46762" y="3016"/>
                  </a:lnTo>
                  <a:lnTo>
                    <a:pt x="46550" y="2784"/>
                  </a:lnTo>
                  <a:lnTo>
                    <a:pt x="46318" y="2552"/>
                  </a:lnTo>
                  <a:lnTo>
                    <a:pt x="46086" y="2340"/>
                  </a:lnTo>
                  <a:lnTo>
                    <a:pt x="45854" y="2146"/>
                  </a:lnTo>
                  <a:lnTo>
                    <a:pt x="45603" y="1953"/>
                  </a:lnTo>
                  <a:lnTo>
                    <a:pt x="45332" y="1779"/>
                  </a:lnTo>
                  <a:lnTo>
                    <a:pt x="45061" y="1625"/>
                  </a:lnTo>
                  <a:lnTo>
                    <a:pt x="44771" y="1470"/>
                  </a:lnTo>
                  <a:lnTo>
                    <a:pt x="44481" y="1335"/>
                  </a:lnTo>
                  <a:lnTo>
                    <a:pt x="44191" y="1199"/>
                  </a:lnTo>
                  <a:lnTo>
                    <a:pt x="43882" y="1083"/>
                  </a:lnTo>
                  <a:lnTo>
                    <a:pt x="43263" y="871"/>
                  </a:lnTo>
                  <a:lnTo>
                    <a:pt x="42626" y="697"/>
                  </a:lnTo>
                  <a:lnTo>
                    <a:pt x="41968" y="542"/>
                  </a:lnTo>
                  <a:lnTo>
                    <a:pt x="41311" y="426"/>
                  </a:lnTo>
                  <a:lnTo>
                    <a:pt x="40654" y="329"/>
                  </a:lnTo>
                  <a:lnTo>
                    <a:pt x="39977" y="252"/>
                  </a:lnTo>
                  <a:lnTo>
                    <a:pt x="39339" y="175"/>
                  </a:lnTo>
                  <a:lnTo>
                    <a:pt x="38682" y="117"/>
                  </a:lnTo>
                  <a:lnTo>
                    <a:pt x="37464" y="39"/>
                  </a:lnTo>
                  <a:lnTo>
                    <a:pt x="36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574;p43">
              <a:extLst>
                <a:ext uri="{FF2B5EF4-FFF2-40B4-BE49-F238E27FC236}">
                  <a16:creationId xmlns:a16="http://schemas.microsoft.com/office/drawing/2014/main" id="{1F86C983-7B08-A03D-8E24-40566D52F184}"/>
                </a:ext>
              </a:extLst>
            </p:cNvPr>
            <p:cNvSpPr/>
            <p:nvPr/>
          </p:nvSpPr>
          <p:spPr>
            <a:xfrm>
              <a:off x="4154625" y="-3181475"/>
              <a:ext cx="1218850" cy="1315025"/>
            </a:xfrm>
            <a:custGeom>
              <a:avLst/>
              <a:gdLst/>
              <a:ahLst/>
              <a:cxnLst/>
              <a:rect l="l" t="t" r="r" b="b"/>
              <a:pathLst>
                <a:path w="48754" h="52601" extrusionOk="0">
                  <a:moveTo>
                    <a:pt x="46125" y="1"/>
                  </a:moveTo>
                  <a:lnTo>
                    <a:pt x="46009" y="39"/>
                  </a:lnTo>
                  <a:lnTo>
                    <a:pt x="45893" y="78"/>
                  </a:lnTo>
                  <a:lnTo>
                    <a:pt x="45796" y="136"/>
                  </a:lnTo>
                  <a:lnTo>
                    <a:pt x="45719" y="213"/>
                  </a:lnTo>
                  <a:lnTo>
                    <a:pt x="45641" y="291"/>
                  </a:lnTo>
                  <a:lnTo>
                    <a:pt x="45583" y="387"/>
                  </a:lnTo>
                  <a:lnTo>
                    <a:pt x="45525" y="484"/>
                  </a:lnTo>
                  <a:lnTo>
                    <a:pt x="45467" y="639"/>
                  </a:lnTo>
                  <a:lnTo>
                    <a:pt x="45371" y="793"/>
                  </a:lnTo>
                  <a:lnTo>
                    <a:pt x="45274" y="909"/>
                  </a:lnTo>
                  <a:lnTo>
                    <a:pt x="45139" y="1045"/>
                  </a:lnTo>
                  <a:lnTo>
                    <a:pt x="44984" y="1141"/>
                  </a:lnTo>
                  <a:lnTo>
                    <a:pt x="44830" y="1238"/>
                  </a:lnTo>
                  <a:lnTo>
                    <a:pt x="44656" y="1334"/>
                  </a:lnTo>
                  <a:lnTo>
                    <a:pt x="44462" y="1412"/>
                  </a:lnTo>
                  <a:lnTo>
                    <a:pt x="44095" y="1547"/>
                  </a:lnTo>
                  <a:lnTo>
                    <a:pt x="43708" y="1663"/>
                  </a:lnTo>
                  <a:lnTo>
                    <a:pt x="43051" y="1818"/>
                  </a:lnTo>
                  <a:lnTo>
                    <a:pt x="42297" y="1992"/>
                  </a:lnTo>
                  <a:lnTo>
                    <a:pt x="41543" y="2127"/>
                  </a:lnTo>
                  <a:lnTo>
                    <a:pt x="40770" y="2224"/>
                  </a:lnTo>
                  <a:lnTo>
                    <a:pt x="39997" y="2301"/>
                  </a:lnTo>
                  <a:lnTo>
                    <a:pt x="39823" y="2320"/>
                  </a:lnTo>
                  <a:lnTo>
                    <a:pt x="39668" y="2398"/>
                  </a:lnTo>
                  <a:lnTo>
                    <a:pt x="39552" y="2494"/>
                  </a:lnTo>
                  <a:lnTo>
                    <a:pt x="39455" y="2610"/>
                  </a:lnTo>
                  <a:lnTo>
                    <a:pt x="37194" y="2630"/>
                  </a:lnTo>
                  <a:lnTo>
                    <a:pt x="34951" y="2649"/>
                  </a:lnTo>
                  <a:lnTo>
                    <a:pt x="32690" y="2707"/>
                  </a:lnTo>
                  <a:lnTo>
                    <a:pt x="30447" y="2784"/>
                  </a:lnTo>
                  <a:lnTo>
                    <a:pt x="29094" y="2842"/>
                  </a:lnTo>
                  <a:lnTo>
                    <a:pt x="27760" y="2958"/>
                  </a:lnTo>
                  <a:lnTo>
                    <a:pt x="26426" y="3094"/>
                  </a:lnTo>
                  <a:lnTo>
                    <a:pt x="25112" y="3229"/>
                  </a:lnTo>
                  <a:lnTo>
                    <a:pt x="22444" y="3558"/>
                  </a:lnTo>
                  <a:lnTo>
                    <a:pt x="21110" y="3693"/>
                  </a:lnTo>
                  <a:lnTo>
                    <a:pt x="19776" y="3828"/>
                  </a:lnTo>
                  <a:lnTo>
                    <a:pt x="19680" y="3751"/>
                  </a:lnTo>
                  <a:lnTo>
                    <a:pt x="19583" y="3654"/>
                  </a:lnTo>
                  <a:lnTo>
                    <a:pt x="19467" y="3596"/>
                  </a:lnTo>
                  <a:lnTo>
                    <a:pt x="19351" y="3538"/>
                  </a:lnTo>
                  <a:lnTo>
                    <a:pt x="19216" y="3480"/>
                  </a:lnTo>
                  <a:lnTo>
                    <a:pt x="19100" y="3461"/>
                  </a:lnTo>
                  <a:lnTo>
                    <a:pt x="18965" y="3442"/>
                  </a:lnTo>
                  <a:lnTo>
                    <a:pt x="18829" y="3442"/>
                  </a:lnTo>
                  <a:lnTo>
                    <a:pt x="18153" y="3519"/>
                  </a:lnTo>
                  <a:lnTo>
                    <a:pt x="17476" y="3596"/>
                  </a:lnTo>
                  <a:lnTo>
                    <a:pt x="17147" y="3635"/>
                  </a:lnTo>
                  <a:lnTo>
                    <a:pt x="16471" y="3635"/>
                  </a:lnTo>
                  <a:lnTo>
                    <a:pt x="16142" y="3596"/>
                  </a:lnTo>
                  <a:lnTo>
                    <a:pt x="15833" y="3577"/>
                  </a:lnTo>
                  <a:lnTo>
                    <a:pt x="15698" y="3577"/>
                  </a:lnTo>
                  <a:lnTo>
                    <a:pt x="15543" y="3596"/>
                  </a:lnTo>
                  <a:lnTo>
                    <a:pt x="15408" y="3616"/>
                  </a:lnTo>
                  <a:lnTo>
                    <a:pt x="15272" y="3654"/>
                  </a:lnTo>
                  <a:lnTo>
                    <a:pt x="15156" y="3712"/>
                  </a:lnTo>
                  <a:lnTo>
                    <a:pt x="15021" y="3770"/>
                  </a:lnTo>
                  <a:lnTo>
                    <a:pt x="13745" y="3616"/>
                  </a:lnTo>
                  <a:lnTo>
                    <a:pt x="12431" y="3442"/>
                  </a:lnTo>
                  <a:lnTo>
                    <a:pt x="11116" y="3287"/>
                  </a:lnTo>
                  <a:lnTo>
                    <a:pt x="10459" y="3210"/>
                  </a:lnTo>
                  <a:lnTo>
                    <a:pt x="9802" y="3152"/>
                  </a:lnTo>
                  <a:lnTo>
                    <a:pt x="9164" y="3113"/>
                  </a:lnTo>
                  <a:lnTo>
                    <a:pt x="8506" y="3074"/>
                  </a:lnTo>
                  <a:lnTo>
                    <a:pt x="7868" y="3074"/>
                  </a:lnTo>
                  <a:lnTo>
                    <a:pt x="7250" y="3094"/>
                  </a:lnTo>
                  <a:lnTo>
                    <a:pt x="6631" y="3132"/>
                  </a:lnTo>
                  <a:lnTo>
                    <a:pt x="6013" y="3210"/>
                  </a:lnTo>
                  <a:lnTo>
                    <a:pt x="5413" y="3326"/>
                  </a:lnTo>
                  <a:lnTo>
                    <a:pt x="4814" y="3461"/>
                  </a:lnTo>
                  <a:lnTo>
                    <a:pt x="4080" y="3364"/>
                  </a:lnTo>
                  <a:lnTo>
                    <a:pt x="3345" y="3229"/>
                  </a:lnTo>
                  <a:lnTo>
                    <a:pt x="2978" y="3152"/>
                  </a:lnTo>
                  <a:lnTo>
                    <a:pt x="2610" y="3074"/>
                  </a:lnTo>
                  <a:lnTo>
                    <a:pt x="2243" y="2958"/>
                  </a:lnTo>
                  <a:lnTo>
                    <a:pt x="1895" y="2842"/>
                  </a:lnTo>
                  <a:lnTo>
                    <a:pt x="1741" y="2804"/>
                  </a:lnTo>
                  <a:lnTo>
                    <a:pt x="1605" y="2784"/>
                  </a:lnTo>
                  <a:lnTo>
                    <a:pt x="1470" y="2765"/>
                  </a:lnTo>
                  <a:lnTo>
                    <a:pt x="1335" y="2765"/>
                  </a:lnTo>
                  <a:lnTo>
                    <a:pt x="1296" y="2668"/>
                  </a:lnTo>
                  <a:lnTo>
                    <a:pt x="1238" y="2591"/>
                  </a:lnTo>
                  <a:lnTo>
                    <a:pt x="1180" y="2494"/>
                  </a:lnTo>
                  <a:lnTo>
                    <a:pt x="1103" y="2436"/>
                  </a:lnTo>
                  <a:lnTo>
                    <a:pt x="1006" y="2378"/>
                  </a:lnTo>
                  <a:lnTo>
                    <a:pt x="909" y="2320"/>
                  </a:lnTo>
                  <a:lnTo>
                    <a:pt x="813" y="2301"/>
                  </a:lnTo>
                  <a:lnTo>
                    <a:pt x="561" y="2301"/>
                  </a:lnTo>
                  <a:lnTo>
                    <a:pt x="426" y="2340"/>
                  </a:lnTo>
                  <a:lnTo>
                    <a:pt x="310" y="2417"/>
                  </a:lnTo>
                  <a:lnTo>
                    <a:pt x="194" y="2494"/>
                  </a:lnTo>
                  <a:lnTo>
                    <a:pt x="117" y="2610"/>
                  </a:lnTo>
                  <a:lnTo>
                    <a:pt x="39" y="2726"/>
                  </a:lnTo>
                  <a:lnTo>
                    <a:pt x="1" y="2842"/>
                  </a:lnTo>
                  <a:lnTo>
                    <a:pt x="1" y="2997"/>
                  </a:lnTo>
                  <a:lnTo>
                    <a:pt x="20" y="3210"/>
                  </a:lnTo>
                  <a:lnTo>
                    <a:pt x="97" y="3403"/>
                  </a:lnTo>
                  <a:lnTo>
                    <a:pt x="175" y="3596"/>
                  </a:lnTo>
                  <a:lnTo>
                    <a:pt x="271" y="3751"/>
                  </a:lnTo>
                  <a:lnTo>
                    <a:pt x="252" y="3944"/>
                  </a:lnTo>
                  <a:lnTo>
                    <a:pt x="233" y="4118"/>
                  </a:lnTo>
                  <a:lnTo>
                    <a:pt x="233" y="4311"/>
                  </a:lnTo>
                  <a:lnTo>
                    <a:pt x="252" y="4485"/>
                  </a:lnTo>
                  <a:lnTo>
                    <a:pt x="291" y="4659"/>
                  </a:lnTo>
                  <a:lnTo>
                    <a:pt x="349" y="4833"/>
                  </a:lnTo>
                  <a:lnTo>
                    <a:pt x="426" y="5007"/>
                  </a:lnTo>
                  <a:lnTo>
                    <a:pt x="542" y="5162"/>
                  </a:lnTo>
                  <a:lnTo>
                    <a:pt x="465" y="5800"/>
                  </a:lnTo>
                  <a:lnTo>
                    <a:pt x="445" y="6419"/>
                  </a:lnTo>
                  <a:lnTo>
                    <a:pt x="445" y="7037"/>
                  </a:lnTo>
                  <a:lnTo>
                    <a:pt x="484" y="7656"/>
                  </a:lnTo>
                  <a:lnTo>
                    <a:pt x="561" y="8274"/>
                  </a:lnTo>
                  <a:lnTo>
                    <a:pt x="639" y="8874"/>
                  </a:lnTo>
                  <a:lnTo>
                    <a:pt x="832" y="10111"/>
                  </a:lnTo>
                  <a:lnTo>
                    <a:pt x="755" y="10575"/>
                  </a:lnTo>
                  <a:lnTo>
                    <a:pt x="697" y="11039"/>
                  </a:lnTo>
                  <a:lnTo>
                    <a:pt x="677" y="11329"/>
                  </a:lnTo>
                  <a:lnTo>
                    <a:pt x="677" y="11638"/>
                  </a:lnTo>
                  <a:lnTo>
                    <a:pt x="697" y="12315"/>
                  </a:lnTo>
                  <a:lnTo>
                    <a:pt x="697" y="12953"/>
                  </a:lnTo>
                  <a:lnTo>
                    <a:pt x="697" y="13436"/>
                  </a:lnTo>
                  <a:lnTo>
                    <a:pt x="677" y="13764"/>
                  </a:lnTo>
                  <a:lnTo>
                    <a:pt x="697" y="14074"/>
                  </a:lnTo>
                  <a:lnTo>
                    <a:pt x="716" y="14383"/>
                  </a:lnTo>
                  <a:lnTo>
                    <a:pt x="774" y="14692"/>
                  </a:lnTo>
                  <a:lnTo>
                    <a:pt x="619" y="15678"/>
                  </a:lnTo>
                  <a:lnTo>
                    <a:pt x="523" y="16664"/>
                  </a:lnTo>
                  <a:lnTo>
                    <a:pt x="445" y="17650"/>
                  </a:lnTo>
                  <a:lnTo>
                    <a:pt x="407" y="18655"/>
                  </a:lnTo>
                  <a:lnTo>
                    <a:pt x="407" y="19641"/>
                  </a:lnTo>
                  <a:lnTo>
                    <a:pt x="407" y="20646"/>
                  </a:lnTo>
                  <a:lnTo>
                    <a:pt x="445" y="21652"/>
                  </a:lnTo>
                  <a:lnTo>
                    <a:pt x="503" y="22637"/>
                  </a:lnTo>
                  <a:lnTo>
                    <a:pt x="639" y="24648"/>
                  </a:lnTo>
                  <a:lnTo>
                    <a:pt x="793" y="26639"/>
                  </a:lnTo>
                  <a:lnTo>
                    <a:pt x="909" y="28630"/>
                  </a:lnTo>
                  <a:lnTo>
                    <a:pt x="967" y="29635"/>
                  </a:lnTo>
                  <a:lnTo>
                    <a:pt x="987" y="30621"/>
                  </a:lnTo>
                  <a:lnTo>
                    <a:pt x="1045" y="32960"/>
                  </a:lnTo>
                  <a:lnTo>
                    <a:pt x="1122" y="35299"/>
                  </a:lnTo>
                  <a:lnTo>
                    <a:pt x="1199" y="36459"/>
                  </a:lnTo>
                  <a:lnTo>
                    <a:pt x="1257" y="37638"/>
                  </a:lnTo>
                  <a:lnTo>
                    <a:pt x="1354" y="38798"/>
                  </a:lnTo>
                  <a:lnTo>
                    <a:pt x="1470" y="39958"/>
                  </a:lnTo>
                  <a:lnTo>
                    <a:pt x="1528" y="40519"/>
                  </a:lnTo>
                  <a:lnTo>
                    <a:pt x="1605" y="41060"/>
                  </a:lnTo>
                  <a:lnTo>
                    <a:pt x="1779" y="42162"/>
                  </a:lnTo>
                  <a:lnTo>
                    <a:pt x="1779" y="42877"/>
                  </a:lnTo>
                  <a:lnTo>
                    <a:pt x="1779" y="43612"/>
                  </a:lnTo>
                  <a:lnTo>
                    <a:pt x="1818" y="45062"/>
                  </a:lnTo>
                  <a:lnTo>
                    <a:pt x="1934" y="48000"/>
                  </a:lnTo>
                  <a:lnTo>
                    <a:pt x="1934" y="48522"/>
                  </a:lnTo>
                  <a:lnTo>
                    <a:pt x="1972" y="49044"/>
                  </a:lnTo>
                  <a:lnTo>
                    <a:pt x="1992" y="49198"/>
                  </a:lnTo>
                  <a:lnTo>
                    <a:pt x="2030" y="49334"/>
                  </a:lnTo>
                  <a:lnTo>
                    <a:pt x="2069" y="49450"/>
                  </a:lnTo>
                  <a:lnTo>
                    <a:pt x="2146" y="49566"/>
                  </a:lnTo>
                  <a:lnTo>
                    <a:pt x="2204" y="49662"/>
                  </a:lnTo>
                  <a:lnTo>
                    <a:pt x="2301" y="49759"/>
                  </a:lnTo>
                  <a:lnTo>
                    <a:pt x="2398" y="49836"/>
                  </a:lnTo>
                  <a:lnTo>
                    <a:pt x="2494" y="49894"/>
                  </a:lnTo>
                  <a:lnTo>
                    <a:pt x="2610" y="49952"/>
                  </a:lnTo>
                  <a:lnTo>
                    <a:pt x="2707" y="49991"/>
                  </a:lnTo>
                  <a:lnTo>
                    <a:pt x="2823" y="50030"/>
                  </a:lnTo>
                  <a:lnTo>
                    <a:pt x="2958" y="50030"/>
                  </a:lnTo>
                  <a:lnTo>
                    <a:pt x="3074" y="50049"/>
                  </a:lnTo>
                  <a:lnTo>
                    <a:pt x="3190" y="50030"/>
                  </a:lnTo>
                  <a:lnTo>
                    <a:pt x="3306" y="50010"/>
                  </a:lnTo>
                  <a:lnTo>
                    <a:pt x="3422" y="49991"/>
                  </a:lnTo>
                  <a:lnTo>
                    <a:pt x="3500" y="50049"/>
                  </a:lnTo>
                  <a:lnTo>
                    <a:pt x="4060" y="50339"/>
                  </a:lnTo>
                  <a:lnTo>
                    <a:pt x="4621" y="50610"/>
                  </a:lnTo>
                  <a:lnTo>
                    <a:pt x="5181" y="50861"/>
                  </a:lnTo>
                  <a:lnTo>
                    <a:pt x="5781" y="51074"/>
                  </a:lnTo>
                  <a:lnTo>
                    <a:pt x="5935" y="51112"/>
                  </a:lnTo>
                  <a:lnTo>
                    <a:pt x="6109" y="51132"/>
                  </a:lnTo>
                  <a:lnTo>
                    <a:pt x="6245" y="51112"/>
                  </a:lnTo>
                  <a:lnTo>
                    <a:pt x="6380" y="51074"/>
                  </a:lnTo>
                  <a:lnTo>
                    <a:pt x="7347" y="51325"/>
                  </a:lnTo>
                  <a:lnTo>
                    <a:pt x="8332" y="51576"/>
                  </a:lnTo>
                  <a:lnTo>
                    <a:pt x="9318" y="51770"/>
                  </a:lnTo>
                  <a:lnTo>
                    <a:pt x="10304" y="51963"/>
                  </a:lnTo>
                  <a:lnTo>
                    <a:pt x="11309" y="52098"/>
                  </a:lnTo>
                  <a:lnTo>
                    <a:pt x="12334" y="52233"/>
                  </a:lnTo>
                  <a:lnTo>
                    <a:pt x="13339" y="52349"/>
                  </a:lnTo>
                  <a:lnTo>
                    <a:pt x="14364" y="52427"/>
                  </a:lnTo>
                  <a:lnTo>
                    <a:pt x="15388" y="52504"/>
                  </a:lnTo>
                  <a:lnTo>
                    <a:pt x="16393" y="52543"/>
                  </a:lnTo>
                  <a:lnTo>
                    <a:pt x="17418" y="52581"/>
                  </a:lnTo>
                  <a:lnTo>
                    <a:pt x="18423" y="52581"/>
                  </a:lnTo>
                  <a:lnTo>
                    <a:pt x="19428" y="52601"/>
                  </a:lnTo>
                  <a:lnTo>
                    <a:pt x="20414" y="52581"/>
                  </a:lnTo>
                  <a:lnTo>
                    <a:pt x="22386" y="52523"/>
                  </a:lnTo>
                  <a:lnTo>
                    <a:pt x="24687" y="52446"/>
                  </a:lnTo>
                  <a:lnTo>
                    <a:pt x="26968" y="52330"/>
                  </a:lnTo>
                  <a:lnTo>
                    <a:pt x="28108" y="52253"/>
                  </a:lnTo>
                  <a:lnTo>
                    <a:pt x="29249" y="52156"/>
                  </a:lnTo>
                  <a:lnTo>
                    <a:pt x="30389" y="52059"/>
                  </a:lnTo>
                  <a:lnTo>
                    <a:pt x="31510" y="51944"/>
                  </a:lnTo>
                  <a:lnTo>
                    <a:pt x="32651" y="51808"/>
                  </a:lnTo>
                  <a:lnTo>
                    <a:pt x="33772" y="51673"/>
                  </a:lnTo>
                  <a:lnTo>
                    <a:pt x="34893" y="51499"/>
                  </a:lnTo>
                  <a:lnTo>
                    <a:pt x="36015" y="51306"/>
                  </a:lnTo>
                  <a:lnTo>
                    <a:pt x="37136" y="51093"/>
                  </a:lnTo>
                  <a:lnTo>
                    <a:pt x="38257" y="50842"/>
                  </a:lnTo>
                  <a:lnTo>
                    <a:pt x="39359" y="50571"/>
                  </a:lnTo>
                  <a:lnTo>
                    <a:pt x="40461" y="50281"/>
                  </a:lnTo>
                  <a:lnTo>
                    <a:pt x="41099" y="50300"/>
                  </a:lnTo>
                  <a:lnTo>
                    <a:pt x="41717" y="50300"/>
                  </a:lnTo>
                  <a:lnTo>
                    <a:pt x="42355" y="50262"/>
                  </a:lnTo>
                  <a:lnTo>
                    <a:pt x="42993" y="50204"/>
                  </a:lnTo>
                  <a:lnTo>
                    <a:pt x="43438" y="50126"/>
                  </a:lnTo>
                  <a:lnTo>
                    <a:pt x="43863" y="50030"/>
                  </a:lnTo>
                  <a:lnTo>
                    <a:pt x="44269" y="49914"/>
                  </a:lnTo>
                  <a:lnTo>
                    <a:pt x="44675" y="49778"/>
                  </a:lnTo>
                  <a:lnTo>
                    <a:pt x="45061" y="49604"/>
                  </a:lnTo>
                  <a:lnTo>
                    <a:pt x="45429" y="49411"/>
                  </a:lnTo>
                  <a:lnTo>
                    <a:pt x="45796" y="49218"/>
                  </a:lnTo>
                  <a:lnTo>
                    <a:pt x="46125" y="48967"/>
                  </a:lnTo>
                  <a:lnTo>
                    <a:pt x="46453" y="48715"/>
                  </a:lnTo>
                  <a:lnTo>
                    <a:pt x="46743" y="48445"/>
                  </a:lnTo>
                  <a:lnTo>
                    <a:pt x="47033" y="48135"/>
                  </a:lnTo>
                  <a:lnTo>
                    <a:pt x="47304" y="47826"/>
                  </a:lnTo>
                  <a:lnTo>
                    <a:pt x="47555" y="47478"/>
                  </a:lnTo>
                  <a:lnTo>
                    <a:pt x="47806" y="47111"/>
                  </a:lnTo>
                  <a:lnTo>
                    <a:pt x="48019" y="46743"/>
                  </a:lnTo>
                  <a:lnTo>
                    <a:pt x="48212" y="46337"/>
                  </a:lnTo>
                  <a:lnTo>
                    <a:pt x="48328" y="46047"/>
                  </a:lnTo>
                  <a:lnTo>
                    <a:pt x="48444" y="45738"/>
                  </a:lnTo>
                  <a:lnTo>
                    <a:pt x="48522" y="45429"/>
                  </a:lnTo>
                  <a:lnTo>
                    <a:pt x="48599" y="45100"/>
                  </a:lnTo>
                  <a:lnTo>
                    <a:pt x="48657" y="44791"/>
                  </a:lnTo>
                  <a:lnTo>
                    <a:pt x="48696" y="44462"/>
                  </a:lnTo>
                  <a:lnTo>
                    <a:pt x="48734" y="43805"/>
                  </a:lnTo>
                  <a:lnTo>
                    <a:pt x="48734" y="43148"/>
                  </a:lnTo>
                  <a:lnTo>
                    <a:pt x="48715" y="42491"/>
                  </a:lnTo>
                  <a:lnTo>
                    <a:pt x="48657" y="41195"/>
                  </a:lnTo>
                  <a:lnTo>
                    <a:pt x="48638" y="40325"/>
                  </a:lnTo>
                  <a:lnTo>
                    <a:pt x="48638" y="39475"/>
                  </a:lnTo>
                  <a:lnTo>
                    <a:pt x="48715" y="37754"/>
                  </a:lnTo>
                  <a:lnTo>
                    <a:pt x="48734" y="36904"/>
                  </a:lnTo>
                  <a:lnTo>
                    <a:pt x="48754" y="36053"/>
                  </a:lnTo>
                  <a:lnTo>
                    <a:pt x="48734" y="35609"/>
                  </a:lnTo>
                  <a:lnTo>
                    <a:pt x="48715" y="35183"/>
                  </a:lnTo>
                  <a:lnTo>
                    <a:pt x="48676" y="34758"/>
                  </a:lnTo>
                  <a:lnTo>
                    <a:pt x="48638" y="34333"/>
                  </a:lnTo>
                  <a:lnTo>
                    <a:pt x="48676" y="34236"/>
                  </a:lnTo>
                  <a:lnTo>
                    <a:pt x="48696" y="34120"/>
                  </a:lnTo>
                  <a:lnTo>
                    <a:pt x="48715" y="34004"/>
                  </a:lnTo>
                  <a:lnTo>
                    <a:pt x="48715" y="33888"/>
                  </a:lnTo>
                  <a:lnTo>
                    <a:pt x="48696" y="32999"/>
                  </a:lnTo>
                  <a:lnTo>
                    <a:pt x="48657" y="32110"/>
                  </a:lnTo>
                  <a:lnTo>
                    <a:pt x="48599" y="31240"/>
                  </a:lnTo>
                  <a:lnTo>
                    <a:pt x="48522" y="30351"/>
                  </a:lnTo>
                  <a:lnTo>
                    <a:pt x="48560" y="29655"/>
                  </a:lnTo>
                  <a:lnTo>
                    <a:pt x="48560" y="28959"/>
                  </a:lnTo>
                  <a:lnTo>
                    <a:pt x="48522" y="28263"/>
                  </a:lnTo>
                  <a:lnTo>
                    <a:pt x="48464" y="27567"/>
                  </a:lnTo>
                  <a:lnTo>
                    <a:pt x="48406" y="26890"/>
                  </a:lnTo>
                  <a:lnTo>
                    <a:pt x="48309" y="26194"/>
                  </a:lnTo>
                  <a:lnTo>
                    <a:pt x="48193" y="25498"/>
                  </a:lnTo>
                  <a:lnTo>
                    <a:pt x="48077" y="24803"/>
                  </a:lnTo>
                  <a:lnTo>
                    <a:pt x="48193" y="24745"/>
                  </a:lnTo>
                  <a:lnTo>
                    <a:pt x="48309" y="24667"/>
                  </a:lnTo>
                  <a:lnTo>
                    <a:pt x="48406" y="24590"/>
                  </a:lnTo>
                  <a:lnTo>
                    <a:pt x="48483" y="24474"/>
                  </a:lnTo>
                  <a:lnTo>
                    <a:pt x="48560" y="24358"/>
                  </a:lnTo>
                  <a:lnTo>
                    <a:pt x="48599" y="24223"/>
                  </a:lnTo>
                  <a:lnTo>
                    <a:pt x="48638" y="24068"/>
                  </a:lnTo>
                  <a:lnTo>
                    <a:pt x="48638" y="23894"/>
                  </a:lnTo>
                  <a:lnTo>
                    <a:pt x="48541" y="22811"/>
                  </a:lnTo>
                  <a:lnTo>
                    <a:pt x="48425" y="21748"/>
                  </a:lnTo>
                  <a:lnTo>
                    <a:pt x="48290" y="20685"/>
                  </a:lnTo>
                  <a:lnTo>
                    <a:pt x="48135" y="19622"/>
                  </a:lnTo>
                  <a:lnTo>
                    <a:pt x="47806" y="17495"/>
                  </a:lnTo>
                  <a:lnTo>
                    <a:pt x="47652" y="16432"/>
                  </a:lnTo>
                  <a:lnTo>
                    <a:pt x="47517" y="15369"/>
                  </a:lnTo>
                  <a:lnTo>
                    <a:pt x="47517" y="15195"/>
                  </a:lnTo>
                  <a:lnTo>
                    <a:pt x="47517" y="15040"/>
                  </a:lnTo>
                  <a:lnTo>
                    <a:pt x="47517" y="14924"/>
                  </a:lnTo>
                  <a:lnTo>
                    <a:pt x="47478" y="14789"/>
                  </a:lnTo>
                  <a:lnTo>
                    <a:pt x="47439" y="14673"/>
                  </a:lnTo>
                  <a:lnTo>
                    <a:pt x="47323" y="13513"/>
                  </a:lnTo>
                  <a:lnTo>
                    <a:pt x="47265" y="12914"/>
                  </a:lnTo>
                  <a:lnTo>
                    <a:pt x="47246" y="12334"/>
                  </a:lnTo>
                  <a:lnTo>
                    <a:pt x="47227" y="12179"/>
                  </a:lnTo>
                  <a:lnTo>
                    <a:pt x="47188" y="12025"/>
                  </a:lnTo>
                  <a:lnTo>
                    <a:pt x="47130" y="11909"/>
                  </a:lnTo>
                  <a:lnTo>
                    <a:pt x="47072" y="11793"/>
                  </a:lnTo>
                  <a:lnTo>
                    <a:pt x="46995" y="10439"/>
                  </a:lnTo>
                  <a:lnTo>
                    <a:pt x="46937" y="9086"/>
                  </a:lnTo>
                  <a:lnTo>
                    <a:pt x="46917" y="8622"/>
                  </a:lnTo>
                  <a:lnTo>
                    <a:pt x="46840" y="8178"/>
                  </a:lnTo>
                  <a:lnTo>
                    <a:pt x="46879" y="7617"/>
                  </a:lnTo>
                  <a:lnTo>
                    <a:pt x="46879" y="7057"/>
                  </a:lnTo>
                  <a:lnTo>
                    <a:pt x="46917" y="6979"/>
                  </a:lnTo>
                  <a:lnTo>
                    <a:pt x="46956" y="6883"/>
                  </a:lnTo>
                  <a:lnTo>
                    <a:pt x="46975" y="6786"/>
                  </a:lnTo>
                  <a:lnTo>
                    <a:pt x="46995" y="6689"/>
                  </a:lnTo>
                  <a:lnTo>
                    <a:pt x="46995" y="5916"/>
                  </a:lnTo>
                  <a:lnTo>
                    <a:pt x="47033" y="5123"/>
                  </a:lnTo>
                  <a:lnTo>
                    <a:pt x="47072" y="3577"/>
                  </a:lnTo>
                  <a:lnTo>
                    <a:pt x="47072" y="2804"/>
                  </a:lnTo>
                  <a:lnTo>
                    <a:pt x="47033" y="2030"/>
                  </a:lnTo>
                  <a:lnTo>
                    <a:pt x="46975" y="1257"/>
                  </a:lnTo>
                  <a:lnTo>
                    <a:pt x="46937" y="871"/>
                  </a:lnTo>
                  <a:lnTo>
                    <a:pt x="46879" y="484"/>
                  </a:lnTo>
                  <a:lnTo>
                    <a:pt x="46840" y="368"/>
                  </a:lnTo>
                  <a:lnTo>
                    <a:pt x="46782" y="252"/>
                  </a:lnTo>
                  <a:lnTo>
                    <a:pt x="46724" y="175"/>
                  </a:lnTo>
                  <a:lnTo>
                    <a:pt x="46627" y="97"/>
                  </a:lnTo>
                  <a:lnTo>
                    <a:pt x="46550" y="59"/>
                  </a:lnTo>
                  <a:lnTo>
                    <a:pt x="46434" y="20"/>
                  </a:lnTo>
                  <a:lnTo>
                    <a:pt x="46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575;p43">
              <a:extLst>
                <a:ext uri="{FF2B5EF4-FFF2-40B4-BE49-F238E27FC236}">
                  <a16:creationId xmlns:a16="http://schemas.microsoft.com/office/drawing/2014/main" id="{FB52C12E-31D8-4FF9-D7DD-32A5D541A6D1}"/>
                </a:ext>
              </a:extLst>
            </p:cNvPr>
            <p:cNvSpPr/>
            <p:nvPr/>
          </p:nvSpPr>
          <p:spPr>
            <a:xfrm>
              <a:off x="4476975" y="-2886200"/>
              <a:ext cx="601700" cy="621525"/>
            </a:xfrm>
            <a:custGeom>
              <a:avLst/>
              <a:gdLst/>
              <a:ahLst/>
              <a:cxnLst/>
              <a:rect l="l" t="t" r="r" b="b"/>
              <a:pathLst>
                <a:path w="24068" h="24861" extrusionOk="0">
                  <a:moveTo>
                    <a:pt x="12585" y="1"/>
                  </a:moveTo>
                  <a:lnTo>
                    <a:pt x="12179" y="20"/>
                  </a:lnTo>
                  <a:lnTo>
                    <a:pt x="11754" y="78"/>
                  </a:lnTo>
                  <a:lnTo>
                    <a:pt x="11348" y="136"/>
                  </a:lnTo>
                  <a:lnTo>
                    <a:pt x="10942" y="233"/>
                  </a:lnTo>
                  <a:lnTo>
                    <a:pt x="10555" y="330"/>
                  </a:lnTo>
                  <a:lnTo>
                    <a:pt x="10149" y="426"/>
                  </a:lnTo>
                  <a:lnTo>
                    <a:pt x="9763" y="562"/>
                  </a:lnTo>
                  <a:lnTo>
                    <a:pt x="9395" y="697"/>
                  </a:lnTo>
                  <a:lnTo>
                    <a:pt x="9009" y="832"/>
                  </a:lnTo>
                  <a:lnTo>
                    <a:pt x="8642" y="987"/>
                  </a:lnTo>
                  <a:lnTo>
                    <a:pt x="8274" y="1161"/>
                  </a:lnTo>
                  <a:lnTo>
                    <a:pt x="7907" y="1354"/>
                  </a:lnTo>
                  <a:lnTo>
                    <a:pt x="7540" y="1547"/>
                  </a:lnTo>
                  <a:lnTo>
                    <a:pt x="7192" y="1741"/>
                  </a:lnTo>
                  <a:lnTo>
                    <a:pt x="6844" y="1953"/>
                  </a:lnTo>
                  <a:lnTo>
                    <a:pt x="6496" y="2185"/>
                  </a:lnTo>
                  <a:lnTo>
                    <a:pt x="6148" y="2417"/>
                  </a:lnTo>
                  <a:lnTo>
                    <a:pt x="5491" y="2920"/>
                  </a:lnTo>
                  <a:lnTo>
                    <a:pt x="4872" y="3461"/>
                  </a:lnTo>
                  <a:lnTo>
                    <a:pt x="4273" y="4022"/>
                  </a:lnTo>
                  <a:lnTo>
                    <a:pt x="3693" y="4621"/>
                  </a:lnTo>
                  <a:lnTo>
                    <a:pt x="3152" y="5259"/>
                  </a:lnTo>
                  <a:lnTo>
                    <a:pt x="2649" y="5916"/>
                  </a:lnTo>
                  <a:lnTo>
                    <a:pt x="2185" y="6593"/>
                  </a:lnTo>
                  <a:lnTo>
                    <a:pt x="1760" y="7289"/>
                  </a:lnTo>
                  <a:lnTo>
                    <a:pt x="1373" y="8023"/>
                  </a:lnTo>
                  <a:lnTo>
                    <a:pt x="1199" y="8391"/>
                  </a:lnTo>
                  <a:lnTo>
                    <a:pt x="1044" y="8758"/>
                  </a:lnTo>
                  <a:lnTo>
                    <a:pt x="890" y="9125"/>
                  </a:lnTo>
                  <a:lnTo>
                    <a:pt x="735" y="9512"/>
                  </a:lnTo>
                  <a:lnTo>
                    <a:pt x="600" y="9899"/>
                  </a:lnTo>
                  <a:lnTo>
                    <a:pt x="484" y="10266"/>
                  </a:lnTo>
                  <a:lnTo>
                    <a:pt x="387" y="10652"/>
                  </a:lnTo>
                  <a:lnTo>
                    <a:pt x="291" y="11039"/>
                  </a:lnTo>
                  <a:lnTo>
                    <a:pt x="213" y="11445"/>
                  </a:lnTo>
                  <a:lnTo>
                    <a:pt x="136" y="11832"/>
                  </a:lnTo>
                  <a:lnTo>
                    <a:pt x="78" y="12218"/>
                  </a:lnTo>
                  <a:lnTo>
                    <a:pt x="39" y="12605"/>
                  </a:lnTo>
                  <a:lnTo>
                    <a:pt x="20" y="13011"/>
                  </a:lnTo>
                  <a:lnTo>
                    <a:pt x="1" y="13397"/>
                  </a:lnTo>
                  <a:lnTo>
                    <a:pt x="1" y="13803"/>
                  </a:lnTo>
                  <a:lnTo>
                    <a:pt x="20" y="14190"/>
                  </a:lnTo>
                  <a:lnTo>
                    <a:pt x="39" y="14577"/>
                  </a:lnTo>
                  <a:lnTo>
                    <a:pt x="97" y="14983"/>
                  </a:lnTo>
                  <a:lnTo>
                    <a:pt x="155" y="15369"/>
                  </a:lnTo>
                  <a:lnTo>
                    <a:pt x="233" y="15756"/>
                  </a:lnTo>
                  <a:lnTo>
                    <a:pt x="310" y="16143"/>
                  </a:lnTo>
                  <a:lnTo>
                    <a:pt x="426" y="16529"/>
                  </a:lnTo>
                  <a:lnTo>
                    <a:pt x="542" y="16916"/>
                  </a:lnTo>
                  <a:lnTo>
                    <a:pt x="677" y="17302"/>
                  </a:lnTo>
                  <a:lnTo>
                    <a:pt x="851" y="17670"/>
                  </a:lnTo>
                  <a:lnTo>
                    <a:pt x="1025" y="18037"/>
                  </a:lnTo>
                  <a:lnTo>
                    <a:pt x="1199" y="18424"/>
                  </a:lnTo>
                  <a:lnTo>
                    <a:pt x="1412" y="18772"/>
                  </a:lnTo>
                  <a:lnTo>
                    <a:pt x="1644" y="19139"/>
                  </a:lnTo>
                  <a:lnTo>
                    <a:pt x="1895" y="19506"/>
                  </a:lnTo>
                  <a:lnTo>
                    <a:pt x="2146" y="19854"/>
                  </a:lnTo>
                  <a:lnTo>
                    <a:pt x="2436" y="20202"/>
                  </a:lnTo>
                  <a:lnTo>
                    <a:pt x="2842" y="20666"/>
                  </a:lnTo>
                  <a:lnTo>
                    <a:pt x="3267" y="21053"/>
                  </a:lnTo>
                  <a:lnTo>
                    <a:pt x="3441" y="21323"/>
                  </a:lnTo>
                  <a:lnTo>
                    <a:pt x="3635" y="21594"/>
                  </a:lnTo>
                  <a:lnTo>
                    <a:pt x="3828" y="21845"/>
                  </a:lnTo>
                  <a:lnTo>
                    <a:pt x="4041" y="22077"/>
                  </a:lnTo>
                  <a:lnTo>
                    <a:pt x="4253" y="22309"/>
                  </a:lnTo>
                  <a:lnTo>
                    <a:pt x="4466" y="22522"/>
                  </a:lnTo>
                  <a:lnTo>
                    <a:pt x="4698" y="22734"/>
                  </a:lnTo>
                  <a:lnTo>
                    <a:pt x="4930" y="22928"/>
                  </a:lnTo>
                  <a:lnTo>
                    <a:pt x="5162" y="23102"/>
                  </a:lnTo>
                  <a:lnTo>
                    <a:pt x="5413" y="23276"/>
                  </a:lnTo>
                  <a:lnTo>
                    <a:pt x="5897" y="23604"/>
                  </a:lnTo>
                  <a:lnTo>
                    <a:pt x="6418" y="23875"/>
                  </a:lnTo>
                  <a:lnTo>
                    <a:pt x="6960" y="24126"/>
                  </a:lnTo>
                  <a:lnTo>
                    <a:pt x="7520" y="24320"/>
                  </a:lnTo>
                  <a:lnTo>
                    <a:pt x="8100" y="24494"/>
                  </a:lnTo>
                  <a:lnTo>
                    <a:pt x="8680" y="24610"/>
                  </a:lnTo>
                  <a:lnTo>
                    <a:pt x="9279" y="24706"/>
                  </a:lnTo>
                  <a:lnTo>
                    <a:pt x="9879" y="24764"/>
                  </a:lnTo>
                  <a:lnTo>
                    <a:pt x="10497" y="24784"/>
                  </a:lnTo>
                  <a:lnTo>
                    <a:pt x="11116" y="24784"/>
                  </a:lnTo>
                  <a:lnTo>
                    <a:pt x="11754" y="24745"/>
                  </a:lnTo>
                  <a:lnTo>
                    <a:pt x="11986" y="24803"/>
                  </a:lnTo>
                  <a:lnTo>
                    <a:pt x="12218" y="24842"/>
                  </a:lnTo>
                  <a:lnTo>
                    <a:pt x="12643" y="24861"/>
                  </a:lnTo>
                  <a:lnTo>
                    <a:pt x="13068" y="24842"/>
                  </a:lnTo>
                  <a:lnTo>
                    <a:pt x="13474" y="24784"/>
                  </a:lnTo>
                  <a:lnTo>
                    <a:pt x="13880" y="24706"/>
                  </a:lnTo>
                  <a:lnTo>
                    <a:pt x="14267" y="24610"/>
                  </a:lnTo>
                  <a:lnTo>
                    <a:pt x="14654" y="24474"/>
                  </a:lnTo>
                  <a:lnTo>
                    <a:pt x="15021" y="24300"/>
                  </a:lnTo>
                  <a:lnTo>
                    <a:pt x="15388" y="24107"/>
                  </a:lnTo>
                  <a:lnTo>
                    <a:pt x="15697" y="24049"/>
                  </a:lnTo>
                  <a:lnTo>
                    <a:pt x="16007" y="23991"/>
                  </a:lnTo>
                  <a:lnTo>
                    <a:pt x="16316" y="23894"/>
                  </a:lnTo>
                  <a:lnTo>
                    <a:pt x="16625" y="23798"/>
                  </a:lnTo>
                  <a:lnTo>
                    <a:pt x="16915" y="23701"/>
                  </a:lnTo>
                  <a:lnTo>
                    <a:pt x="17225" y="23566"/>
                  </a:lnTo>
                  <a:lnTo>
                    <a:pt x="17495" y="23430"/>
                  </a:lnTo>
                  <a:lnTo>
                    <a:pt x="17785" y="23295"/>
                  </a:lnTo>
                  <a:lnTo>
                    <a:pt x="18056" y="23121"/>
                  </a:lnTo>
                  <a:lnTo>
                    <a:pt x="18326" y="22947"/>
                  </a:lnTo>
                  <a:lnTo>
                    <a:pt x="18597" y="22754"/>
                  </a:lnTo>
                  <a:lnTo>
                    <a:pt x="18848" y="22541"/>
                  </a:lnTo>
                  <a:lnTo>
                    <a:pt x="19080" y="22328"/>
                  </a:lnTo>
                  <a:lnTo>
                    <a:pt x="19312" y="22097"/>
                  </a:lnTo>
                  <a:lnTo>
                    <a:pt x="19544" y="21845"/>
                  </a:lnTo>
                  <a:lnTo>
                    <a:pt x="19757" y="21575"/>
                  </a:lnTo>
                  <a:lnTo>
                    <a:pt x="19834" y="21478"/>
                  </a:lnTo>
                  <a:lnTo>
                    <a:pt x="19892" y="21381"/>
                  </a:lnTo>
                  <a:lnTo>
                    <a:pt x="20221" y="21111"/>
                  </a:lnTo>
                  <a:lnTo>
                    <a:pt x="20530" y="20821"/>
                  </a:lnTo>
                  <a:lnTo>
                    <a:pt x="20859" y="20531"/>
                  </a:lnTo>
                  <a:lnTo>
                    <a:pt x="21149" y="20241"/>
                  </a:lnTo>
                  <a:lnTo>
                    <a:pt x="21439" y="19931"/>
                  </a:lnTo>
                  <a:lnTo>
                    <a:pt x="21729" y="19622"/>
                  </a:lnTo>
                  <a:lnTo>
                    <a:pt x="21999" y="19293"/>
                  </a:lnTo>
                  <a:lnTo>
                    <a:pt x="22251" y="18965"/>
                  </a:lnTo>
                  <a:lnTo>
                    <a:pt x="22483" y="18636"/>
                  </a:lnTo>
                  <a:lnTo>
                    <a:pt x="22695" y="18308"/>
                  </a:lnTo>
                  <a:lnTo>
                    <a:pt x="22889" y="17940"/>
                  </a:lnTo>
                  <a:lnTo>
                    <a:pt x="23063" y="17592"/>
                  </a:lnTo>
                  <a:lnTo>
                    <a:pt x="23237" y="17206"/>
                  </a:lnTo>
                  <a:lnTo>
                    <a:pt x="23372" y="16838"/>
                  </a:lnTo>
                  <a:lnTo>
                    <a:pt x="23507" y="16432"/>
                  </a:lnTo>
                  <a:lnTo>
                    <a:pt x="23623" y="16027"/>
                  </a:lnTo>
                  <a:lnTo>
                    <a:pt x="23739" y="15621"/>
                  </a:lnTo>
                  <a:lnTo>
                    <a:pt x="23816" y="15215"/>
                  </a:lnTo>
                  <a:lnTo>
                    <a:pt x="23894" y="14789"/>
                  </a:lnTo>
                  <a:lnTo>
                    <a:pt x="23952" y="14364"/>
                  </a:lnTo>
                  <a:lnTo>
                    <a:pt x="24010" y="13939"/>
                  </a:lnTo>
                  <a:lnTo>
                    <a:pt x="24029" y="13513"/>
                  </a:lnTo>
                  <a:lnTo>
                    <a:pt x="24048" y="13069"/>
                  </a:lnTo>
                  <a:lnTo>
                    <a:pt x="24068" y="12624"/>
                  </a:lnTo>
                  <a:lnTo>
                    <a:pt x="24048" y="12199"/>
                  </a:lnTo>
                  <a:lnTo>
                    <a:pt x="24029" y="11754"/>
                  </a:lnTo>
                  <a:lnTo>
                    <a:pt x="24010" y="11329"/>
                  </a:lnTo>
                  <a:lnTo>
                    <a:pt x="23952" y="10884"/>
                  </a:lnTo>
                  <a:lnTo>
                    <a:pt x="23913" y="10459"/>
                  </a:lnTo>
                  <a:lnTo>
                    <a:pt x="23836" y="10034"/>
                  </a:lnTo>
                  <a:lnTo>
                    <a:pt x="23758" y="9609"/>
                  </a:lnTo>
                  <a:lnTo>
                    <a:pt x="23681" y="9183"/>
                  </a:lnTo>
                  <a:lnTo>
                    <a:pt x="23565" y="8777"/>
                  </a:lnTo>
                  <a:lnTo>
                    <a:pt x="23468" y="8371"/>
                  </a:lnTo>
                  <a:lnTo>
                    <a:pt x="23353" y="7965"/>
                  </a:lnTo>
                  <a:lnTo>
                    <a:pt x="23217" y="7579"/>
                  </a:lnTo>
                  <a:lnTo>
                    <a:pt x="23082" y="7192"/>
                  </a:lnTo>
                  <a:lnTo>
                    <a:pt x="22927" y="6825"/>
                  </a:lnTo>
                  <a:lnTo>
                    <a:pt x="22773" y="6458"/>
                  </a:lnTo>
                  <a:lnTo>
                    <a:pt x="22599" y="6110"/>
                  </a:lnTo>
                  <a:lnTo>
                    <a:pt x="22405" y="5742"/>
                  </a:lnTo>
                  <a:lnTo>
                    <a:pt x="22193" y="5375"/>
                  </a:lnTo>
                  <a:lnTo>
                    <a:pt x="21980" y="5027"/>
                  </a:lnTo>
                  <a:lnTo>
                    <a:pt x="21729" y="4679"/>
                  </a:lnTo>
                  <a:lnTo>
                    <a:pt x="21477" y="4350"/>
                  </a:lnTo>
                  <a:lnTo>
                    <a:pt x="21207" y="4022"/>
                  </a:lnTo>
                  <a:lnTo>
                    <a:pt x="20917" y="3693"/>
                  </a:lnTo>
                  <a:lnTo>
                    <a:pt x="20627" y="3384"/>
                  </a:lnTo>
                  <a:lnTo>
                    <a:pt x="20318" y="3094"/>
                  </a:lnTo>
                  <a:lnTo>
                    <a:pt x="20008" y="2804"/>
                  </a:lnTo>
                  <a:lnTo>
                    <a:pt x="19680" y="2514"/>
                  </a:lnTo>
                  <a:lnTo>
                    <a:pt x="19332" y="2263"/>
                  </a:lnTo>
                  <a:lnTo>
                    <a:pt x="18984" y="2011"/>
                  </a:lnTo>
                  <a:lnTo>
                    <a:pt x="18616" y="1760"/>
                  </a:lnTo>
                  <a:lnTo>
                    <a:pt x="18249" y="1528"/>
                  </a:lnTo>
                  <a:lnTo>
                    <a:pt x="17882" y="1315"/>
                  </a:lnTo>
                  <a:lnTo>
                    <a:pt x="17495" y="1122"/>
                  </a:lnTo>
                  <a:lnTo>
                    <a:pt x="17109" y="948"/>
                  </a:lnTo>
                  <a:lnTo>
                    <a:pt x="16722" y="774"/>
                  </a:lnTo>
                  <a:lnTo>
                    <a:pt x="16316" y="620"/>
                  </a:lnTo>
                  <a:lnTo>
                    <a:pt x="15910" y="484"/>
                  </a:lnTo>
                  <a:lnTo>
                    <a:pt x="15504" y="349"/>
                  </a:lnTo>
                  <a:lnTo>
                    <a:pt x="15098" y="252"/>
                  </a:lnTo>
                  <a:lnTo>
                    <a:pt x="14692" y="156"/>
                  </a:lnTo>
                  <a:lnTo>
                    <a:pt x="14267" y="98"/>
                  </a:lnTo>
                  <a:lnTo>
                    <a:pt x="13842" y="40"/>
                  </a:lnTo>
                  <a:lnTo>
                    <a:pt x="13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576;p43">
              <a:extLst>
                <a:ext uri="{FF2B5EF4-FFF2-40B4-BE49-F238E27FC236}">
                  <a16:creationId xmlns:a16="http://schemas.microsoft.com/office/drawing/2014/main" id="{E49130B7-A82A-FB0C-3FC4-B598FE832322}"/>
                </a:ext>
              </a:extLst>
            </p:cNvPr>
            <p:cNvSpPr/>
            <p:nvPr/>
          </p:nvSpPr>
          <p:spPr>
            <a:xfrm>
              <a:off x="4127075" y="-3432300"/>
              <a:ext cx="1212100" cy="259550"/>
            </a:xfrm>
            <a:custGeom>
              <a:avLst/>
              <a:gdLst/>
              <a:ahLst/>
              <a:cxnLst/>
              <a:rect l="l" t="t" r="r" b="b"/>
              <a:pathLst>
                <a:path w="48484" h="10382" extrusionOk="0">
                  <a:moveTo>
                    <a:pt x="27335" y="1"/>
                  </a:moveTo>
                  <a:lnTo>
                    <a:pt x="27277" y="20"/>
                  </a:lnTo>
                  <a:lnTo>
                    <a:pt x="27219" y="59"/>
                  </a:lnTo>
                  <a:lnTo>
                    <a:pt x="27161" y="97"/>
                  </a:lnTo>
                  <a:lnTo>
                    <a:pt x="27122" y="155"/>
                  </a:lnTo>
                  <a:lnTo>
                    <a:pt x="27103" y="213"/>
                  </a:lnTo>
                  <a:lnTo>
                    <a:pt x="27084" y="329"/>
                  </a:lnTo>
                  <a:lnTo>
                    <a:pt x="27103" y="465"/>
                  </a:lnTo>
                  <a:lnTo>
                    <a:pt x="27122" y="523"/>
                  </a:lnTo>
                  <a:lnTo>
                    <a:pt x="27161" y="581"/>
                  </a:lnTo>
                  <a:lnTo>
                    <a:pt x="27219" y="619"/>
                  </a:lnTo>
                  <a:lnTo>
                    <a:pt x="27277" y="658"/>
                  </a:lnTo>
                  <a:lnTo>
                    <a:pt x="27335" y="677"/>
                  </a:lnTo>
                  <a:lnTo>
                    <a:pt x="27412" y="697"/>
                  </a:lnTo>
                  <a:lnTo>
                    <a:pt x="29481" y="774"/>
                  </a:lnTo>
                  <a:lnTo>
                    <a:pt x="31530" y="813"/>
                  </a:lnTo>
                  <a:lnTo>
                    <a:pt x="33598" y="832"/>
                  </a:lnTo>
                  <a:lnTo>
                    <a:pt x="37097" y="832"/>
                  </a:lnTo>
                  <a:lnTo>
                    <a:pt x="37832" y="851"/>
                  </a:lnTo>
                  <a:lnTo>
                    <a:pt x="38566" y="871"/>
                  </a:lnTo>
                  <a:lnTo>
                    <a:pt x="39282" y="909"/>
                  </a:lnTo>
                  <a:lnTo>
                    <a:pt x="40016" y="948"/>
                  </a:lnTo>
                  <a:lnTo>
                    <a:pt x="40731" y="1045"/>
                  </a:lnTo>
                  <a:lnTo>
                    <a:pt x="41447" y="1141"/>
                  </a:lnTo>
                  <a:lnTo>
                    <a:pt x="42046" y="1257"/>
                  </a:lnTo>
                  <a:lnTo>
                    <a:pt x="42607" y="1393"/>
                  </a:lnTo>
                  <a:lnTo>
                    <a:pt x="43186" y="1567"/>
                  </a:lnTo>
                  <a:lnTo>
                    <a:pt x="43728" y="1779"/>
                  </a:lnTo>
                  <a:lnTo>
                    <a:pt x="44269" y="1992"/>
                  </a:lnTo>
                  <a:lnTo>
                    <a:pt x="44810" y="2262"/>
                  </a:lnTo>
                  <a:lnTo>
                    <a:pt x="45313" y="2552"/>
                  </a:lnTo>
                  <a:lnTo>
                    <a:pt x="45816" y="2881"/>
                  </a:lnTo>
                  <a:lnTo>
                    <a:pt x="46395" y="3268"/>
                  </a:lnTo>
                  <a:lnTo>
                    <a:pt x="46724" y="3519"/>
                  </a:lnTo>
                  <a:lnTo>
                    <a:pt x="47072" y="3790"/>
                  </a:lnTo>
                  <a:lnTo>
                    <a:pt x="47227" y="3925"/>
                  </a:lnTo>
                  <a:lnTo>
                    <a:pt x="47362" y="4080"/>
                  </a:lnTo>
                  <a:lnTo>
                    <a:pt x="47497" y="4234"/>
                  </a:lnTo>
                  <a:lnTo>
                    <a:pt x="47594" y="4389"/>
                  </a:lnTo>
                  <a:lnTo>
                    <a:pt x="47671" y="4544"/>
                  </a:lnTo>
                  <a:lnTo>
                    <a:pt x="47729" y="4679"/>
                  </a:lnTo>
                  <a:lnTo>
                    <a:pt x="47729" y="4834"/>
                  </a:lnTo>
                  <a:lnTo>
                    <a:pt x="47710" y="4988"/>
                  </a:lnTo>
                  <a:lnTo>
                    <a:pt x="47594" y="5259"/>
                  </a:lnTo>
                  <a:lnTo>
                    <a:pt x="47459" y="5529"/>
                  </a:lnTo>
                  <a:lnTo>
                    <a:pt x="47304" y="5742"/>
                  </a:lnTo>
                  <a:lnTo>
                    <a:pt x="47111" y="5955"/>
                  </a:lnTo>
                  <a:lnTo>
                    <a:pt x="46879" y="6129"/>
                  </a:lnTo>
                  <a:lnTo>
                    <a:pt x="46647" y="6283"/>
                  </a:lnTo>
                  <a:lnTo>
                    <a:pt x="46395" y="6438"/>
                  </a:lnTo>
                  <a:lnTo>
                    <a:pt x="46144" y="6554"/>
                  </a:lnTo>
                  <a:lnTo>
                    <a:pt x="45854" y="6670"/>
                  </a:lnTo>
                  <a:lnTo>
                    <a:pt x="45584" y="6767"/>
                  </a:lnTo>
                  <a:lnTo>
                    <a:pt x="45004" y="6941"/>
                  </a:lnTo>
                  <a:lnTo>
                    <a:pt x="43902" y="7211"/>
                  </a:lnTo>
                  <a:lnTo>
                    <a:pt x="42684" y="7540"/>
                  </a:lnTo>
                  <a:lnTo>
                    <a:pt x="41466" y="7830"/>
                  </a:lnTo>
                  <a:lnTo>
                    <a:pt x="40229" y="8101"/>
                  </a:lnTo>
                  <a:lnTo>
                    <a:pt x="38992" y="8332"/>
                  </a:lnTo>
                  <a:lnTo>
                    <a:pt x="37754" y="8564"/>
                  </a:lnTo>
                  <a:lnTo>
                    <a:pt x="36517" y="8758"/>
                  </a:lnTo>
                  <a:lnTo>
                    <a:pt x="35280" y="8932"/>
                  </a:lnTo>
                  <a:lnTo>
                    <a:pt x="34043" y="9086"/>
                  </a:lnTo>
                  <a:lnTo>
                    <a:pt x="32786" y="9222"/>
                  </a:lnTo>
                  <a:lnTo>
                    <a:pt x="31549" y="9338"/>
                  </a:lnTo>
                  <a:lnTo>
                    <a:pt x="30293" y="9454"/>
                  </a:lnTo>
                  <a:lnTo>
                    <a:pt x="29055" y="9531"/>
                  </a:lnTo>
                  <a:lnTo>
                    <a:pt x="27799" y="9589"/>
                  </a:lnTo>
                  <a:lnTo>
                    <a:pt x="26542" y="9647"/>
                  </a:lnTo>
                  <a:lnTo>
                    <a:pt x="25286" y="9666"/>
                  </a:lnTo>
                  <a:lnTo>
                    <a:pt x="24029" y="9686"/>
                  </a:lnTo>
                  <a:lnTo>
                    <a:pt x="22773" y="9705"/>
                  </a:lnTo>
                  <a:lnTo>
                    <a:pt x="21516" y="9686"/>
                  </a:lnTo>
                  <a:lnTo>
                    <a:pt x="19003" y="9647"/>
                  </a:lnTo>
                  <a:lnTo>
                    <a:pt x="16471" y="9570"/>
                  </a:lnTo>
                  <a:lnTo>
                    <a:pt x="13958" y="9434"/>
                  </a:lnTo>
                  <a:lnTo>
                    <a:pt x="11445" y="9299"/>
                  </a:lnTo>
                  <a:lnTo>
                    <a:pt x="8951" y="9125"/>
                  </a:lnTo>
                  <a:lnTo>
                    <a:pt x="3944" y="8758"/>
                  </a:lnTo>
                  <a:lnTo>
                    <a:pt x="3306" y="8719"/>
                  </a:lnTo>
                  <a:lnTo>
                    <a:pt x="2997" y="8680"/>
                  </a:lnTo>
                  <a:lnTo>
                    <a:pt x="2688" y="8642"/>
                  </a:lnTo>
                  <a:lnTo>
                    <a:pt x="2379" y="8564"/>
                  </a:lnTo>
                  <a:lnTo>
                    <a:pt x="2089" y="8468"/>
                  </a:lnTo>
                  <a:lnTo>
                    <a:pt x="1799" y="8352"/>
                  </a:lnTo>
                  <a:lnTo>
                    <a:pt x="1644" y="8255"/>
                  </a:lnTo>
                  <a:lnTo>
                    <a:pt x="1509" y="8159"/>
                  </a:lnTo>
                  <a:lnTo>
                    <a:pt x="1277" y="7965"/>
                  </a:lnTo>
                  <a:lnTo>
                    <a:pt x="1083" y="7772"/>
                  </a:lnTo>
                  <a:lnTo>
                    <a:pt x="929" y="7559"/>
                  </a:lnTo>
                  <a:lnTo>
                    <a:pt x="832" y="7327"/>
                  </a:lnTo>
                  <a:lnTo>
                    <a:pt x="793" y="7095"/>
                  </a:lnTo>
                  <a:lnTo>
                    <a:pt x="774" y="6844"/>
                  </a:lnTo>
                  <a:lnTo>
                    <a:pt x="774" y="6573"/>
                  </a:lnTo>
                  <a:lnTo>
                    <a:pt x="832" y="6264"/>
                  </a:lnTo>
                  <a:lnTo>
                    <a:pt x="871" y="6109"/>
                  </a:lnTo>
                  <a:lnTo>
                    <a:pt x="929" y="5955"/>
                  </a:lnTo>
                  <a:lnTo>
                    <a:pt x="987" y="5800"/>
                  </a:lnTo>
                  <a:lnTo>
                    <a:pt x="1083" y="5684"/>
                  </a:lnTo>
                  <a:lnTo>
                    <a:pt x="1161" y="5549"/>
                  </a:lnTo>
                  <a:lnTo>
                    <a:pt x="1277" y="5452"/>
                  </a:lnTo>
                  <a:lnTo>
                    <a:pt x="1509" y="5239"/>
                  </a:lnTo>
                  <a:lnTo>
                    <a:pt x="1760" y="5066"/>
                  </a:lnTo>
                  <a:lnTo>
                    <a:pt x="2031" y="4911"/>
                  </a:lnTo>
                  <a:lnTo>
                    <a:pt x="2611" y="4621"/>
                  </a:lnTo>
                  <a:lnTo>
                    <a:pt x="3248" y="4312"/>
                  </a:lnTo>
                  <a:lnTo>
                    <a:pt x="3867" y="4022"/>
                  </a:lnTo>
                  <a:lnTo>
                    <a:pt x="4524" y="3751"/>
                  </a:lnTo>
                  <a:lnTo>
                    <a:pt x="5162" y="3500"/>
                  </a:lnTo>
                  <a:lnTo>
                    <a:pt x="5800" y="3268"/>
                  </a:lnTo>
                  <a:lnTo>
                    <a:pt x="6419" y="3074"/>
                  </a:lnTo>
                  <a:lnTo>
                    <a:pt x="7057" y="2881"/>
                  </a:lnTo>
                  <a:lnTo>
                    <a:pt x="7695" y="2707"/>
                  </a:lnTo>
                  <a:lnTo>
                    <a:pt x="8333" y="2533"/>
                  </a:lnTo>
                  <a:lnTo>
                    <a:pt x="8970" y="2378"/>
                  </a:lnTo>
                  <a:lnTo>
                    <a:pt x="10266" y="2108"/>
                  </a:lnTo>
                  <a:lnTo>
                    <a:pt x="11561" y="1876"/>
                  </a:lnTo>
                  <a:lnTo>
                    <a:pt x="12856" y="1683"/>
                  </a:lnTo>
                  <a:lnTo>
                    <a:pt x="14171" y="1509"/>
                  </a:lnTo>
                  <a:lnTo>
                    <a:pt x="15485" y="1335"/>
                  </a:lnTo>
                  <a:lnTo>
                    <a:pt x="15562" y="1335"/>
                  </a:lnTo>
                  <a:lnTo>
                    <a:pt x="15620" y="1296"/>
                  </a:lnTo>
                  <a:lnTo>
                    <a:pt x="15678" y="1257"/>
                  </a:lnTo>
                  <a:lnTo>
                    <a:pt x="15736" y="1199"/>
                  </a:lnTo>
                  <a:lnTo>
                    <a:pt x="15775" y="1141"/>
                  </a:lnTo>
                  <a:lnTo>
                    <a:pt x="15794" y="1083"/>
                  </a:lnTo>
                  <a:lnTo>
                    <a:pt x="15814" y="967"/>
                  </a:lnTo>
                  <a:lnTo>
                    <a:pt x="15794" y="832"/>
                  </a:lnTo>
                  <a:lnTo>
                    <a:pt x="15775" y="774"/>
                  </a:lnTo>
                  <a:lnTo>
                    <a:pt x="15736" y="735"/>
                  </a:lnTo>
                  <a:lnTo>
                    <a:pt x="15678" y="697"/>
                  </a:lnTo>
                  <a:lnTo>
                    <a:pt x="15620" y="658"/>
                  </a:lnTo>
                  <a:lnTo>
                    <a:pt x="15562" y="639"/>
                  </a:lnTo>
                  <a:lnTo>
                    <a:pt x="15485" y="658"/>
                  </a:lnTo>
                  <a:lnTo>
                    <a:pt x="14209" y="793"/>
                  </a:lnTo>
                  <a:lnTo>
                    <a:pt x="12933" y="967"/>
                  </a:lnTo>
                  <a:lnTo>
                    <a:pt x="11657" y="1161"/>
                  </a:lnTo>
                  <a:lnTo>
                    <a:pt x="10401" y="1373"/>
                  </a:lnTo>
                  <a:lnTo>
                    <a:pt x="9144" y="1625"/>
                  </a:lnTo>
                  <a:lnTo>
                    <a:pt x="8507" y="1779"/>
                  </a:lnTo>
                  <a:lnTo>
                    <a:pt x="7888" y="1934"/>
                  </a:lnTo>
                  <a:lnTo>
                    <a:pt x="7269" y="2089"/>
                  </a:lnTo>
                  <a:lnTo>
                    <a:pt x="6651" y="2262"/>
                  </a:lnTo>
                  <a:lnTo>
                    <a:pt x="6051" y="2456"/>
                  </a:lnTo>
                  <a:lnTo>
                    <a:pt x="5433" y="2668"/>
                  </a:lnTo>
                  <a:lnTo>
                    <a:pt x="4853" y="2862"/>
                  </a:lnTo>
                  <a:lnTo>
                    <a:pt x="4292" y="3094"/>
                  </a:lnTo>
                  <a:lnTo>
                    <a:pt x="3712" y="3326"/>
                  </a:lnTo>
                  <a:lnTo>
                    <a:pt x="3152" y="3577"/>
                  </a:lnTo>
                  <a:lnTo>
                    <a:pt x="2611" y="3828"/>
                  </a:lnTo>
                  <a:lnTo>
                    <a:pt x="2050" y="4118"/>
                  </a:lnTo>
                  <a:lnTo>
                    <a:pt x="1528" y="4408"/>
                  </a:lnTo>
                  <a:lnTo>
                    <a:pt x="987" y="4737"/>
                  </a:lnTo>
                  <a:lnTo>
                    <a:pt x="851" y="4834"/>
                  </a:lnTo>
                  <a:lnTo>
                    <a:pt x="716" y="4969"/>
                  </a:lnTo>
                  <a:lnTo>
                    <a:pt x="581" y="5124"/>
                  </a:lnTo>
                  <a:lnTo>
                    <a:pt x="465" y="5297"/>
                  </a:lnTo>
                  <a:lnTo>
                    <a:pt x="349" y="5491"/>
                  </a:lnTo>
                  <a:lnTo>
                    <a:pt x="252" y="5684"/>
                  </a:lnTo>
                  <a:lnTo>
                    <a:pt x="175" y="5897"/>
                  </a:lnTo>
                  <a:lnTo>
                    <a:pt x="117" y="6109"/>
                  </a:lnTo>
                  <a:lnTo>
                    <a:pt x="59" y="6322"/>
                  </a:lnTo>
                  <a:lnTo>
                    <a:pt x="20" y="6554"/>
                  </a:lnTo>
                  <a:lnTo>
                    <a:pt x="1" y="6767"/>
                  </a:lnTo>
                  <a:lnTo>
                    <a:pt x="20" y="6979"/>
                  </a:lnTo>
                  <a:lnTo>
                    <a:pt x="39" y="7192"/>
                  </a:lnTo>
                  <a:lnTo>
                    <a:pt x="78" y="7385"/>
                  </a:lnTo>
                  <a:lnTo>
                    <a:pt x="136" y="7579"/>
                  </a:lnTo>
                  <a:lnTo>
                    <a:pt x="213" y="7733"/>
                  </a:lnTo>
                  <a:lnTo>
                    <a:pt x="349" y="7965"/>
                  </a:lnTo>
                  <a:lnTo>
                    <a:pt x="503" y="8178"/>
                  </a:lnTo>
                  <a:lnTo>
                    <a:pt x="677" y="8352"/>
                  </a:lnTo>
                  <a:lnTo>
                    <a:pt x="851" y="8526"/>
                  </a:lnTo>
                  <a:lnTo>
                    <a:pt x="1045" y="8680"/>
                  </a:lnTo>
                  <a:lnTo>
                    <a:pt x="1238" y="8796"/>
                  </a:lnTo>
                  <a:lnTo>
                    <a:pt x="1451" y="8912"/>
                  </a:lnTo>
                  <a:lnTo>
                    <a:pt x="1663" y="9009"/>
                  </a:lnTo>
                  <a:lnTo>
                    <a:pt x="1876" y="9106"/>
                  </a:lnTo>
                  <a:lnTo>
                    <a:pt x="2108" y="9183"/>
                  </a:lnTo>
                  <a:lnTo>
                    <a:pt x="2340" y="9241"/>
                  </a:lnTo>
                  <a:lnTo>
                    <a:pt x="2572" y="9299"/>
                  </a:lnTo>
                  <a:lnTo>
                    <a:pt x="3055" y="9376"/>
                  </a:lnTo>
                  <a:lnTo>
                    <a:pt x="3558" y="9415"/>
                  </a:lnTo>
                  <a:lnTo>
                    <a:pt x="6341" y="9628"/>
                  </a:lnTo>
                  <a:lnTo>
                    <a:pt x="9106" y="9821"/>
                  </a:lnTo>
                  <a:lnTo>
                    <a:pt x="11909" y="10014"/>
                  </a:lnTo>
                  <a:lnTo>
                    <a:pt x="14731" y="10169"/>
                  </a:lnTo>
                  <a:lnTo>
                    <a:pt x="17553" y="10285"/>
                  </a:lnTo>
                  <a:lnTo>
                    <a:pt x="18965" y="10324"/>
                  </a:lnTo>
                  <a:lnTo>
                    <a:pt x="20376" y="10362"/>
                  </a:lnTo>
                  <a:lnTo>
                    <a:pt x="21748" y="10382"/>
                  </a:lnTo>
                  <a:lnTo>
                    <a:pt x="23140" y="10382"/>
                  </a:lnTo>
                  <a:lnTo>
                    <a:pt x="24513" y="10362"/>
                  </a:lnTo>
                  <a:lnTo>
                    <a:pt x="25904" y="10343"/>
                  </a:lnTo>
                  <a:lnTo>
                    <a:pt x="27277" y="10285"/>
                  </a:lnTo>
                  <a:lnTo>
                    <a:pt x="28669" y="10227"/>
                  </a:lnTo>
                  <a:lnTo>
                    <a:pt x="30041" y="10150"/>
                  </a:lnTo>
                  <a:lnTo>
                    <a:pt x="31433" y="10034"/>
                  </a:lnTo>
                  <a:lnTo>
                    <a:pt x="32806" y="9918"/>
                  </a:lnTo>
                  <a:lnTo>
                    <a:pt x="34178" y="9763"/>
                  </a:lnTo>
                  <a:lnTo>
                    <a:pt x="35551" y="9589"/>
                  </a:lnTo>
                  <a:lnTo>
                    <a:pt x="36923" y="9396"/>
                  </a:lnTo>
                  <a:lnTo>
                    <a:pt x="38276" y="9164"/>
                  </a:lnTo>
                  <a:lnTo>
                    <a:pt x="39649" y="8912"/>
                  </a:lnTo>
                  <a:lnTo>
                    <a:pt x="41002" y="8642"/>
                  </a:lnTo>
                  <a:lnTo>
                    <a:pt x="42336" y="8332"/>
                  </a:lnTo>
                  <a:lnTo>
                    <a:pt x="43592" y="8023"/>
                  </a:lnTo>
                  <a:lnTo>
                    <a:pt x="44830" y="7675"/>
                  </a:lnTo>
                  <a:lnTo>
                    <a:pt x="45448" y="7521"/>
                  </a:lnTo>
                  <a:lnTo>
                    <a:pt x="46067" y="7327"/>
                  </a:lnTo>
                  <a:lnTo>
                    <a:pt x="46376" y="7231"/>
                  </a:lnTo>
                  <a:lnTo>
                    <a:pt x="46666" y="7095"/>
                  </a:lnTo>
                  <a:lnTo>
                    <a:pt x="46937" y="6941"/>
                  </a:lnTo>
                  <a:lnTo>
                    <a:pt x="47207" y="6767"/>
                  </a:lnTo>
                  <a:lnTo>
                    <a:pt x="47459" y="6535"/>
                  </a:lnTo>
                  <a:lnTo>
                    <a:pt x="47729" y="6264"/>
                  </a:lnTo>
                  <a:lnTo>
                    <a:pt x="47981" y="5955"/>
                  </a:lnTo>
                  <a:lnTo>
                    <a:pt x="48097" y="5781"/>
                  </a:lnTo>
                  <a:lnTo>
                    <a:pt x="48213" y="5607"/>
                  </a:lnTo>
                  <a:lnTo>
                    <a:pt x="48309" y="5413"/>
                  </a:lnTo>
                  <a:lnTo>
                    <a:pt x="48387" y="5239"/>
                  </a:lnTo>
                  <a:lnTo>
                    <a:pt x="48425" y="5046"/>
                  </a:lnTo>
                  <a:lnTo>
                    <a:pt x="48464" y="4872"/>
                  </a:lnTo>
                  <a:lnTo>
                    <a:pt x="48483" y="4679"/>
                  </a:lnTo>
                  <a:lnTo>
                    <a:pt x="48464" y="4505"/>
                  </a:lnTo>
                  <a:lnTo>
                    <a:pt x="48406" y="4312"/>
                  </a:lnTo>
                  <a:lnTo>
                    <a:pt x="48329" y="4157"/>
                  </a:lnTo>
                  <a:lnTo>
                    <a:pt x="48213" y="4002"/>
                  </a:lnTo>
                  <a:lnTo>
                    <a:pt x="48097" y="3848"/>
                  </a:lnTo>
                  <a:lnTo>
                    <a:pt x="47961" y="3712"/>
                  </a:lnTo>
                  <a:lnTo>
                    <a:pt x="47807" y="3577"/>
                  </a:lnTo>
                  <a:lnTo>
                    <a:pt x="47497" y="3326"/>
                  </a:lnTo>
                  <a:lnTo>
                    <a:pt x="47207" y="3074"/>
                  </a:lnTo>
                  <a:lnTo>
                    <a:pt x="46647" y="2630"/>
                  </a:lnTo>
                  <a:lnTo>
                    <a:pt x="46067" y="2204"/>
                  </a:lnTo>
                  <a:lnTo>
                    <a:pt x="45506" y="1857"/>
                  </a:lnTo>
                  <a:lnTo>
                    <a:pt x="44926" y="1547"/>
                  </a:lnTo>
                  <a:lnTo>
                    <a:pt x="44327" y="1257"/>
                  </a:lnTo>
                  <a:lnTo>
                    <a:pt x="43728" y="1006"/>
                  </a:lnTo>
                  <a:lnTo>
                    <a:pt x="43341" y="890"/>
                  </a:lnTo>
                  <a:lnTo>
                    <a:pt x="42955" y="774"/>
                  </a:lnTo>
                  <a:lnTo>
                    <a:pt x="42568" y="658"/>
                  </a:lnTo>
                  <a:lnTo>
                    <a:pt x="42162" y="581"/>
                  </a:lnTo>
                  <a:lnTo>
                    <a:pt x="41369" y="426"/>
                  </a:lnTo>
                  <a:lnTo>
                    <a:pt x="40557" y="310"/>
                  </a:lnTo>
                  <a:lnTo>
                    <a:pt x="39746" y="252"/>
                  </a:lnTo>
                  <a:lnTo>
                    <a:pt x="38934" y="194"/>
                  </a:lnTo>
                  <a:lnTo>
                    <a:pt x="38122" y="175"/>
                  </a:lnTo>
                  <a:lnTo>
                    <a:pt x="37329" y="155"/>
                  </a:lnTo>
                  <a:lnTo>
                    <a:pt x="34835" y="136"/>
                  </a:lnTo>
                  <a:lnTo>
                    <a:pt x="32361" y="117"/>
                  </a:lnTo>
                  <a:lnTo>
                    <a:pt x="29887" y="78"/>
                  </a:lnTo>
                  <a:lnTo>
                    <a:pt x="28650" y="59"/>
                  </a:lnTo>
                  <a:lnTo>
                    <a:pt x="2741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577;p43">
              <a:extLst>
                <a:ext uri="{FF2B5EF4-FFF2-40B4-BE49-F238E27FC236}">
                  <a16:creationId xmlns:a16="http://schemas.microsoft.com/office/drawing/2014/main" id="{2628CA2D-85BA-13AE-AC72-A97356DC2CAA}"/>
                </a:ext>
              </a:extLst>
            </p:cNvPr>
            <p:cNvSpPr/>
            <p:nvPr/>
          </p:nvSpPr>
          <p:spPr>
            <a:xfrm>
              <a:off x="4656275" y="-3432300"/>
              <a:ext cx="164825" cy="24200"/>
            </a:xfrm>
            <a:custGeom>
              <a:avLst/>
              <a:gdLst/>
              <a:ahLst/>
              <a:cxnLst/>
              <a:rect l="l" t="t" r="r" b="b"/>
              <a:pathLst>
                <a:path w="6593" h="968" extrusionOk="0">
                  <a:moveTo>
                    <a:pt x="5510" y="1"/>
                  </a:moveTo>
                  <a:lnTo>
                    <a:pt x="4775" y="20"/>
                  </a:lnTo>
                  <a:lnTo>
                    <a:pt x="3287" y="97"/>
                  </a:lnTo>
                  <a:lnTo>
                    <a:pt x="1798" y="175"/>
                  </a:lnTo>
                  <a:lnTo>
                    <a:pt x="329" y="271"/>
                  </a:lnTo>
                  <a:lnTo>
                    <a:pt x="252" y="291"/>
                  </a:lnTo>
                  <a:lnTo>
                    <a:pt x="174" y="310"/>
                  </a:lnTo>
                  <a:lnTo>
                    <a:pt x="116" y="349"/>
                  </a:lnTo>
                  <a:lnTo>
                    <a:pt x="78" y="407"/>
                  </a:lnTo>
                  <a:lnTo>
                    <a:pt x="39" y="465"/>
                  </a:lnTo>
                  <a:lnTo>
                    <a:pt x="20" y="523"/>
                  </a:lnTo>
                  <a:lnTo>
                    <a:pt x="0" y="658"/>
                  </a:lnTo>
                  <a:lnTo>
                    <a:pt x="20" y="774"/>
                  </a:lnTo>
                  <a:lnTo>
                    <a:pt x="39" y="832"/>
                  </a:lnTo>
                  <a:lnTo>
                    <a:pt x="78" y="890"/>
                  </a:lnTo>
                  <a:lnTo>
                    <a:pt x="116" y="929"/>
                  </a:lnTo>
                  <a:lnTo>
                    <a:pt x="174" y="948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798" y="871"/>
                  </a:lnTo>
                  <a:lnTo>
                    <a:pt x="3287" y="774"/>
                  </a:lnTo>
                  <a:lnTo>
                    <a:pt x="4775" y="716"/>
                  </a:lnTo>
                  <a:lnTo>
                    <a:pt x="5510" y="697"/>
                  </a:lnTo>
                  <a:lnTo>
                    <a:pt x="6244" y="697"/>
                  </a:lnTo>
                  <a:lnTo>
                    <a:pt x="6322" y="677"/>
                  </a:lnTo>
                  <a:lnTo>
                    <a:pt x="6399" y="658"/>
                  </a:lnTo>
                  <a:lnTo>
                    <a:pt x="6457" y="639"/>
                  </a:lnTo>
                  <a:lnTo>
                    <a:pt x="6496" y="581"/>
                  </a:lnTo>
                  <a:lnTo>
                    <a:pt x="6534" y="542"/>
                  </a:lnTo>
                  <a:lnTo>
                    <a:pt x="6554" y="484"/>
                  </a:lnTo>
                  <a:lnTo>
                    <a:pt x="6592" y="349"/>
                  </a:lnTo>
                  <a:lnTo>
                    <a:pt x="6554" y="213"/>
                  </a:lnTo>
                  <a:lnTo>
                    <a:pt x="6534" y="155"/>
                  </a:lnTo>
                  <a:lnTo>
                    <a:pt x="6496" y="117"/>
                  </a:lnTo>
                  <a:lnTo>
                    <a:pt x="6457" y="59"/>
                  </a:lnTo>
                  <a:lnTo>
                    <a:pt x="6399" y="39"/>
                  </a:lnTo>
                  <a:lnTo>
                    <a:pt x="632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578;p43">
              <a:extLst>
                <a:ext uri="{FF2B5EF4-FFF2-40B4-BE49-F238E27FC236}">
                  <a16:creationId xmlns:a16="http://schemas.microsoft.com/office/drawing/2014/main" id="{4F718B31-AEF6-F80B-D364-0C00CEC2F447}"/>
                </a:ext>
              </a:extLst>
            </p:cNvPr>
            <p:cNvSpPr/>
            <p:nvPr/>
          </p:nvSpPr>
          <p:spPr>
            <a:xfrm>
              <a:off x="4128525" y="-3313900"/>
              <a:ext cx="1208225" cy="229600"/>
            </a:xfrm>
            <a:custGeom>
              <a:avLst/>
              <a:gdLst/>
              <a:ahLst/>
              <a:cxnLst/>
              <a:rect l="l" t="t" r="r" b="b"/>
              <a:pathLst>
                <a:path w="48329" h="9184" extrusionOk="0">
                  <a:moveTo>
                    <a:pt x="47710" y="1"/>
                  </a:moveTo>
                  <a:lnTo>
                    <a:pt x="47594" y="59"/>
                  </a:lnTo>
                  <a:lnTo>
                    <a:pt x="47555" y="98"/>
                  </a:lnTo>
                  <a:lnTo>
                    <a:pt x="47497" y="156"/>
                  </a:lnTo>
                  <a:lnTo>
                    <a:pt x="47478" y="214"/>
                  </a:lnTo>
                  <a:lnTo>
                    <a:pt x="47459" y="272"/>
                  </a:lnTo>
                  <a:lnTo>
                    <a:pt x="47459" y="349"/>
                  </a:lnTo>
                  <a:lnTo>
                    <a:pt x="47459" y="426"/>
                  </a:lnTo>
                  <a:lnTo>
                    <a:pt x="47536" y="716"/>
                  </a:lnTo>
                  <a:lnTo>
                    <a:pt x="47575" y="1025"/>
                  </a:lnTo>
                  <a:lnTo>
                    <a:pt x="47613" y="1335"/>
                  </a:lnTo>
                  <a:lnTo>
                    <a:pt x="47633" y="1663"/>
                  </a:lnTo>
                  <a:lnTo>
                    <a:pt x="47633" y="2282"/>
                  </a:lnTo>
                  <a:lnTo>
                    <a:pt x="47613" y="2901"/>
                  </a:lnTo>
                  <a:lnTo>
                    <a:pt x="47575" y="3403"/>
                  </a:lnTo>
                  <a:lnTo>
                    <a:pt x="47536" y="3906"/>
                  </a:lnTo>
                  <a:lnTo>
                    <a:pt x="47497" y="4157"/>
                  </a:lnTo>
                  <a:lnTo>
                    <a:pt x="47439" y="4389"/>
                  </a:lnTo>
                  <a:lnTo>
                    <a:pt x="47362" y="4621"/>
                  </a:lnTo>
                  <a:lnTo>
                    <a:pt x="47246" y="4853"/>
                  </a:lnTo>
                  <a:lnTo>
                    <a:pt x="47149" y="5027"/>
                  </a:lnTo>
                  <a:lnTo>
                    <a:pt x="47014" y="5201"/>
                  </a:lnTo>
                  <a:lnTo>
                    <a:pt x="46879" y="5375"/>
                  </a:lnTo>
                  <a:lnTo>
                    <a:pt x="46724" y="5510"/>
                  </a:lnTo>
                  <a:lnTo>
                    <a:pt x="46550" y="5665"/>
                  </a:lnTo>
                  <a:lnTo>
                    <a:pt x="46376" y="5781"/>
                  </a:lnTo>
                  <a:lnTo>
                    <a:pt x="46009" y="6013"/>
                  </a:lnTo>
                  <a:lnTo>
                    <a:pt x="45622" y="6226"/>
                  </a:lnTo>
                  <a:lnTo>
                    <a:pt x="45216" y="6400"/>
                  </a:lnTo>
                  <a:lnTo>
                    <a:pt x="44810" y="6554"/>
                  </a:lnTo>
                  <a:lnTo>
                    <a:pt x="44404" y="6670"/>
                  </a:lnTo>
                  <a:lnTo>
                    <a:pt x="43921" y="6825"/>
                  </a:lnTo>
                  <a:lnTo>
                    <a:pt x="43418" y="6941"/>
                  </a:lnTo>
                  <a:lnTo>
                    <a:pt x="42916" y="7057"/>
                  </a:lnTo>
                  <a:lnTo>
                    <a:pt x="42413" y="7153"/>
                  </a:lnTo>
                  <a:lnTo>
                    <a:pt x="41911" y="7250"/>
                  </a:lnTo>
                  <a:lnTo>
                    <a:pt x="41408" y="7327"/>
                  </a:lnTo>
                  <a:lnTo>
                    <a:pt x="40383" y="7443"/>
                  </a:lnTo>
                  <a:lnTo>
                    <a:pt x="39340" y="7540"/>
                  </a:lnTo>
                  <a:lnTo>
                    <a:pt x="38315" y="7598"/>
                  </a:lnTo>
                  <a:lnTo>
                    <a:pt x="36266" y="7695"/>
                  </a:lnTo>
                  <a:lnTo>
                    <a:pt x="29848" y="7946"/>
                  </a:lnTo>
                  <a:lnTo>
                    <a:pt x="26639" y="8043"/>
                  </a:lnTo>
                  <a:lnTo>
                    <a:pt x="23449" y="8139"/>
                  </a:lnTo>
                  <a:lnTo>
                    <a:pt x="21748" y="8197"/>
                  </a:lnTo>
                  <a:lnTo>
                    <a:pt x="20066" y="8275"/>
                  </a:lnTo>
                  <a:lnTo>
                    <a:pt x="16703" y="8410"/>
                  </a:lnTo>
                  <a:lnTo>
                    <a:pt x="15021" y="8468"/>
                  </a:lnTo>
                  <a:lnTo>
                    <a:pt x="13339" y="8487"/>
                  </a:lnTo>
                  <a:lnTo>
                    <a:pt x="11657" y="8487"/>
                  </a:lnTo>
                  <a:lnTo>
                    <a:pt x="10807" y="8468"/>
                  </a:lnTo>
                  <a:lnTo>
                    <a:pt x="9976" y="8449"/>
                  </a:lnTo>
                  <a:lnTo>
                    <a:pt x="9048" y="8410"/>
                  </a:lnTo>
                  <a:lnTo>
                    <a:pt x="8120" y="8333"/>
                  </a:lnTo>
                  <a:lnTo>
                    <a:pt x="7192" y="8255"/>
                  </a:lnTo>
                  <a:lnTo>
                    <a:pt x="6264" y="8159"/>
                  </a:lnTo>
                  <a:lnTo>
                    <a:pt x="5336" y="8043"/>
                  </a:lnTo>
                  <a:lnTo>
                    <a:pt x="4408" y="7869"/>
                  </a:lnTo>
                  <a:lnTo>
                    <a:pt x="3500" y="7675"/>
                  </a:lnTo>
                  <a:lnTo>
                    <a:pt x="2591" y="7443"/>
                  </a:lnTo>
                  <a:lnTo>
                    <a:pt x="2417" y="7385"/>
                  </a:lnTo>
                  <a:lnTo>
                    <a:pt x="2243" y="7327"/>
                  </a:lnTo>
                  <a:lnTo>
                    <a:pt x="2069" y="7231"/>
                  </a:lnTo>
                  <a:lnTo>
                    <a:pt x="1915" y="7153"/>
                  </a:lnTo>
                  <a:lnTo>
                    <a:pt x="1779" y="7057"/>
                  </a:lnTo>
                  <a:lnTo>
                    <a:pt x="1644" y="6941"/>
                  </a:lnTo>
                  <a:lnTo>
                    <a:pt x="1528" y="6825"/>
                  </a:lnTo>
                  <a:lnTo>
                    <a:pt x="1431" y="6689"/>
                  </a:lnTo>
                  <a:lnTo>
                    <a:pt x="1335" y="6573"/>
                  </a:lnTo>
                  <a:lnTo>
                    <a:pt x="1238" y="6419"/>
                  </a:lnTo>
                  <a:lnTo>
                    <a:pt x="1083" y="6129"/>
                  </a:lnTo>
                  <a:lnTo>
                    <a:pt x="967" y="5820"/>
                  </a:lnTo>
                  <a:lnTo>
                    <a:pt x="871" y="5472"/>
                  </a:lnTo>
                  <a:lnTo>
                    <a:pt x="793" y="5124"/>
                  </a:lnTo>
                  <a:lnTo>
                    <a:pt x="755" y="4776"/>
                  </a:lnTo>
                  <a:lnTo>
                    <a:pt x="716" y="4408"/>
                  </a:lnTo>
                  <a:lnTo>
                    <a:pt x="697" y="4041"/>
                  </a:lnTo>
                  <a:lnTo>
                    <a:pt x="697" y="3326"/>
                  </a:lnTo>
                  <a:lnTo>
                    <a:pt x="697" y="2649"/>
                  </a:lnTo>
                  <a:lnTo>
                    <a:pt x="697" y="2572"/>
                  </a:lnTo>
                  <a:lnTo>
                    <a:pt x="658" y="2495"/>
                  </a:lnTo>
                  <a:lnTo>
                    <a:pt x="639" y="2437"/>
                  </a:lnTo>
                  <a:lnTo>
                    <a:pt x="581" y="2398"/>
                  </a:lnTo>
                  <a:lnTo>
                    <a:pt x="542" y="2359"/>
                  </a:lnTo>
                  <a:lnTo>
                    <a:pt x="484" y="2321"/>
                  </a:lnTo>
                  <a:lnTo>
                    <a:pt x="349" y="2301"/>
                  </a:lnTo>
                  <a:lnTo>
                    <a:pt x="213" y="2321"/>
                  </a:lnTo>
                  <a:lnTo>
                    <a:pt x="155" y="2359"/>
                  </a:lnTo>
                  <a:lnTo>
                    <a:pt x="117" y="2398"/>
                  </a:lnTo>
                  <a:lnTo>
                    <a:pt x="59" y="2437"/>
                  </a:lnTo>
                  <a:lnTo>
                    <a:pt x="39" y="2495"/>
                  </a:lnTo>
                  <a:lnTo>
                    <a:pt x="1" y="2572"/>
                  </a:lnTo>
                  <a:lnTo>
                    <a:pt x="1" y="2649"/>
                  </a:lnTo>
                  <a:lnTo>
                    <a:pt x="1" y="3828"/>
                  </a:lnTo>
                  <a:lnTo>
                    <a:pt x="20" y="4447"/>
                  </a:lnTo>
                  <a:lnTo>
                    <a:pt x="78" y="5066"/>
                  </a:lnTo>
                  <a:lnTo>
                    <a:pt x="117" y="5375"/>
                  </a:lnTo>
                  <a:lnTo>
                    <a:pt x="175" y="5665"/>
                  </a:lnTo>
                  <a:lnTo>
                    <a:pt x="252" y="5955"/>
                  </a:lnTo>
                  <a:lnTo>
                    <a:pt x="349" y="6245"/>
                  </a:lnTo>
                  <a:lnTo>
                    <a:pt x="465" y="6515"/>
                  </a:lnTo>
                  <a:lnTo>
                    <a:pt x="600" y="6786"/>
                  </a:lnTo>
                  <a:lnTo>
                    <a:pt x="774" y="7037"/>
                  </a:lnTo>
                  <a:lnTo>
                    <a:pt x="967" y="7269"/>
                  </a:lnTo>
                  <a:lnTo>
                    <a:pt x="1083" y="7385"/>
                  </a:lnTo>
                  <a:lnTo>
                    <a:pt x="1199" y="7501"/>
                  </a:lnTo>
                  <a:lnTo>
                    <a:pt x="1451" y="7695"/>
                  </a:lnTo>
                  <a:lnTo>
                    <a:pt x="1741" y="7869"/>
                  </a:lnTo>
                  <a:lnTo>
                    <a:pt x="2031" y="7985"/>
                  </a:lnTo>
                  <a:lnTo>
                    <a:pt x="2340" y="8101"/>
                  </a:lnTo>
                  <a:lnTo>
                    <a:pt x="2649" y="8178"/>
                  </a:lnTo>
                  <a:lnTo>
                    <a:pt x="3287" y="8333"/>
                  </a:lnTo>
                  <a:lnTo>
                    <a:pt x="4118" y="8507"/>
                  </a:lnTo>
                  <a:lnTo>
                    <a:pt x="4950" y="8642"/>
                  </a:lnTo>
                  <a:lnTo>
                    <a:pt x="5781" y="8777"/>
                  </a:lnTo>
                  <a:lnTo>
                    <a:pt x="6612" y="8874"/>
                  </a:lnTo>
                  <a:lnTo>
                    <a:pt x="7521" y="8971"/>
                  </a:lnTo>
                  <a:lnTo>
                    <a:pt x="8410" y="9048"/>
                  </a:lnTo>
                  <a:lnTo>
                    <a:pt x="9318" y="9106"/>
                  </a:lnTo>
                  <a:lnTo>
                    <a:pt x="10227" y="9145"/>
                  </a:lnTo>
                  <a:lnTo>
                    <a:pt x="11136" y="9164"/>
                  </a:lnTo>
                  <a:lnTo>
                    <a:pt x="12044" y="9183"/>
                  </a:lnTo>
                  <a:lnTo>
                    <a:pt x="13861" y="9164"/>
                  </a:lnTo>
                  <a:lnTo>
                    <a:pt x="15678" y="9125"/>
                  </a:lnTo>
                  <a:lnTo>
                    <a:pt x="17495" y="9048"/>
                  </a:lnTo>
                  <a:lnTo>
                    <a:pt x="21130" y="8913"/>
                  </a:lnTo>
                  <a:lnTo>
                    <a:pt x="23159" y="8835"/>
                  </a:lnTo>
                  <a:lnTo>
                    <a:pt x="25209" y="8797"/>
                  </a:lnTo>
                  <a:lnTo>
                    <a:pt x="29287" y="8700"/>
                  </a:lnTo>
                  <a:lnTo>
                    <a:pt x="30911" y="8642"/>
                  </a:lnTo>
                  <a:lnTo>
                    <a:pt x="32535" y="8565"/>
                  </a:lnTo>
                  <a:lnTo>
                    <a:pt x="35802" y="8410"/>
                  </a:lnTo>
                  <a:lnTo>
                    <a:pt x="37986" y="8313"/>
                  </a:lnTo>
                  <a:lnTo>
                    <a:pt x="39088" y="8236"/>
                  </a:lnTo>
                  <a:lnTo>
                    <a:pt x="40190" y="8159"/>
                  </a:lnTo>
                  <a:lnTo>
                    <a:pt x="41292" y="8043"/>
                  </a:lnTo>
                  <a:lnTo>
                    <a:pt x="41833" y="7965"/>
                  </a:lnTo>
                  <a:lnTo>
                    <a:pt x="42394" y="7869"/>
                  </a:lnTo>
                  <a:lnTo>
                    <a:pt x="42935" y="7772"/>
                  </a:lnTo>
                  <a:lnTo>
                    <a:pt x="43457" y="7656"/>
                  </a:lnTo>
                  <a:lnTo>
                    <a:pt x="43998" y="7521"/>
                  </a:lnTo>
                  <a:lnTo>
                    <a:pt x="44520" y="7366"/>
                  </a:lnTo>
                  <a:lnTo>
                    <a:pt x="44984" y="7211"/>
                  </a:lnTo>
                  <a:lnTo>
                    <a:pt x="45468" y="7037"/>
                  </a:lnTo>
                  <a:lnTo>
                    <a:pt x="45931" y="6844"/>
                  </a:lnTo>
                  <a:lnTo>
                    <a:pt x="46376" y="6593"/>
                  </a:lnTo>
                  <a:lnTo>
                    <a:pt x="46589" y="6477"/>
                  </a:lnTo>
                  <a:lnTo>
                    <a:pt x="46801" y="6322"/>
                  </a:lnTo>
                  <a:lnTo>
                    <a:pt x="47014" y="6187"/>
                  </a:lnTo>
                  <a:lnTo>
                    <a:pt x="47188" y="6013"/>
                  </a:lnTo>
                  <a:lnTo>
                    <a:pt x="47381" y="5839"/>
                  </a:lnTo>
                  <a:lnTo>
                    <a:pt x="47536" y="5665"/>
                  </a:lnTo>
                  <a:lnTo>
                    <a:pt x="47691" y="5452"/>
                  </a:lnTo>
                  <a:lnTo>
                    <a:pt x="47826" y="5240"/>
                  </a:lnTo>
                  <a:lnTo>
                    <a:pt x="47961" y="5008"/>
                  </a:lnTo>
                  <a:lnTo>
                    <a:pt x="48058" y="4737"/>
                  </a:lnTo>
                  <a:lnTo>
                    <a:pt x="48135" y="4486"/>
                  </a:lnTo>
                  <a:lnTo>
                    <a:pt x="48193" y="4196"/>
                  </a:lnTo>
                  <a:lnTo>
                    <a:pt x="48232" y="3925"/>
                  </a:lnTo>
                  <a:lnTo>
                    <a:pt x="48251" y="3654"/>
                  </a:lnTo>
                  <a:lnTo>
                    <a:pt x="48290" y="3094"/>
                  </a:lnTo>
                  <a:lnTo>
                    <a:pt x="48329" y="2379"/>
                  </a:lnTo>
                  <a:lnTo>
                    <a:pt x="48329" y="2031"/>
                  </a:lnTo>
                  <a:lnTo>
                    <a:pt x="48329" y="1663"/>
                  </a:lnTo>
                  <a:lnTo>
                    <a:pt x="48309" y="1296"/>
                  </a:lnTo>
                  <a:lnTo>
                    <a:pt x="48271" y="948"/>
                  </a:lnTo>
                  <a:lnTo>
                    <a:pt x="48213" y="581"/>
                  </a:lnTo>
                  <a:lnTo>
                    <a:pt x="48135" y="233"/>
                  </a:lnTo>
                  <a:lnTo>
                    <a:pt x="48116" y="156"/>
                  </a:lnTo>
                  <a:lnTo>
                    <a:pt x="48077" y="98"/>
                  </a:lnTo>
                  <a:lnTo>
                    <a:pt x="48019" y="59"/>
                  </a:lnTo>
                  <a:lnTo>
                    <a:pt x="47961" y="20"/>
                  </a:lnTo>
                  <a:lnTo>
                    <a:pt x="479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579;p43">
              <a:extLst>
                <a:ext uri="{FF2B5EF4-FFF2-40B4-BE49-F238E27FC236}">
                  <a16:creationId xmlns:a16="http://schemas.microsoft.com/office/drawing/2014/main" id="{7E25FD6D-CE87-5E7B-251E-D3CB2A1C253F}"/>
                </a:ext>
              </a:extLst>
            </p:cNvPr>
            <p:cNvSpPr/>
            <p:nvPr/>
          </p:nvSpPr>
          <p:spPr>
            <a:xfrm>
              <a:off x="4232450" y="-3208050"/>
              <a:ext cx="21750" cy="68175"/>
            </a:xfrm>
            <a:custGeom>
              <a:avLst/>
              <a:gdLst/>
              <a:ahLst/>
              <a:cxnLst/>
              <a:rect l="l" t="t" r="r" b="b"/>
              <a:pathLst>
                <a:path w="870" h="2727" extrusionOk="0">
                  <a:moveTo>
                    <a:pt x="348" y="0"/>
                  </a:moveTo>
                  <a:lnTo>
                    <a:pt x="290" y="20"/>
                  </a:lnTo>
                  <a:lnTo>
                    <a:pt x="213" y="39"/>
                  </a:lnTo>
                  <a:lnTo>
                    <a:pt x="155" y="58"/>
                  </a:lnTo>
                  <a:lnTo>
                    <a:pt x="116" y="116"/>
                  </a:lnTo>
                  <a:lnTo>
                    <a:pt x="77" y="155"/>
                  </a:lnTo>
                  <a:lnTo>
                    <a:pt x="39" y="213"/>
                  </a:lnTo>
                  <a:lnTo>
                    <a:pt x="19" y="271"/>
                  </a:lnTo>
                  <a:lnTo>
                    <a:pt x="0" y="348"/>
                  </a:lnTo>
                  <a:lnTo>
                    <a:pt x="19" y="890"/>
                  </a:lnTo>
                  <a:lnTo>
                    <a:pt x="77" y="1412"/>
                  </a:lnTo>
                  <a:lnTo>
                    <a:pt x="135" y="1953"/>
                  </a:lnTo>
                  <a:lnTo>
                    <a:pt x="213" y="2475"/>
                  </a:lnTo>
                  <a:lnTo>
                    <a:pt x="232" y="2533"/>
                  </a:lnTo>
                  <a:lnTo>
                    <a:pt x="251" y="2591"/>
                  </a:lnTo>
                  <a:lnTo>
                    <a:pt x="309" y="2649"/>
                  </a:lnTo>
                  <a:lnTo>
                    <a:pt x="367" y="2687"/>
                  </a:lnTo>
                  <a:lnTo>
                    <a:pt x="425" y="2707"/>
                  </a:lnTo>
                  <a:lnTo>
                    <a:pt x="503" y="2726"/>
                  </a:lnTo>
                  <a:lnTo>
                    <a:pt x="638" y="2726"/>
                  </a:lnTo>
                  <a:lnTo>
                    <a:pt x="696" y="2687"/>
                  </a:lnTo>
                  <a:lnTo>
                    <a:pt x="754" y="2649"/>
                  </a:lnTo>
                  <a:lnTo>
                    <a:pt x="812" y="2610"/>
                  </a:lnTo>
                  <a:lnTo>
                    <a:pt x="831" y="2552"/>
                  </a:lnTo>
                  <a:lnTo>
                    <a:pt x="870" y="2436"/>
                  </a:lnTo>
                  <a:lnTo>
                    <a:pt x="870" y="2301"/>
                  </a:lnTo>
                  <a:lnTo>
                    <a:pt x="831" y="2050"/>
                  </a:lnTo>
                  <a:lnTo>
                    <a:pt x="831" y="1934"/>
                  </a:lnTo>
                  <a:lnTo>
                    <a:pt x="812" y="1876"/>
                  </a:lnTo>
                  <a:lnTo>
                    <a:pt x="812" y="1856"/>
                  </a:lnTo>
                  <a:lnTo>
                    <a:pt x="754" y="1392"/>
                  </a:lnTo>
                  <a:lnTo>
                    <a:pt x="715" y="870"/>
                  </a:lnTo>
                  <a:lnTo>
                    <a:pt x="696" y="348"/>
                  </a:lnTo>
                  <a:lnTo>
                    <a:pt x="696" y="290"/>
                  </a:lnTo>
                  <a:lnTo>
                    <a:pt x="677" y="213"/>
                  </a:lnTo>
                  <a:lnTo>
                    <a:pt x="638" y="155"/>
                  </a:lnTo>
                  <a:lnTo>
                    <a:pt x="599" y="97"/>
                  </a:lnTo>
                  <a:lnTo>
                    <a:pt x="541" y="58"/>
                  </a:lnTo>
                  <a:lnTo>
                    <a:pt x="483" y="2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580;p43">
              <a:extLst>
                <a:ext uri="{FF2B5EF4-FFF2-40B4-BE49-F238E27FC236}">
                  <a16:creationId xmlns:a16="http://schemas.microsoft.com/office/drawing/2014/main" id="{FE362611-DB93-71C8-8DE4-EDA64973E6AB}"/>
                </a:ext>
              </a:extLst>
            </p:cNvPr>
            <p:cNvSpPr/>
            <p:nvPr/>
          </p:nvSpPr>
          <p:spPr>
            <a:xfrm>
              <a:off x="4375975" y="-3200800"/>
              <a:ext cx="21775" cy="79775"/>
            </a:xfrm>
            <a:custGeom>
              <a:avLst/>
              <a:gdLst/>
              <a:ahLst/>
              <a:cxnLst/>
              <a:rect l="l" t="t" r="r" b="b"/>
              <a:pathLst>
                <a:path w="871" h="3191" extrusionOk="0">
                  <a:moveTo>
                    <a:pt x="252" y="0"/>
                  </a:moveTo>
                  <a:lnTo>
                    <a:pt x="194" y="39"/>
                  </a:lnTo>
                  <a:lnTo>
                    <a:pt x="136" y="58"/>
                  </a:lnTo>
                  <a:lnTo>
                    <a:pt x="78" y="116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20" y="426"/>
                  </a:lnTo>
                  <a:lnTo>
                    <a:pt x="58" y="735"/>
                  </a:lnTo>
                  <a:lnTo>
                    <a:pt x="78" y="1025"/>
                  </a:lnTo>
                  <a:lnTo>
                    <a:pt x="97" y="1644"/>
                  </a:lnTo>
                  <a:lnTo>
                    <a:pt x="97" y="1953"/>
                  </a:lnTo>
                  <a:lnTo>
                    <a:pt x="116" y="2281"/>
                  </a:lnTo>
                  <a:lnTo>
                    <a:pt x="136" y="2610"/>
                  </a:lnTo>
                  <a:lnTo>
                    <a:pt x="194" y="2919"/>
                  </a:lnTo>
                  <a:lnTo>
                    <a:pt x="213" y="2997"/>
                  </a:lnTo>
                  <a:lnTo>
                    <a:pt x="252" y="3055"/>
                  </a:lnTo>
                  <a:lnTo>
                    <a:pt x="310" y="3093"/>
                  </a:lnTo>
                  <a:lnTo>
                    <a:pt x="368" y="3132"/>
                  </a:lnTo>
                  <a:lnTo>
                    <a:pt x="426" y="3171"/>
                  </a:lnTo>
                  <a:lnTo>
                    <a:pt x="484" y="3171"/>
                  </a:lnTo>
                  <a:lnTo>
                    <a:pt x="561" y="3190"/>
                  </a:lnTo>
                  <a:lnTo>
                    <a:pt x="619" y="3171"/>
                  </a:lnTo>
                  <a:lnTo>
                    <a:pt x="696" y="3151"/>
                  </a:lnTo>
                  <a:lnTo>
                    <a:pt x="754" y="3113"/>
                  </a:lnTo>
                  <a:lnTo>
                    <a:pt x="793" y="3055"/>
                  </a:lnTo>
                  <a:lnTo>
                    <a:pt x="832" y="2997"/>
                  </a:lnTo>
                  <a:lnTo>
                    <a:pt x="851" y="2939"/>
                  </a:lnTo>
                  <a:lnTo>
                    <a:pt x="870" y="2881"/>
                  </a:lnTo>
                  <a:lnTo>
                    <a:pt x="870" y="2803"/>
                  </a:lnTo>
                  <a:lnTo>
                    <a:pt x="870" y="2745"/>
                  </a:lnTo>
                  <a:lnTo>
                    <a:pt x="812" y="2436"/>
                  </a:lnTo>
                  <a:lnTo>
                    <a:pt x="793" y="2146"/>
                  </a:lnTo>
                  <a:lnTo>
                    <a:pt x="793" y="1547"/>
                  </a:lnTo>
                  <a:lnTo>
                    <a:pt x="793" y="1218"/>
                  </a:lnTo>
                  <a:lnTo>
                    <a:pt x="774" y="890"/>
                  </a:lnTo>
                  <a:lnTo>
                    <a:pt x="735" y="561"/>
                  </a:lnTo>
                  <a:lnTo>
                    <a:pt x="677" y="252"/>
                  </a:lnTo>
                  <a:lnTo>
                    <a:pt x="658" y="174"/>
                  </a:lnTo>
                  <a:lnTo>
                    <a:pt x="619" y="11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64" y="2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581;p43">
              <a:extLst>
                <a:ext uri="{FF2B5EF4-FFF2-40B4-BE49-F238E27FC236}">
                  <a16:creationId xmlns:a16="http://schemas.microsoft.com/office/drawing/2014/main" id="{6E05B566-0C2E-B7C2-620A-747E93704887}"/>
                </a:ext>
              </a:extLst>
            </p:cNvPr>
            <p:cNvSpPr/>
            <p:nvPr/>
          </p:nvSpPr>
          <p:spPr>
            <a:xfrm>
              <a:off x="4484700" y="-3189700"/>
              <a:ext cx="19850" cy="49825"/>
            </a:xfrm>
            <a:custGeom>
              <a:avLst/>
              <a:gdLst/>
              <a:ahLst/>
              <a:cxnLst/>
              <a:rect l="l" t="t" r="r" b="b"/>
              <a:pathLst>
                <a:path w="794" h="1993" extrusionOk="0">
                  <a:moveTo>
                    <a:pt x="34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49"/>
                  </a:lnTo>
                  <a:lnTo>
                    <a:pt x="1" y="697"/>
                  </a:lnTo>
                  <a:lnTo>
                    <a:pt x="20" y="1045"/>
                  </a:lnTo>
                  <a:lnTo>
                    <a:pt x="40" y="1393"/>
                  </a:lnTo>
                  <a:lnTo>
                    <a:pt x="97" y="1741"/>
                  </a:lnTo>
                  <a:lnTo>
                    <a:pt x="136" y="1799"/>
                  </a:lnTo>
                  <a:lnTo>
                    <a:pt x="155" y="1857"/>
                  </a:lnTo>
                  <a:lnTo>
                    <a:pt x="213" y="1915"/>
                  </a:lnTo>
                  <a:lnTo>
                    <a:pt x="271" y="1953"/>
                  </a:lnTo>
                  <a:lnTo>
                    <a:pt x="329" y="1973"/>
                  </a:lnTo>
                  <a:lnTo>
                    <a:pt x="387" y="1992"/>
                  </a:lnTo>
                  <a:lnTo>
                    <a:pt x="523" y="1992"/>
                  </a:lnTo>
                  <a:lnTo>
                    <a:pt x="600" y="1953"/>
                  </a:lnTo>
                  <a:lnTo>
                    <a:pt x="658" y="1915"/>
                  </a:lnTo>
                  <a:lnTo>
                    <a:pt x="697" y="1876"/>
                  </a:lnTo>
                  <a:lnTo>
                    <a:pt x="735" y="1818"/>
                  </a:lnTo>
                  <a:lnTo>
                    <a:pt x="774" y="1760"/>
                  </a:lnTo>
                  <a:lnTo>
                    <a:pt x="774" y="1702"/>
                  </a:lnTo>
                  <a:lnTo>
                    <a:pt x="793" y="1625"/>
                  </a:lnTo>
                  <a:lnTo>
                    <a:pt x="774" y="1567"/>
                  </a:lnTo>
                  <a:lnTo>
                    <a:pt x="735" y="1412"/>
                  </a:lnTo>
                  <a:lnTo>
                    <a:pt x="735" y="1354"/>
                  </a:lnTo>
                  <a:lnTo>
                    <a:pt x="716" y="1296"/>
                  </a:lnTo>
                  <a:lnTo>
                    <a:pt x="735" y="1335"/>
                  </a:lnTo>
                  <a:lnTo>
                    <a:pt x="697" y="1026"/>
                  </a:lnTo>
                  <a:lnTo>
                    <a:pt x="697" y="349"/>
                  </a:lnTo>
                  <a:lnTo>
                    <a:pt x="677" y="291"/>
                  </a:lnTo>
                  <a:lnTo>
                    <a:pt x="658" y="233"/>
                  </a:lnTo>
                  <a:lnTo>
                    <a:pt x="639" y="156"/>
                  </a:lnTo>
                  <a:lnTo>
                    <a:pt x="581" y="117"/>
                  </a:lnTo>
                  <a:lnTo>
                    <a:pt x="542" y="59"/>
                  </a:lnTo>
                  <a:lnTo>
                    <a:pt x="484" y="40"/>
                  </a:lnTo>
                  <a:lnTo>
                    <a:pt x="407" y="2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582;p43">
              <a:extLst>
                <a:ext uri="{FF2B5EF4-FFF2-40B4-BE49-F238E27FC236}">
                  <a16:creationId xmlns:a16="http://schemas.microsoft.com/office/drawing/2014/main" id="{5400B3C9-6B85-C34C-7AC3-AA15108BD565}"/>
                </a:ext>
              </a:extLst>
            </p:cNvPr>
            <p:cNvSpPr/>
            <p:nvPr/>
          </p:nvSpPr>
          <p:spPr>
            <a:xfrm>
              <a:off x="4639850" y="-3189700"/>
              <a:ext cx="19350" cy="63825"/>
            </a:xfrm>
            <a:custGeom>
              <a:avLst/>
              <a:gdLst/>
              <a:ahLst/>
              <a:cxnLst/>
              <a:rect l="l" t="t" r="r" b="b"/>
              <a:pathLst>
                <a:path w="774" h="2553" extrusionOk="0">
                  <a:moveTo>
                    <a:pt x="32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19" y="214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852"/>
                  </a:lnTo>
                  <a:lnTo>
                    <a:pt x="0" y="1335"/>
                  </a:lnTo>
                  <a:lnTo>
                    <a:pt x="39" y="1818"/>
                  </a:lnTo>
                  <a:lnTo>
                    <a:pt x="97" y="2301"/>
                  </a:lnTo>
                  <a:lnTo>
                    <a:pt x="116" y="2359"/>
                  </a:lnTo>
                  <a:lnTo>
                    <a:pt x="155" y="2417"/>
                  </a:lnTo>
                  <a:lnTo>
                    <a:pt x="193" y="2475"/>
                  </a:lnTo>
                  <a:lnTo>
                    <a:pt x="251" y="2514"/>
                  </a:lnTo>
                  <a:lnTo>
                    <a:pt x="329" y="2533"/>
                  </a:lnTo>
                  <a:lnTo>
                    <a:pt x="387" y="2553"/>
                  </a:lnTo>
                  <a:lnTo>
                    <a:pt x="464" y="2553"/>
                  </a:lnTo>
                  <a:lnTo>
                    <a:pt x="522" y="2533"/>
                  </a:lnTo>
                  <a:lnTo>
                    <a:pt x="599" y="2514"/>
                  </a:lnTo>
                  <a:lnTo>
                    <a:pt x="638" y="2475"/>
                  </a:lnTo>
                  <a:lnTo>
                    <a:pt x="696" y="2437"/>
                  </a:lnTo>
                  <a:lnTo>
                    <a:pt x="735" y="2379"/>
                  </a:lnTo>
                  <a:lnTo>
                    <a:pt x="773" y="2263"/>
                  </a:lnTo>
                  <a:lnTo>
                    <a:pt x="773" y="2108"/>
                  </a:lnTo>
                  <a:lnTo>
                    <a:pt x="754" y="2108"/>
                  </a:lnTo>
                  <a:lnTo>
                    <a:pt x="754" y="2050"/>
                  </a:lnTo>
                  <a:lnTo>
                    <a:pt x="735" y="1915"/>
                  </a:lnTo>
                  <a:lnTo>
                    <a:pt x="715" y="1721"/>
                  </a:lnTo>
                  <a:lnTo>
                    <a:pt x="696" y="1258"/>
                  </a:lnTo>
                  <a:lnTo>
                    <a:pt x="677" y="349"/>
                  </a:lnTo>
                  <a:lnTo>
                    <a:pt x="677" y="291"/>
                  </a:lnTo>
                  <a:lnTo>
                    <a:pt x="657" y="233"/>
                  </a:lnTo>
                  <a:lnTo>
                    <a:pt x="619" y="156"/>
                  </a:lnTo>
                  <a:lnTo>
                    <a:pt x="580" y="117"/>
                  </a:lnTo>
                  <a:lnTo>
                    <a:pt x="522" y="59"/>
                  </a:lnTo>
                  <a:lnTo>
                    <a:pt x="464" y="40"/>
                  </a:lnTo>
                  <a:lnTo>
                    <a:pt x="406" y="2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583;p43">
              <a:extLst>
                <a:ext uri="{FF2B5EF4-FFF2-40B4-BE49-F238E27FC236}">
                  <a16:creationId xmlns:a16="http://schemas.microsoft.com/office/drawing/2014/main" id="{28ED1C0A-F147-D1D2-C1BD-76C4C7274047}"/>
                </a:ext>
              </a:extLst>
            </p:cNvPr>
            <p:cNvSpPr/>
            <p:nvPr/>
          </p:nvSpPr>
          <p:spPr>
            <a:xfrm>
              <a:off x="4782900" y="-3182450"/>
              <a:ext cx="17425" cy="38225"/>
            </a:xfrm>
            <a:custGeom>
              <a:avLst/>
              <a:gdLst/>
              <a:ahLst/>
              <a:cxnLst/>
              <a:rect l="l" t="t" r="r" b="b"/>
              <a:pathLst>
                <a:path w="697" h="1529" extrusionOk="0">
                  <a:moveTo>
                    <a:pt x="290" y="1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116" y="98"/>
                  </a:lnTo>
                  <a:lnTo>
                    <a:pt x="58" y="156"/>
                  </a:lnTo>
                  <a:lnTo>
                    <a:pt x="39" y="214"/>
                  </a:lnTo>
                  <a:lnTo>
                    <a:pt x="19" y="272"/>
                  </a:lnTo>
                  <a:lnTo>
                    <a:pt x="0" y="349"/>
                  </a:lnTo>
                  <a:lnTo>
                    <a:pt x="0" y="1180"/>
                  </a:lnTo>
                  <a:lnTo>
                    <a:pt x="19" y="1238"/>
                  </a:lnTo>
                  <a:lnTo>
                    <a:pt x="39" y="1315"/>
                  </a:lnTo>
                  <a:lnTo>
                    <a:pt x="58" y="1373"/>
                  </a:lnTo>
                  <a:lnTo>
                    <a:pt x="97" y="1412"/>
                  </a:lnTo>
                  <a:lnTo>
                    <a:pt x="155" y="1470"/>
                  </a:lnTo>
                  <a:lnTo>
                    <a:pt x="213" y="1489"/>
                  </a:lnTo>
                  <a:lnTo>
                    <a:pt x="290" y="1509"/>
                  </a:lnTo>
                  <a:lnTo>
                    <a:pt x="348" y="1528"/>
                  </a:lnTo>
                  <a:lnTo>
                    <a:pt x="425" y="1509"/>
                  </a:lnTo>
                  <a:lnTo>
                    <a:pt x="483" y="1489"/>
                  </a:lnTo>
                  <a:lnTo>
                    <a:pt x="541" y="1470"/>
                  </a:lnTo>
                  <a:lnTo>
                    <a:pt x="599" y="1412"/>
                  </a:lnTo>
                  <a:lnTo>
                    <a:pt x="638" y="1373"/>
                  </a:lnTo>
                  <a:lnTo>
                    <a:pt x="677" y="1315"/>
                  </a:lnTo>
                  <a:lnTo>
                    <a:pt x="696" y="1238"/>
                  </a:lnTo>
                  <a:lnTo>
                    <a:pt x="696" y="1180"/>
                  </a:lnTo>
                  <a:lnTo>
                    <a:pt x="696" y="349"/>
                  </a:lnTo>
                  <a:lnTo>
                    <a:pt x="696" y="272"/>
                  </a:lnTo>
                  <a:lnTo>
                    <a:pt x="677" y="214"/>
                  </a:lnTo>
                  <a:lnTo>
                    <a:pt x="638" y="156"/>
                  </a:lnTo>
                  <a:lnTo>
                    <a:pt x="599" y="98"/>
                  </a:lnTo>
                  <a:lnTo>
                    <a:pt x="541" y="59"/>
                  </a:lnTo>
                  <a:lnTo>
                    <a:pt x="483" y="2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584;p43">
              <a:extLst>
                <a:ext uri="{FF2B5EF4-FFF2-40B4-BE49-F238E27FC236}">
                  <a16:creationId xmlns:a16="http://schemas.microsoft.com/office/drawing/2014/main" id="{22B4E252-0008-C931-D3A3-4B196487D43F}"/>
                </a:ext>
              </a:extLst>
            </p:cNvPr>
            <p:cNvSpPr/>
            <p:nvPr/>
          </p:nvSpPr>
          <p:spPr>
            <a:xfrm>
              <a:off x="4963625" y="-3203225"/>
              <a:ext cx="19375" cy="63350"/>
            </a:xfrm>
            <a:custGeom>
              <a:avLst/>
              <a:gdLst/>
              <a:ahLst/>
              <a:cxnLst/>
              <a:rect l="l" t="t" r="r" b="b"/>
              <a:pathLst>
                <a:path w="775" h="2534" extrusionOk="0">
                  <a:moveTo>
                    <a:pt x="368" y="1"/>
                  </a:moveTo>
                  <a:lnTo>
                    <a:pt x="291" y="20"/>
                  </a:lnTo>
                  <a:lnTo>
                    <a:pt x="233" y="59"/>
                  </a:lnTo>
                  <a:lnTo>
                    <a:pt x="194" y="97"/>
                  </a:lnTo>
                  <a:lnTo>
                    <a:pt x="136" y="155"/>
                  </a:lnTo>
                  <a:lnTo>
                    <a:pt x="117" y="213"/>
                  </a:lnTo>
                  <a:lnTo>
                    <a:pt x="98" y="271"/>
                  </a:lnTo>
                  <a:lnTo>
                    <a:pt x="78" y="349"/>
                  </a:lnTo>
                  <a:lnTo>
                    <a:pt x="78" y="1257"/>
                  </a:lnTo>
                  <a:lnTo>
                    <a:pt x="40" y="1683"/>
                  </a:lnTo>
                  <a:lnTo>
                    <a:pt x="20" y="1915"/>
                  </a:lnTo>
                  <a:lnTo>
                    <a:pt x="20" y="2011"/>
                  </a:lnTo>
                  <a:lnTo>
                    <a:pt x="1" y="2088"/>
                  </a:lnTo>
                  <a:lnTo>
                    <a:pt x="1" y="2108"/>
                  </a:lnTo>
                  <a:lnTo>
                    <a:pt x="1" y="2243"/>
                  </a:lnTo>
                  <a:lnTo>
                    <a:pt x="40" y="2359"/>
                  </a:lnTo>
                  <a:lnTo>
                    <a:pt x="78" y="2417"/>
                  </a:lnTo>
                  <a:lnTo>
                    <a:pt x="117" y="2475"/>
                  </a:lnTo>
                  <a:lnTo>
                    <a:pt x="175" y="2494"/>
                  </a:lnTo>
                  <a:lnTo>
                    <a:pt x="252" y="2533"/>
                  </a:lnTo>
                  <a:lnTo>
                    <a:pt x="368" y="2533"/>
                  </a:lnTo>
                  <a:lnTo>
                    <a:pt x="446" y="2514"/>
                  </a:lnTo>
                  <a:lnTo>
                    <a:pt x="504" y="2494"/>
                  </a:lnTo>
                  <a:lnTo>
                    <a:pt x="562" y="2456"/>
                  </a:lnTo>
                  <a:lnTo>
                    <a:pt x="620" y="2417"/>
                  </a:lnTo>
                  <a:lnTo>
                    <a:pt x="658" y="2359"/>
                  </a:lnTo>
                  <a:lnTo>
                    <a:pt x="678" y="2282"/>
                  </a:lnTo>
                  <a:lnTo>
                    <a:pt x="736" y="1799"/>
                  </a:lnTo>
                  <a:lnTo>
                    <a:pt x="755" y="1315"/>
                  </a:lnTo>
                  <a:lnTo>
                    <a:pt x="774" y="832"/>
                  </a:lnTo>
                  <a:lnTo>
                    <a:pt x="774" y="349"/>
                  </a:lnTo>
                  <a:lnTo>
                    <a:pt x="774" y="271"/>
                  </a:lnTo>
                  <a:lnTo>
                    <a:pt x="755" y="213"/>
                  </a:lnTo>
                  <a:lnTo>
                    <a:pt x="716" y="155"/>
                  </a:lnTo>
                  <a:lnTo>
                    <a:pt x="678" y="97"/>
                  </a:lnTo>
                  <a:lnTo>
                    <a:pt x="620" y="59"/>
                  </a:lnTo>
                  <a:lnTo>
                    <a:pt x="562" y="20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585;p43">
              <a:extLst>
                <a:ext uri="{FF2B5EF4-FFF2-40B4-BE49-F238E27FC236}">
                  <a16:creationId xmlns:a16="http://schemas.microsoft.com/office/drawing/2014/main" id="{3A8D1B00-44FB-8AE6-4A0B-E0751CF681B2}"/>
                </a:ext>
              </a:extLst>
            </p:cNvPr>
            <p:cNvSpPr/>
            <p:nvPr/>
          </p:nvSpPr>
          <p:spPr>
            <a:xfrm>
              <a:off x="5076725" y="-3214825"/>
              <a:ext cx="26600" cy="61400"/>
            </a:xfrm>
            <a:custGeom>
              <a:avLst/>
              <a:gdLst/>
              <a:ahLst/>
              <a:cxnLst/>
              <a:rect l="l" t="t" r="r" b="b"/>
              <a:pathLst>
                <a:path w="1064" h="2456" extrusionOk="0">
                  <a:moveTo>
                    <a:pt x="252" y="1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91"/>
                  </a:lnTo>
                  <a:lnTo>
                    <a:pt x="20" y="445"/>
                  </a:lnTo>
                  <a:lnTo>
                    <a:pt x="78" y="890"/>
                  </a:lnTo>
                  <a:lnTo>
                    <a:pt x="155" y="1315"/>
                  </a:lnTo>
                  <a:lnTo>
                    <a:pt x="252" y="1760"/>
                  </a:lnTo>
                  <a:lnTo>
                    <a:pt x="387" y="2185"/>
                  </a:lnTo>
                  <a:lnTo>
                    <a:pt x="406" y="2263"/>
                  </a:lnTo>
                  <a:lnTo>
                    <a:pt x="445" y="2321"/>
                  </a:lnTo>
                  <a:lnTo>
                    <a:pt x="484" y="2359"/>
                  </a:lnTo>
                  <a:lnTo>
                    <a:pt x="542" y="2398"/>
                  </a:lnTo>
                  <a:lnTo>
                    <a:pt x="600" y="2437"/>
                  </a:lnTo>
                  <a:lnTo>
                    <a:pt x="677" y="2456"/>
                  </a:lnTo>
                  <a:lnTo>
                    <a:pt x="735" y="2456"/>
                  </a:lnTo>
                  <a:lnTo>
                    <a:pt x="812" y="2437"/>
                  </a:lnTo>
                  <a:lnTo>
                    <a:pt x="870" y="2417"/>
                  </a:lnTo>
                  <a:lnTo>
                    <a:pt x="928" y="2379"/>
                  </a:lnTo>
                  <a:lnTo>
                    <a:pt x="967" y="2321"/>
                  </a:lnTo>
                  <a:lnTo>
                    <a:pt x="1025" y="2263"/>
                  </a:lnTo>
                  <a:lnTo>
                    <a:pt x="1044" y="2205"/>
                  </a:lnTo>
                  <a:lnTo>
                    <a:pt x="1064" y="2147"/>
                  </a:lnTo>
                  <a:lnTo>
                    <a:pt x="1064" y="2069"/>
                  </a:lnTo>
                  <a:lnTo>
                    <a:pt x="1044" y="2011"/>
                  </a:lnTo>
                  <a:lnTo>
                    <a:pt x="928" y="1586"/>
                  </a:lnTo>
                  <a:lnTo>
                    <a:pt x="832" y="1141"/>
                  </a:lnTo>
                  <a:lnTo>
                    <a:pt x="754" y="697"/>
                  </a:lnTo>
                  <a:lnTo>
                    <a:pt x="677" y="252"/>
                  </a:lnTo>
                  <a:lnTo>
                    <a:pt x="658" y="194"/>
                  </a:lnTo>
                  <a:lnTo>
                    <a:pt x="619" y="13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45" y="20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586;p43">
              <a:extLst>
                <a:ext uri="{FF2B5EF4-FFF2-40B4-BE49-F238E27FC236}">
                  <a16:creationId xmlns:a16="http://schemas.microsoft.com/office/drawing/2014/main" id="{E33E821C-E96C-D875-5687-B30042552BEB}"/>
                </a:ext>
              </a:extLst>
            </p:cNvPr>
            <p:cNvSpPr/>
            <p:nvPr/>
          </p:nvSpPr>
          <p:spPr>
            <a:xfrm>
              <a:off x="5234275" y="-3247200"/>
              <a:ext cx="19350" cy="58975"/>
            </a:xfrm>
            <a:custGeom>
              <a:avLst/>
              <a:gdLst/>
              <a:ahLst/>
              <a:cxnLst/>
              <a:rect l="l" t="t" r="r" b="b"/>
              <a:pathLst>
                <a:path w="774" h="2359" extrusionOk="0">
                  <a:moveTo>
                    <a:pt x="232" y="1"/>
                  </a:moveTo>
                  <a:lnTo>
                    <a:pt x="174" y="39"/>
                  </a:lnTo>
                  <a:lnTo>
                    <a:pt x="11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445"/>
                  </a:lnTo>
                  <a:lnTo>
                    <a:pt x="20" y="542"/>
                  </a:lnTo>
                  <a:lnTo>
                    <a:pt x="20" y="581"/>
                  </a:lnTo>
                  <a:lnTo>
                    <a:pt x="39" y="793"/>
                  </a:lnTo>
                  <a:lnTo>
                    <a:pt x="58" y="1199"/>
                  </a:lnTo>
                  <a:lnTo>
                    <a:pt x="78" y="2011"/>
                  </a:lnTo>
                  <a:lnTo>
                    <a:pt x="78" y="2069"/>
                  </a:lnTo>
                  <a:lnTo>
                    <a:pt x="97" y="2146"/>
                  </a:lnTo>
                  <a:lnTo>
                    <a:pt x="136" y="2204"/>
                  </a:lnTo>
                  <a:lnTo>
                    <a:pt x="174" y="2262"/>
                  </a:lnTo>
                  <a:lnTo>
                    <a:pt x="232" y="2301"/>
                  </a:lnTo>
                  <a:lnTo>
                    <a:pt x="290" y="2340"/>
                  </a:lnTo>
                  <a:lnTo>
                    <a:pt x="348" y="2359"/>
                  </a:lnTo>
                  <a:lnTo>
                    <a:pt x="426" y="2359"/>
                  </a:lnTo>
                  <a:lnTo>
                    <a:pt x="503" y="2340"/>
                  </a:lnTo>
                  <a:lnTo>
                    <a:pt x="561" y="2320"/>
                  </a:lnTo>
                  <a:lnTo>
                    <a:pt x="619" y="2301"/>
                  </a:lnTo>
                  <a:lnTo>
                    <a:pt x="677" y="2243"/>
                  </a:lnTo>
                  <a:lnTo>
                    <a:pt x="716" y="2204"/>
                  </a:lnTo>
                  <a:lnTo>
                    <a:pt x="754" y="2146"/>
                  </a:lnTo>
                  <a:lnTo>
                    <a:pt x="774" y="2088"/>
                  </a:lnTo>
                  <a:lnTo>
                    <a:pt x="774" y="2011"/>
                  </a:lnTo>
                  <a:lnTo>
                    <a:pt x="774" y="1566"/>
                  </a:lnTo>
                  <a:lnTo>
                    <a:pt x="754" y="1122"/>
                  </a:lnTo>
                  <a:lnTo>
                    <a:pt x="716" y="697"/>
                  </a:lnTo>
                  <a:lnTo>
                    <a:pt x="677" y="252"/>
                  </a:lnTo>
                  <a:lnTo>
                    <a:pt x="638" y="194"/>
                  </a:lnTo>
                  <a:lnTo>
                    <a:pt x="619" y="136"/>
                  </a:lnTo>
                  <a:lnTo>
                    <a:pt x="561" y="78"/>
                  </a:lnTo>
                  <a:lnTo>
                    <a:pt x="503" y="39"/>
                  </a:lnTo>
                  <a:lnTo>
                    <a:pt x="445" y="20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87;p43">
              <a:extLst>
                <a:ext uri="{FF2B5EF4-FFF2-40B4-BE49-F238E27FC236}">
                  <a16:creationId xmlns:a16="http://schemas.microsoft.com/office/drawing/2014/main" id="{020E31C7-A735-A9F5-E2D3-65FB15236C15}"/>
                </a:ext>
              </a:extLst>
            </p:cNvPr>
            <p:cNvSpPr/>
            <p:nvPr/>
          </p:nvSpPr>
          <p:spPr>
            <a:xfrm>
              <a:off x="4352300" y="-4463600"/>
              <a:ext cx="630700" cy="1199025"/>
            </a:xfrm>
            <a:custGeom>
              <a:avLst/>
              <a:gdLst/>
              <a:ahLst/>
              <a:cxnLst/>
              <a:rect l="l" t="t" r="r" b="b"/>
              <a:pathLst>
                <a:path w="25228" h="47961" extrusionOk="0">
                  <a:moveTo>
                    <a:pt x="23565" y="0"/>
                  </a:moveTo>
                  <a:lnTo>
                    <a:pt x="23487" y="19"/>
                  </a:lnTo>
                  <a:lnTo>
                    <a:pt x="22018" y="599"/>
                  </a:lnTo>
                  <a:lnTo>
                    <a:pt x="20549" y="1160"/>
                  </a:lnTo>
                  <a:lnTo>
                    <a:pt x="17611" y="2300"/>
                  </a:lnTo>
                  <a:lnTo>
                    <a:pt x="16142" y="2880"/>
                  </a:lnTo>
                  <a:lnTo>
                    <a:pt x="14692" y="3480"/>
                  </a:lnTo>
                  <a:lnTo>
                    <a:pt x="13242" y="4118"/>
                  </a:lnTo>
                  <a:lnTo>
                    <a:pt x="11811" y="4794"/>
                  </a:lnTo>
                  <a:lnTo>
                    <a:pt x="10903" y="5239"/>
                  </a:lnTo>
                  <a:lnTo>
                    <a:pt x="9994" y="5703"/>
                  </a:lnTo>
                  <a:lnTo>
                    <a:pt x="9105" y="6186"/>
                  </a:lnTo>
                  <a:lnTo>
                    <a:pt x="8216" y="6689"/>
                  </a:lnTo>
                  <a:lnTo>
                    <a:pt x="7346" y="7191"/>
                  </a:lnTo>
                  <a:lnTo>
                    <a:pt x="6495" y="7752"/>
                  </a:lnTo>
                  <a:lnTo>
                    <a:pt x="5645" y="8312"/>
                  </a:lnTo>
                  <a:lnTo>
                    <a:pt x="4833" y="8912"/>
                  </a:lnTo>
                  <a:lnTo>
                    <a:pt x="4195" y="9414"/>
                  </a:lnTo>
                  <a:lnTo>
                    <a:pt x="3557" y="9936"/>
                  </a:lnTo>
                  <a:lnTo>
                    <a:pt x="2938" y="10478"/>
                  </a:lnTo>
                  <a:lnTo>
                    <a:pt x="2359" y="11077"/>
                  </a:lnTo>
                  <a:lnTo>
                    <a:pt x="2088" y="11367"/>
                  </a:lnTo>
                  <a:lnTo>
                    <a:pt x="1817" y="11676"/>
                  </a:lnTo>
                  <a:lnTo>
                    <a:pt x="1566" y="12005"/>
                  </a:lnTo>
                  <a:lnTo>
                    <a:pt x="1315" y="12333"/>
                  </a:lnTo>
                  <a:lnTo>
                    <a:pt x="1083" y="12662"/>
                  </a:lnTo>
                  <a:lnTo>
                    <a:pt x="870" y="13010"/>
                  </a:lnTo>
                  <a:lnTo>
                    <a:pt x="677" y="13377"/>
                  </a:lnTo>
                  <a:lnTo>
                    <a:pt x="503" y="13744"/>
                  </a:lnTo>
                  <a:lnTo>
                    <a:pt x="387" y="13957"/>
                  </a:lnTo>
                  <a:lnTo>
                    <a:pt x="309" y="14189"/>
                  </a:lnTo>
                  <a:lnTo>
                    <a:pt x="174" y="14653"/>
                  </a:lnTo>
                  <a:lnTo>
                    <a:pt x="77" y="15117"/>
                  </a:lnTo>
                  <a:lnTo>
                    <a:pt x="19" y="15562"/>
                  </a:lnTo>
                  <a:lnTo>
                    <a:pt x="0" y="16026"/>
                  </a:lnTo>
                  <a:lnTo>
                    <a:pt x="19" y="16509"/>
                  </a:lnTo>
                  <a:lnTo>
                    <a:pt x="58" y="16992"/>
                  </a:lnTo>
                  <a:lnTo>
                    <a:pt x="97" y="17475"/>
                  </a:lnTo>
                  <a:lnTo>
                    <a:pt x="174" y="18171"/>
                  </a:lnTo>
                  <a:lnTo>
                    <a:pt x="290" y="18867"/>
                  </a:lnTo>
                  <a:lnTo>
                    <a:pt x="522" y="20278"/>
                  </a:lnTo>
                  <a:lnTo>
                    <a:pt x="793" y="21651"/>
                  </a:lnTo>
                  <a:lnTo>
                    <a:pt x="1083" y="23043"/>
                  </a:lnTo>
                  <a:lnTo>
                    <a:pt x="1469" y="24841"/>
                  </a:lnTo>
                  <a:lnTo>
                    <a:pt x="1895" y="26638"/>
                  </a:lnTo>
                  <a:lnTo>
                    <a:pt x="2339" y="28417"/>
                  </a:lnTo>
                  <a:lnTo>
                    <a:pt x="2784" y="30215"/>
                  </a:lnTo>
                  <a:lnTo>
                    <a:pt x="3267" y="31993"/>
                  </a:lnTo>
                  <a:lnTo>
                    <a:pt x="3750" y="33772"/>
                  </a:lnTo>
                  <a:lnTo>
                    <a:pt x="4717" y="37329"/>
                  </a:lnTo>
                  <a:lnTo>
                    <a:pt x="5664" y="40692"/>
                  </a:lnTo>
                  <a:lnTo>
                    <a:pt x="6611" y="44036"/>
                  </a:lnTo>
                  <a:lnTo>
                    <a:pt x="7153" y="45873"/>
                  </a:lnTo>
                  <a:lnTo>
                    <a:pt x="7404" y="46781"/>
                  </a:lnTo>
                  <a:lnTo>
                    <a:pt x="7617" y="47709"/>
                  </a:lnTo>
                  <a:lnTo>
                    <a:pt x="7636" y="47787"/>
                  </a:lnTo>
                  <a:lnTo>
                    <a:pt x="7675" y="47845"/>
                  </a:lnTo>
                  <a:lnTo>
                    <a:pt x="7733" y="47883"/>
                  </a:lnTo>
                  <a:lnTo>
                    <a:pt x="7771" y="47922"/>
                  </a:lnTo>
                  <a:lnTo>
                    <a:pt x="7829" y="47941"/>
                  </a:lnTo>
                  <a:lnTo>
                    <a:pt x="7907" y="47961"/>
                  </a:lnTo>
                  <a:lnTo>
                    <a:pt x="8023" y="47941"/>
                  </a:lnTo>
                  <a:lnTo>
                    <a:pt x="8139" y="47883"/>
                  </a:lnTo>
                  <a:lnTo>
                    <a:pt x="8197" y="47845"/>
                  </a:lnTo>
                  <a:lnTo>
                    <a:pt x="8235" y="47787"/>
                  </a:lnTo>
                  <a:lnTo>
                    <a:pt x="8274" y="47729"/>
                  </a:lnTo>
                  <a:lnTo>
                    <a:pt x="8293" y="47671"/>
                  </a:lnTo>
                  <a:lnTo>
                    <a:pt x="8293" y="47593"/>
                  </a:lnTo>
                  <a:lnTo>
                    <a:pt x="8293" y="47516"/>
                  </a:lnTo>
                  <a:lnTo>
                    <a:pt x="8042" y="46453"/>
                  </a:lnTo>
                  <a:lnTo>
                    <a:pt x="7771" y="45390"/>
                  </a:lnTo>
                  <a:lnTo>
                    <a:pt x="7481" y="44326"/>
                  </a:lnTo>
                  <a:lnTo>
                    <a:pt x="7172" y="43263"/>
                  </a:lnTo>
                  <a:lnTo>
                    <a:pt x="6534" y="41156"/>
                  </a:lnTo>
                  <a:lnTo>
                    <a:pt x="5915" y="39049"/>
                  </a:lnTo>
                  <a:lnTo>
                    <a:pt x="4949" y="35589"/>
                  </a:lnTo>
                  <a:lnTo>
                    <a:pt x="4021" y="32128"/>
                  </a:lnTo>
                  <a:lnTo>
                    <a:pt x="3557" y="30408"/>
                  </a:lnTo>
                  <a:lnTo>
                    <a:pt x="3112" y="28668"/>
                  </a:lnTo>
                  <a:lnTo>
                    <a:pt x="2687" y="26928"/>
                  </a:lnTo>
                  <a:lnTo>
                    <a:pt x="2262" y="25189"/>
                  </a:lnTo>
                  <a:lnTo>
                    <a:pt x="1914" y="23642"/>
                  </a:lnTo>
                  <a:lnTo>
                    <a:pt x="1585" y="22096"/>
                  </a:lnTo>
                  <a:lnTo>
                    <a:pt x="1276" y="20549"/>
                  </a:lnTo>
                  <a:lnTo>
                    <a:pt x="1005" y="18983"/>
                  </a:lnTo>
                  <a:lnTo>
                    <a:pt x="851" y="18036"/>
                  </a:lnTo>
                  <a:lnTo>
                    <a:pt x="773" y="17553"/>
                  </a:lnTo>
                  <a:lnTo>
                    <a:pt x="715" y="17069"/>
                  </a:lnTo>
                  <a:lnTo>
                    <a:pt x="677" y="16567"/>
                  </a:lnTo>
                  <a:lnTo>
                    <a:pt x="657" y="16084"/>
                  </a:lnTo>
                  <a:lnTo>
                    <a:pt x="677" y="15600"/>
                  </a:lnTo>
                  <a:lnTo>
                    <a:pt x="735" y="15136"/>
                  </a:lnTo>
                  <a:lnTo>
                    <a:pt x="812" y="14788"/>
                  </a:lnTo>
                  <a:lnTo>
                    <a:pt x="909" y="14460"/>
                  </a:lnTo>
                  <a:lnTo>
                    <a:pt x="1044" y="14131"/>
                  </a:lnTo>
                  <a:lnTo>
                    <a:pt x="1179" y="13802"/>
                  </a:lnTo>
                  <a:lnTo>
                    <a:pt x="1353" y="13474"/>
                  </a:lnTo>
                  <a:lnTo>
                    <a:pt x="1547" y="13165"/>
                  </a:lnTo>
                  <a:lnTo>
                    <a:pt x="1740" y="12855"/>
                  </a:lnTo>
                  <a:lnTo>
                    <a:pt x="1972" y="12565"/>
                  </a:lnTo>
                  <a:lnTo>
                    <a:pt x="2204" y="12275"/>
                  </a:lnTo>
                  <a:lnTo>
                    <a:pt x="2436" y="11985"/>
                  </a:lnTo>
                  <a:lnTo>
                    <a:pt x="2938" y="11463"/>
                  </a:lnTo>
                  <a:lnTo>
                    <a:pt x="3460" y="10961"/>
                  </a:lnTo>
                  <a:lnTo>
                    <a:pt x="3982" y="10497"/>
                  </a:lnTo>
                  <a:lnTo>
                    <a:pt x="4717" y="9878"/>
                  </a:lnTo>
                  <a:lnTo>
                    <a:pt x="5471" y="9298"/>
                  </a:lnTo>
                  <a:lnTo>
                    <a:pt x="6244" y="8738"/>
                  </a:lnTo>
                  <a:lnTo>
                    <a:pt x="7056" y="8196"/>
                  </a:lnTo>
                  <a:lnTo>
                    <a:pt x="7868" y="7694"/>
                  </a:lnTo>
                  <a:lnTo>
                    <a:pt x="8699" y="7211"/>
                  </a:lnTo>
                  <a:lnTo>
                    <a:pt x="9530" y="6727"/>
                  </a:lnTo>
                  <a:lnTo>
                    <a:pt x="10381" y="6283"/>
                  </a:lnTo>
                  <a:lnTo>
                    <a:pt x="11193" y="5877"/>
                  </a:lnTo>
                  <a:lnTo>
                    <a:pt x="12005" y="5471"/>
                  </a:lnTo>
                  <a:lnTo>
                    <a:pt x="12817" y="5084"/>
                  </a:lnTo>
                  <a:lnTo>
                    <a:pt x="13648" y="4717"/>
                  </a:lnTo>
                  <a:lnTo>
                    <a:pt x="15291" y="4002"/>
                  </a:lnTo>
                  <a:lnTo>
                    <a:pt x="16953" y="3306"/>
                  </a:lnTo>
                  <a:lnTo>
                    <a:pt x="18635" y="2648"/>
                  </a:lnTo>
                  <a:lnTo>
                    <a:pt x="20317" y="1991"/>
                  </a:lnTo>
                  <a:lnTo>
                    <a:pt x="21999" y="1334"/>
                  </a:lnTo>
                  <a:lnTo>
                    <a:pt x="23373" y="797"/>
                  </a:lnTo>
                  <a:lnTo>
                    <a:pt x="23449" y="1025"/>
                  </a:lnTo>
                  <a:lnTo>
                    <a:pt x="23623" y="1624"/>
                  </a:lnTo>
                  <a:lnTo>
                    <a:pt x="23777" y="2242"/>
                  </a:lnTo>
                  <a:lnTo>
                    <a:pt x="23893" y="2842"/>
                  </a:lnTo>
                  <a:lnTo>
                    <a:pt x="24029" y="3460"/>
                  </a:lnTo>
                  <a:lnTo>
                    <a:pt x="24183" y="4060"/>
                  </a:lnTo>
                  <a:lnTo>
                    <a:pt x="24338" y="4659"/>
                  </a:lnTo>
                  <a:lnTo>
                    <a:pt x="24436" y="4934"/>
                  </a:lnTo>
                  <a:lnTo>
                    <a:pt x="22888" y="5471"/>
                  </a:lnTo>
                  <a:lnTo>
                    <a:pt x="20994" y="6128"/>
                  </a:lnTo>
                  <a:lnTo>
                    <a:pt x="19119" y="6843"/>
                  </a:lnTo>
                  <a:lnTo>
                    <a:pt x="18171" y="7211"/>
                  </a:lnTo>
                  <a:lnTo>
                    <a:pt x="17243" y="7597"/>
                  </a:lnTo>
                  <a:lnTo>
                    <a:pt x="16316" y="7984"/>
                  </a:lnTo>
                  <a:lnTo>
                    <a:pt x="15388" y="8390"/>
                  </a:lnTo>
                  <a:lnTo>
                    <a:pt x="14479" y="8815"/>
                  </a:lnTo>
                  <a:lnTo>
                    <a:pt x="13590" y="9260"/>
                  </a:lnTo>
                  <a:lnTo>
                    <a:pt x="12681" y="9704"/>
                  </a:lnTo>
                  <a:lnTo>
                    <a:pt x="11811" y="10188"/>
                  </a:lnTo>
                  <a:lnTo>
                    <a:pt x="10942" y="10671"/>
                  </a:lnTo>
                  <a:lnTo>
                    <a:pt x="10072" y="11193"/>
                  </a:lnTo>
                  <a:lnTo>
                    <a:pt x="9395" y="11618"/>
                  </a:lnTo>
                  <a:lnTo>
                    <a:pt x="8738" y="12063"/>
                  </a:lnTo>
                  <a:lnTo>
                    <a:pt x="8061" y="12546"/>
                  </a:lnTo>
                  <a:lnTo>
                    <a:pt x="7423" y="13049"/>
                  </a:lnTo>
                  <a:lnTo>
                    <a:pt x="7114" y="13300"/>
                  </a:lnTo>
                  <a:lnTo>
                    <a:pt x="6824" y="13570"/>
                  </a:lnTo>
                  <a:lnTo>
                    <a:pt x="6534" y="13860"/>
                  </a:lnTo>
                  <a:lnTo>
                    <a:pt x="6244" y="14150"/>
                  </a:lnTo>
                  <a:lnTo>
                    <a:pt x="5973" y="14440"/>
                  </a:lnTo>
                  <a:lnTo>
                    <a:pt x="5722" y="14750"/>
                  </a:lnTo>
                  <a:lnTo>
                    <a:pt x="5471" y="15059"/>
                  </a:lnTo>
                  <a:lnTo>
                    <a:pt x="5239" y="15388"/>
                  </a:lnTo>
                  <a:lnTo>
                    <a:pt x="5104" y="15620"/>
                  </a:lnTo>
                  <a:lnTo>
                    <a:pt x="4968" y="15852"/>
                  </a:lnTo>
                  <a:lnTo>
                    <a:pt x="4852" y="16064"/>
                  </a:lnTo>
                  <a:lnTo>
                    <a:pt x="4756" y="16296"/>
                  </a:lnTo>
                  <a:lnTo>
                    <a:pt x="4659" y="16528"/>
                  </a:lnTo>
                  <a:lnTo>
                    <a:pt x="4582" y="16760"/>
                  </a:lnTo>
                  <a:lnTo>
                    <a:pt x="4524" y="16992"/>
                  </a:lnTo>
                  <a:lnTo>
                    <a:pt x="4466" y="17243"/>
                  </a:lnTo>
                  <a:lnTo>
                    <a:pt x="4388" y="17707"/>
                  </a:lnTo>
                  <a:lnTo>
                    <a:pt x="4350" y="18210"/>
                  </a:lnTo>
                  <a:lnTo>
                    <a:pt x="4369" y="18713"/>
                  </a:lnTo>
                  <a:lnTo>
                    <a:pt x="4408" y="19235"/>
                  </a:lnTo>
                  <a:lnTo>
                    <a:pt x="4485" y="19679"/>
                  </a:lnTo>
                  <a:lnTo>
                    <a:pt x="4562" y="20143"/>
                  </a:lnTo>
                  <a:lnTo>
                    <a:pt x="4659" y="20588"/>
                  </a:lnTo>
                  <a:lnTo>
                    <a:pt x="4775" y="21032"/>
                  </a:lnTo>
                  <a:lnTo>
                    <a:pt x="5007" y="21922"/>
                  </a:lnTo>
                  <a:lnTo>
                    <a:pt x="5258" y="22811"/>
                  </a:lnTo>
                  <a:lnTo>
                    <a:pt x="5664" y="24106"/>
                  </a:lnTo>
                  <a:lnTo>
                    <a:pt x="6070" y="25401"/>
                  </a:lnTo>
                  <a:lnTo>
                    <a:pt x="6495" y="26696"/>
                  </a:lnTo>
                  <a:lnTo>
                    <a:pt x="6940" y="27972"/>
                  </a:lnTo>
                  <a:lnTo>
                    <a:pt x="7965" y="30911"/>
                  </a:lnTo>
                  <a:lnTo>
                    <a:pt x="9028" y="33830"/>
                  </a:lnTo>
                  <a:lnTo>
                    <a:pt x="10110" y="36749"/>
                  </a:lnTo>
                  <a:lnTo>
                    <a:pt x="11212" y="39648"/>
                  </a:lnTo>
                  <a:lnTo>
                    <a:pt x="11947" y="41601"/>
                  </a:lnTo>
                  <a:lnTo>
                    <a:pt x="12701" y="43572"/>
                  </a:lnTo>
                  <a:lnTo>
                    <a:pt x="13068" y="44539"/>
                  </a:lnTo>
                  <a:lnTo>
                    <a:pt x="13474" y="45506"/>
                  </a:lnTo>
                  <a:lnTo>
                    <a:pt x="13880" y="46472"/>
                  </a:lnTo>
                  <a:lnTo>
                    <a:pt x="14324" y="47419"/>
                  </a:lnTo>
                  <a:lnTo>
                    <a:pt x="14363" y="47477"/>
                  </a:lnTo>
                  <a:lnTo>
                    <a:pt x="14402" y="47535"/>
                  </a:lnTo>
                  <a:lnTo>
                    <a:pt x="14460" y="47574"/>
                  </a:lnTo>
                  <a:lnTo>
                    <a:pt x="14518" y="47593"/>
                  </a:lnTo>
                  <a:lnTo>
                    <a:pt x="14634" y="47593"/>
                  </a:lnTo>
                  <a:lnTo>
                    <a:pt x="14750" y="47555"/>
                  </a:lnTo>
                  <a:lnTo>
                    <a:pt x="14866" y="47458"/>
                  </a:lnTo>
                  <a:lnTo>
                    <a:pt x="14904" y="47400"/>
                  </a:lnTo>
                  <a:lnTo>
                    <a:pt x="14924" y="47342"/>
                  </a:lnTo>
                  <a:lnTo>
                    <a:pt x="14943" y="47284"/>
                  </a:lnTo>
                  <a:lnTo>
                    <a:pt x="14943" y="47207"/>
                  </a:lnTo>
                  <a:lnTo>
                    <a:pt x="14943" y="47149"/>
                  </a:lnTo>
                  <a:lnTo>
                    <a:pt x="14924" y="47071"/>
                  </a:lnTo>
                  <a:lnTo>
                    <a:pt x="14556" y="46298"/>
                  </a:lnTo>
                  <a:lnTo>
                    <a:pt x="14228" y="45525"/>
                  </a:lnTo>
                  <a:lnTo>
                    <a:pt x="13919" y="44732"/>
                  </a:lnTo>
                  <a:lnTo>
                    <a:pt x="13590" y="43959"/>
                  </a:lnTo>
                  <a:lnTo>
                    <a:pt x="12391" y="40789"/>
                  </a:lnTo>
                  <a:lnTo>
                    <a:pt x="11328" y="38024"/>
                  </a:lnTo>
                  <a:lnTo>
                    <a:pt x="10284" y="35260"/>
                  </a:lnTo>
                  <a:lnTo>
                    <a:pt x="9260" y="32476"/>
                  </a:lnTo>
                  <a:lnTo>
                    <a:pt x="8254" y="29693"/>
                  </a:lnTo>
                  <a:lnTo>
                    <a:pt x="7443" y="27334"/>
                  </a:lnTo>
                  <a:lnTo>
                    <a:pt x="7037" y="26155"/>
                  </a:lnTo>
                  <a:lnTo>
                    <a:pt x="6631" y="24976"/>
                  </a:lnTo>
                  <a:lnTo>
                    <a:pt x="6263" y="23797"/>
                  </a:lnTo>
                  <a:lnTo>
                    <a:pt x="5896" y="22598"/>
                  </a:lnTo>
                  <a:lnTo>
                    <a:pt x="5587" y="21400"/>
                  </a:lnTo>
                  <a:lnTo>
                    <a:pt x="5297" y="20182"/>
                  </a:lnTo>
                  <a:lnTo>
                    <a:pt x="5200" y="19795"/>
                  </a:lnTo>
                  <a:lnTo>
                    <a:pt x="5142" y="19389"/>
                  </a:lnTo>
                  <a:lnTo>
                    <a:pt x="5084" y="18983"/>
                  </a:lnTo>
                  <a:lnTo>
                    <a:pt x="5046" y="18577"/>
                  </a:lnTo>
                  <a:lnTo>
                    <a:pt x="5026" y="18171"/>
                  </a:lnTo>
                  <a:lnTo>
                    <a:pt x="5065" y="17765"/>
                  </a:lnTo>
                  <a:lnTo>
                    <a:pt x="5123" y="17359"/>
                  </a:lnTo>
                  <a:lnTo>
                    <a:pt x="5162" y="17166"/>
                  </a:lnTo>
                  <a:lnTo>
                    <a:pt x="5220" y="16973"/>
                  </a:lnTo>
                  <a:lnTo>
                    <a:pt x="5355" y="16625"/>
                  </a:lnTo>
                  <a:lnTo>
                    <a:pt x="5509" y="16296"/>
                  </a:lnTo>
                  <a:lnTo>
                    <a:pt x="5683" y="15987"/>
                  </a:lnTo>
                  <a:lnTo>
                    <a:pt x="5877" y="15678"/>
                  </a:lnTo>
                  <a:lnTo>
                    <a:pt x="6089" y="15368"/>
                  </a:lnTo>
                  <a:lnTo>
                    <a:pt x="6321" y="15078"/>
                  </a:lnTo>
                  <a:lnTo>
                    <a:pt x="6553" y="14808"/>
                  </a:lnTo>
                  <a:lnTo>
                    <a:pt x="6824" y="14537"/>
                  </a:lnTo>
                  <a:lnTo>
                    <a:pt x="7075" y="14266"/>
                  </a:lnTo>
                  <a:lnTo>
                    <a:pt x="7365" y="14015"/>
                  </a:lnTo>
                  <a:lnTo>
                    <a:pt x="7926" y="13532"/>
                  </a:lnTo>
                  <a:lnTo>
                    <a:pt x="8506" y="13087"/>
                  </a:lnTo>
                  <a:lnTo>
                    <a:pt x="9086" y="12662"/>
                  </a:lnTo>
                  <a:lnTo>
                    <a:pt x="9994" y="12063"/>
                  </a:lnTo>
                  <a:lnTo>
                    <a:pt x="10903" y="11483"/>
                  </a:lnTo>
                  <a:lnTo>
                    <a:pt x="11850" y="10922"/>
                  </a:lnTo>
                  <a:lnTo>
                    <a:pt x="12797" y="10400"/>
                  </a:lnTo>
                  <a:lnTo>
                    <a:pt x="13783" y="9898"/>
                  </a:lnTo>
                  <a:lnTo>
                    <a:pt x="14769" y="9414"/>
                  </a:lnTo>
                  <a:lnTo>
                    <a:pt x="15755" y="8950"/>
                  </a:lnTo>
                  <a:lnTo>
                    <a:pt x="16760" y="8506"/>
                  </a:lnTo>
                  <a:lnTo>
                    <a:pt x="17785" y="8100"/>
                  </a:lnTo>
                  <a:lnTo>
                    <a:pt x="18809" y="7694"/>
                  </a:lnTo>
                  <a:lnTo>
                    <a:pt x="19834" y="7288"/>
                  </a:lnTo>
                  <a:lnTo>
                    <a:pt x="20858" y="6921"/>
                  </a:lnTo>
                  <a:lnTo>
                    <a:pt x="22927" y="6186"/>
                  </a:lnTo>
                  <a:lnTo>
                    <a:pt x="24976" y="5490"/>
                  </a:lnTo>
                  <a:lnTo>
                    <a:pt x="25092" y="5432"/>
                  </a:lnTo>
                  <a:lnTo>
                    <a:pt x="25150" y="5374"/>
                  </a:lnTo>
                  <a:lnTo>
                    <a:pt x="25189" y="5316"/>
                  </a:lnTo>
                  <a:lnTo>
                    <a:pt x="25208" y="5258"/>
                  </a:lnTo>
                  <a:lnTo>
                    <a:pt x="25227" y="5200"/>
                  </a:lnTo>
                  <a:lnTo>
                    <a:pt x="25227" y="5142"/>
                  </a:lnTo>
                  <a:lnTo>
                    <a:pt x="25208" y="5065"/>
                  </a:lnTo>
                  <a:lnTo>
                    <a:pt x="25015" y="4466"/>
                  </a:lnTo>
                  <a:lnTo>
                    <a:pt x="24841" y="3866"/>
                  </a:lnTo>
                  <a:lnTo>
                    <a:pt x="24705" y="3267"/>
                  </a:lnTo>
                  <a:lnTo>
                    <a:pt x="24570" y="2668"/>
                  </a:lnTo>
                  <a:lnTo>
                    <a:pt x="24435" y="2049"/>
                  </a:lnTo>
                  <a:lnTo>
                    <a:pt x="24299" y="1450"/>
                  </a:lnTo>
                  <a:lnTo>
                    <a:pt x="24125" y="851"/>
                  </a:lnTo>
                  <a:lnTo>
                    <a:pt x="23913" y="251"/>
                  </a:lnTo>
                  <a:lnTo>
                    <a:pt x="23855" y="135"/>
                  </a:lnTo>
                  <a:lnTo>
                    <a:pt x="23758" y="39"/>
                  </a:lnTo>
                  <a:lnTo>
                    <a:pt x="23700" y="19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88;p43">
              <a:extLst>
                <a:ext uri="{FF2B5EF4-FFF2-40B4-BE49-F238E27FC236}">
                  <a16:creationId xmlns:a16="http://schemas.microsoft.com/office/drawing/2014/main" id="{85FDE0AF-BDA9-6756-1395-6F2BA8239DA4}"/>
                </a:ext>
              </a:extLst>
            </p:cNvPr>
            <p:cNvSpPr/>
            <p:nvPr/>
          </p:nvSpPr>
          <p:spPr>
            <a:xfrm>
              <a:off x="4374050" y="-4133050"/>
              <a:ext cx="114075" cy="89425"/>
            </a:xfrm>
            <a:custGeom>
              <a:avLst/>
              <a:gdLst/>
              <a:ahLst/>
              <a:cxnLst/>
              <a:rect l="l" t="t" r="r" b="b"/>
              <a:pathLst>
                <a:path w="4563" h="3577" extrusionOk="0">
                  <a:moveTo>
                    <a:pt x="309" y="1"/>
                  </a:moveTo>
                  <a:lnTo>
                    <a:pt x="232" y="20"/>
                  </a:lnTo>
                  <a:lnTo>
                    <a:pt x="174" y="39"/>
                  </a:lnTo>
                  <a:lnTo>
                    <a:pt x="135" y="78"/>
                  </a:lnTo>
                  <a:lnTo>
                    <a:pt x="39" y="175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39" y="542"/>
                  </a:lnTo>
                  <a:lnTo>
                    <a:pt x="97" y="600"/>
                  </a:lnTo>
                  <a:lnTo>
                    <a:pt x="155" y="658"/>
                  </a:lnTo>
                  <a:lnTo>
                    <a:pt x="657" y="986"/>
                  </a:lnTo>
                  <a:lnTo>
                    <a:pt x="1160" y="1334"/>
                  </a:lnTo>
                  <a:lnTo>
                    <a:pt x="1624" y="1702"/>
                  </a:lnTo>
                  <a:lnTo>
                    <a:pt x="2107" y="2088"/>
                  </a:lnTo>
                  <a:lnTo>
                    <a:pt x="2571" y="2456"/>
                  </a:lnTo>
                  <a:lnTo>
                    <a:pt x="3054" y="2842"/>
                  </a:lnTo>
                  <a:lnTo>
                    <a:pt x="3538" y="3190"/>
                  </a:lnTo>
                  <a:lnTo>
                    <a:pt x="4040" y="3519"/>
                  </a:lnTo>
                  <a:lnTo>
                    <a:pt x="4118" y="3557"/>
                  </a:lnTo>
                  <a:lnTo>
                    <a:pt x="4176" y="3577"/>
                  </a:lnTo>
                  <a:lnTo>
                    <a:pt x="4253" y="3577"/>
                  </a:lnTo>
                  <a:lnTo>
                    <a:pt x="4311" y="3557"/>
                  </a:lnTo>
                  <a:lnTo>
                    <a:pt x="4369" y="3538"/>
                  </a:lnTo>
                  <a:lnTo>
                    <a:pt x="4427" y="3499"/>
                  </a:lnTo>
                  <a:lnTo>
                    <a:pt x="4504" y="3383"/>
                  </a:lnTo>
                  <a:lnTo>
                    <a:pt x="4543" y="3267"/>
                  </a:lnTo>
                  <a:lnTo>
                    <a:pt x="4562" y="3210"/>
                  </a:lnTo>
                  <a:lnTo>
                    <a:pt x="4562" y="3152"/>
                  </a:lnTo>
                  <a:lnTo>
                    <a:pt x="4543" y="3074"/>
                  </a:lnTo>
                  <a:lnTo>
                    <a:pt x="4504" y="3016"/>
                  </a:lnTo>
                  <a:lnTo>
                    <a:pt x="4466" y="2958"/>
                  </a:lnTo>
                  <a:lnTo>
                    <a:pt x="4388" y="2920"/>
                  </a:lnTo>
                  <a:lnTo>
                    <a:pt x="3886" y="2591"/>
                  </a:lnTo>
                  <a:lnTo>
                    <a:pt x="3402" y="2243"/>
                  </a:lnTo>
                  <a:lnTo>
                    <a:pt x="2919" y="1856"/>
                  </a:lnTo>
                  <a:lnTo>
                    <a:pt x="2455" y="1489"/>
                  </a:lnTo>
                  <a:lnTo>
                    <a:pt x="1972" y="1102"/>
                  </a:lnTo>
                  <a:lnTo>
                    <a:pt x="1508" y="735"/>
                  </a:lnTo>
                  <a:lnTo>
                    <a:pt x="1005" y="387"/>
                  </a:lnTo>
                  <a:lnTo>
                    <a:pt x="503" y="59"/>
                  </a:lnTo>
                  <a:lnTo>
                    <a:pt x="445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89;p43">
              <a:extLst>
                <a:ext uri="{FF2B5EF4-FFF2-40B4-BE49-F238E27FC236}">
                  <a16:creationId xmlns:a16="http://schemas.microsoft.com/office/drawing/2014/main" id="{1266BCCE-8651-69AA-DB6C-CE7A53DF902A}"/>
                </a:ext>
              </a:extLst>
            </p:cNvPr>
            <p:cNvSpPr/>
            <p:nvPr/>
          </p:nvSpPr>
          <p:spPr>
            <a:xfrm>
              <a:off x="4422375" y="-4188150"/>
              <a:ext cx="93775" cy="98150"/>
            </a:xfrm>
            <a:custGeom>
              <a:avLst/>
              <a:gdLst/>
              <a:ahLst/>
              <a:cxnLst/>
              <a:rect l="l" t="t" r="r" b="b"/>
              <a:pathLst>
                <a:path w="3751" h="3926" extrusionOk="0">
                  <a:moveTo>
                    <a:pt x="251" y="1"/>
                  </a:moveTo>
                  <a:lnTo>
                    <a:pt x="193" y="39"/>
                  </a:lnTo>
                  <a:lnTo>
                    <a:pt x="135" y="78"/>
                  </a:lnTo>
                  <a:lnTo>
                    <a:pt x="58" y="175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58" y="542"/>
                  </a:lnTo>
                  <a:lnTo>
                    <a:pt x="97" y="600"/>
                  </a:lnTo>
                  <a:lnTo>
                    <a:pt x="174" y="639"/>
                  </a:lnTo>
                  <a:lnTo>
                    <a:pt x="406" y="774"/>
                  </a:lnTo>
                  <a:lnTo>
                    <a:pt x="619" y="929"/>
                  </a:lnTo>
                  <a:lnTo>
                    <a:pt x="831" y="1103"/>
                  </a:lnTo>
                  <a:lnTo>
                    <a:pt x="1044" y="1277"/>
                  </a:lnTo>
                  <a:lnTo>
                    <a:pt x="1431" y="1663"/>
                  </a:lnTo>
                  <a:lnTo>
                    <a:pt x="1798" y="2069"/>
                  </a:lnTo>
                  <a:lnTo>
                    <a:pt x="2146" y="2475"/>
                  </a:lnTo>
                  <a:lnTo>
                    <a:pt x="2455" y="2881"/>
                  </a:lnTo>
                  <a:lnTo>
                    <a:pt x="3093" y="3751"/>
                  </a:lnTo>
                  <a:lnTo>
                    <a:pt x="3190" y="3848"/>
                  </a:lnTo>
                  <a:lnTo>
                    <a:pt x="3306" y="3906"/>
                  </a:lnTo>
                  <a:lnTo>
                    <a:pt x="3364" y="3925"/>
                  </a:lnTo>
                  <a:lnTo>
                    <a:pt x="3441" y="3925"/>
                  </a:lnTo>
                  <a:lnTo>
                    <a:pt x="3499" y="3906"/>
                  </a:lnTo>
                  <a:lnTo>
                    <a:pt x="3576" y="3867"/>
                  </a:lnTo>
                  <a:lnTo>
                    <a:pt x="3615" y="3828"/>
                  </a:lnTo>
                  <a:lnTo>
                    <a:pt x="3673" y="3790"/>
                  </a:lnTo>
                  <a:lnTo>
                    <a:pt x="3712" y="3732"/>
                  </a:lnTo>
                  <a:lnTo>
                    <a:pt x="3731" y="3654"/>
                  </a:lnTo>
                  <a:lnTo>
                    <a:pt x="3750" y="3596"/>
                  </a:lnTo>
                  <a:lnTo>
                    <a:pt x="3750" y="3519"/>
                  </a:lnTo>
                  <a:lnTo>
                    <a:pt x="3731" y="3461"/>
                  </a:lnTo>
                  <a:lnTo>
                    <a:pt x="3692" y="3403"/>
                  </a:lnTo>
                  <a:lnTo>
                    <a:pt x="3016" y="2475"/>
                  </a:lnTo>
                  <a:lnTo>
                    <a:pt x="2648" y="2011"/>
                  </a:lnTo>
                  <a:lnTo>
                    <a:pt x="2281" y="1567"/>
                  </a:lnTo>
                  <a:lnTo>
                    <a:pt x="1895" y="1141"/>
                  </a:lnTo>
                  <a:lnTo>
                    <a:pt x="1682" y="929"/>
                  </a:lnTo>
                  <a:lnTo>
                    <a:pt x="1469" y="716"/>
                  </a:lnTo>
                  <a:lnTo>
                    <a:pt x="1237" y="523"/>
                  </a:lnTo>
                  <a:lnTo>
                    <a:pt x="1005" y="349"/>
                  </a:lnTo>
                  <a:lnTo>
                    <a:pt x="773" y="194"/>
                  </a:lnTo>
                  <a:lnTo>
                    <a:pt x="522" y="39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90;p43">
              <a:extLst>
                <a:ext uri="{FF2B5EF4-FFF2-40B4-BE49-F238E27FC236}">
                  <a16:creationId xmlns:a16="http://schemas.microsoft.com/office/drawing/2014/main" id="{49BE1E68-9806-D7A2-CB29-9CC16C49B779}"/>
                </a:ext>
              </a:extLst>
            </p:cNvPr>
            <p:cNvSpPr/>
            <p:nvPr/>
          </p:nvSpPr>
          <p:spPr>
            <a:xfrm>
              <a:off x="4482775" y="-4252900"/>
              <a:ext cx="81700" cy="118900"/>
            </a:xfrm>
            <a:custGeom>
              <a:avLst/>
              <a:gdLst/>
              <a:ahLst/>
              <a:cxnLst/>
              <a:rect l="l" t="t" r="r" b="b"/>
              <a:pathLst>
                <a:path w="3268" h="4756" extrusionOk="0">
                  <a:moveTo>
                    <a:pt x="213" y="0"/>
                  </a:moveTo>
                  <a:lnTo>
                    <a:pt x="155" y="39"/>
                  </a:lnTo>
                  <a:lnTo>
                    <a:pt x="97" y="78"/>
                  </a:lnTo>
                  <a:lnTo>
                    <a:pt x="59" y="136"/>
                  </a:lnTo>
                  <a:lnTo>
                    <a:pt x="20" y="194"/>
                  </a:lnTo>
                  <a:lnTo>
                    <a:pt x="1" y="252"/>
                  </a:lnTo>
                  <a:lnTo>
                    <a:pt x="1" y="387"/>
                  </a:lnTo>
                  <a:lnTo>
                    <a:pt x="39" y="503"/>
                  </a:lnTo>
                  <a:lnTo>
                    <a:pt x="155" y="793"/>
                  </a:lnTo>
                  <a:lnTo>
                    <a:pt x="310" y="1044"/>
                  </a:lnTo>
                  <a:lnTo>
                    <a:pt x="619" y="1566"/>
                  </a:lnTo>
                  <a:lnTo>
                    <a:pt x="967" y="2069"/>
                  </a:lnTo>
                  <a:lnTo>
                    <a:pt x="1334" y="2552"/>
                  </a:lnTo>
                  <a:lnTo>
                    <a:pt x="1682" y="3035"/>
                  </a:lnTo>
                  <a:lnTo>
                    <a:pt x="2030" y="3519"/>
                  </a:lnTo>
                  <a:lnTo>
                    <a:pt x="2340" y="4041"/>
                  </a:lnTo>
                  <a:lnTo>
                    <a:pt x="2494" y="4311"/>
                  </a:lnTo>
                  <a:lnTo>
                    <a:pt x="2630" y="4582"/>
                  </a:lnTo>
                  <a:lnTo>
                    <a:pt x="2649" y="4640"/>
                  </a:lnTo>
                  <a:lnTo>
                    <a:pt x="2707" y="4679"/>
                  </a:lnTo>
                  <a:lnTo>
                    <a:pt x="2765" y="4717"/>
                  </a:lnTo>
                  <a:lnTo>
                    <a:pt x="2823" y="4737"/>
                  </a:lnTo>
                  <a:lnTo>
                    <a:pt x="2900" y="4756"/>
                  </a:lnTo>
                  <a:lnTo>
                    <a:pt x="2978" y="4756"/>
                  </a:lnTo>
                  <a:lnTo>
                    <a:pt x="3035" y="4737"/>
                  </a:lnTo>
                  <a:lnTo>
                    <a:pt x="3093" y="4698"/>
                  </a:lnTo>
                  <a:lnTo>
                    <a:pt x="3151" y="4659"/>
                  </a:lnTo>
                  <a:lnTo>
                    <a:pt x="3209" y="4621"/>
                  </a:lnTo>
                  <a:lnTo>
                    <a:pt x="3229" y="4563"/>
                  </a:lnTo>
                  <a:lnTo>
                    <a:pt x="3248" y="4485"/>
                  </a:lnTo>
                  <a:lnTo>
                    <a:pt x="3267" y="4369"/>
                  </a:lnTo>
                  <a:lnTo>
                    <a:pt x="3229" y="4234"/>
                  </a:lnTo>
                  <a:lnTo>
                    <a:pt x="3093" y="3963"/>
                  </a:lnTo>
                  <a:lnTo>
                    <a:pt x="2939" y="3693"/>
                  </a:lnTo>
                  <a:lnTo>
                    <a:pt x="2630" y="3171"/>
                  </a:lnTo>
                  <a:lnTo>
                    <a:pt x="2282" y="2687"/>
                  </a:lnTo>
                  <a:lnTo>
                    <a:pt x="1934" y="2204"/>
                  </a:lnTo>
                  <a:lnTo>
                    <a:pt x="1566" y="1702"/>
                  </a:lnTo>
                  <a:lnTo>
                    <a:pt x="1218" y="1218"/>
                  </a:lnTo>
                  <a:lnTo>
                    <a:pt x="909" y="696"/>
                  </a:lnTo>
                  <a:lnTo>
                    <a:pt x="754" y="426"/>
                  </a:lnTo>
                  <a:lnTo>
                    <a:pt x="638" y="155"/>
                  </a:lnTo>
                  <a:lnTo>
                    <a:pt x="600" y="97"/>
                  </a:lnTo>
                  <a:lnTo>
                    <a:pt x="542" y="58"/>
                  </a:lnTo>
                  <a:lnTo>
                    <a:pt x="484" y="2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591;p43">
              <a:extLst>
                <a:ext uri="{FF2B5EF4-FFF2-40B4-BE49-F238E27FC236}">
                  <a16:creationId xmlns:a16="http://schemas.microsoft.com/office/drawing/2014/main" id="{6934F834-D375-16EB-B138-2D36BE411D6C}"/>
                </a:ext>
              </a:extLst>
            </p:cNvPr>
            <p:cNvSpPr/>
            <p:nvPr/>
          </p:nvSpPr>
          <p:spPr>
            <a:xfrm>
              <a:off x="4360025" y="-4044600"/>
              <a:ext cx="112150" cy="37700"/>
            </a:xfrm>
            <a:custGeom>
              <a:avLst/>
              <a:gdLst/>
              <a:ahLst/>
              <a:cxnLst/>
              <a:rect l="l" t="t" r="r" b="b"/>
              <a:pathLst>
                <a:path w="4486" h="1508" extrusionOk="0">
                  <a:moveTo>
                    <a:pt x="290" y="0"/>
                  </a:moveTo>
                  <a:lnTo>
                    <a:pt x="174" y="39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39" y="174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0" y="367"/>
                  </a:lnTo>
                  <a:lnTo>
                    <a:pt x="20" y="445"/>
                  </a:lnTo>
                  <a:lnTo>
                    <a:pt x="39" y="503"/>
                  </a:lnTo>
                  <a:lnTo>
                    <a:pt x="78" y="561"/>
                  </a:lnTo>
                  <a:lnTo>
                    <a:pt x="116" y="599"/>
                  </a:lnTo>
                  <a:lnTo>
                    <a:pt x="174" y="638"/>
                  </a:lnTo>
                  <a:lnTo>
                    <a:pt x="252" y="657"/>
                  </a:lnTo>
                  <a:lnTo>
                    <a:pt x="1199" y="812"/>
                  </a:lnTo>
                  <a:lnTo>
                    <a:pt x="2166" y="967"/>
                  </a:lnTo>
                  <a:lnTo>
                    <a:pt x="2649" y="1063"/>
                  </a:lnTo>
                  <a:lnTo>
                    <a:pt x="3113" y="1179"/>
                  </a:lnTo>
                  <a:lnTo>
                    <a:pt x="3577" y="1334"/>
                  </a:lnTo>
                  <a:lnTo>
                    <a:pt x="4041" y="1489"/>
                  </a:lnTo>
                  <a:lnTo>
                    <a:pt x="4099" y="1508"/>
                  </a:lnTo>
                  <a:lnTo>
                    <a:pt x="4176" y="1508"/>
                  </a:lnTo>
                  <a:lnTo>
                    <a:pt x="4234" y="1489"/>
                  </a:lnTo>
                  <a:lnTo>
                    <a:pt x="4292" y="1469"/>
                  </a:lnTo>
                  <a:lnTo>
                    <a:pt x="4350" y="1431"/>
                  </a:lnTo>
                  <a:lnTo>
                    <a:pt x="4408" y="1373"/>
                  </a:lnTo>
                  <a:lnTo>
                    <a:pt x="4447" y="1315"/>
                  </a:lnTo>
                  <a:lnTo>
                    <a:pt x="4466" y="1257"/>
                  </a:lnTo>
                  <a:lnTo>
                    <a:pt x="4485" y="1179"/>
                  </a:lnTo>
                  <a:lnTo>
                    <a:pt x="4466" y="1121"/>
                  </a:lnTo>
                  <a:lnTo>
                    <a:pt x="4466" y="1044"/>
                  </a:lnTo>
                  <a:lnTo>
                    <a:pt x="4427" y="986"/>
                  </a:lnTo>
                  <a:lnTo>
                    <a:pt x="4350" y="889"/>
                  </a:lnTo>
                  <a:lnTo>
                    <a:pt x="4215" y="831"/>
                  </a:lnTo>
                  <a:lnTo>
                    <a:pt x="3770" y="657"/>
                  </a:lnTo>
                  <a:lnTo>
                    <a:pt x="3306" y="522"/>
                  </a:lnTo>
                  <a:lnTo>
                    <a:pt x="2823" y="406"/>
                  </a:lnTo>
                  <a:lnTo>
                    <a:pt x="2359" y="290"/>
                  </a:lnTo>
                  <a:lnTo>
                    <a:pt x="1392" y="13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592;p43">
              <a:extLst>
                <a:ext uri="{FF2B5EF4-FFF2-40B4-BE49-F238E27FC236}">
                  <a16:creationId xmlns:a16="http://schemas.microsoft.com/office/drawing/2014/main" id="{D72FC05D-A47C-2176-D895-7AEEFEABDCB7}"/>
                </a:ext>
              </a:extLst>
            </p:cNvPr>
            <p:cNvSpPr/>
            <p:nvPr/>
          </p:nvSpPr>
          <p:spPr>
            <a:xfrm>
              <a:off x="4371625" y="-3957125"/>
              <a:ext cx="107300" cy="24175"/>
            </a:xfrm>
            <a:custGeom>
              <a:avLst/>
              <a:gdLst/>
              <a:ahLst/>
              <a:cxnLst/>
              <a:rect l="l" t="t" r="r" b="b"/>
              <a:pathLst>
                <a:path w="4292" h="967" extrusionOk="0">
                  <a:moveTo>
                    <a:pt x="3983" y="0"/>
                  </a:moveTo>
                  <a:lnTo>
                    <a:pt x="3847" y="19"/>
                  </a:lnTo>
                  <a:lnTo>
                    <a:pt x="2977" y="135"/>
                  </a:lnTo>
                  <a:lnTo>
                    <a:pt x="2107" y="213"/>
                  </a:lnTo>
                  <a:lnTo>
                    <a:pt x="1218" y="251"/>
                  </a:lnTo>
                  <a:lnTo>
                    <a:pt x="329" y="271"/>
                  </a:lnTo>
                  <a:lnTo>
                    <a:pt x="252" y="290"/>
                  </a:lnTo>
                  <a:lnTo>
                    <a:pt x="194" y="309"/>
                  </a:lnTo>
                  <a:lnTo>
                    <a:pt x="136" y="348"/>
                  </a:lnTo>
                  <a:lnTo>
                    <a:pt x="78" y="387"/>
                  </a:lnTo>
                  <a:lnTo>
                    <a:pt x="58" y="445"/>
                  </a:lnTo>
                  <a:lnTo>
                    <a:pt x="20" y="503"/>
                  </a:lnTo>
                  <a:lnTo>
                    <a:pt x="0" y="619"/>
                  </a:lnTo>
                  <a:lnTo>
                    <a:pt x="20" y="754"/>
                  </a:lnTo>
                  <a:lnTo>
                    <a:pt x="58" y="812"/>
                  </a:lnTo>
                  <a:lnTo>
                    <a:pt x="78" y="870"/>
                  </a:lnTo>
                  <a:lnTo>
                    <a:pt x="136" y="909"/>
                  </a:lnTo>
                  <a:lnTo>
                    <a:pt x="194" y="947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257" y="947"/>
                  </a:lnTo>
                  <a:lnTo>
                    <a:pt x="2185" y="889"/>
                  </a:lnTo>
                  <a:lnTo>
                    <a:pt x="3113" y="812"/>
                  </a:lnTo>
                  <a:lnTo>
                    <a:pt x="4041" y="677"/>
                  </a:lnTo>
                  <a:lnTo>
                    <a:pt x="4099" y="657"/>
                  </a:lnTo>
                  <a:lnTo>
                    <a:pt x="4157" y="619"/>
                  </a:lnTo>
                  <a:lnTo>
                    <a:pt x="4215" y="580"/>
                  </a:lnTo>
                  <a:lnTo>
                    <a:pt x="4253" y="522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92" y="309"/>
                  </a:lnTo>
                  <a:lnTo>
                    <a:pt x="4273" y="251"/>
                  </a:lnTo>
                  <a:lnTo>
                    <a:pt x="4253" y="193"/>
                  </a:lnTo>
                  <a:lnTo>
                    <a:pt x="4215" y="135"/>
                  </a:lnTo>
                  <a:lnTo>
                    <a:pt x="4176" y="77"/>
                  </a:lnTo>
                  <a:lnTo>
                    <a:pt x="4118" y="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593;p43">
              <a:extLst>
                <a:ext uri="{FF2B5EF4-FFF2-40B4-BE49-F238E27FC236}">
                  <a16:creationId xmlns:a16="http://schemas.microsoft.com/office/drawing/2014/main" id="{E5035101-3E53-D104-6714-5808BD6871D8}"/>
                </a:ext>
              </a:extLst>
            </p:cNvPr>
            <p:cNvSpPr/>
            <p:nvPr/>
          </p:nvSpPr>
          <p:spPr>
            <a:xfrm>
              <a:off x="4389975" y="-3906400"/>
              <a:ext cx="107325" cy="35800"/>
            </a:xfrm>
            <a:custGeom>
              <a:avLst/>
              <a:gdLst/>
              <a:ahLst/>
              <a:cxnLst/>
              <a:rect l="l" t="t" r="r" b="b"/>
              <a:pathLst>
                <a:path w="4293" h="1432" extrusionOk="0">
                  <a:moveTo>
                    <a:pt x="3944" y="1"/>
                  </a:moveTo>
                  <a:lnTo>
                    <a:pt x="3867" y="20"/>
                  </a:lnTo>
                  <a:lnTo>
                    <a:pt x="2997" y="252"/>
                  </a:lnTo>
                  <a:lnTo>
                    <a:pt x="2127" y="503"/>
                  </a:lnTo>
                  <a:lnTo>
                    <a:pt x="1683" y="600"/>
                  </a:lnTo>
                  <a:lnTo>
                    <a:pt x="1238" y="677"/>
                  </a:lnTo>
                  <a:lnTo>
                    <a:pt x="794" y="716"/>
                  </a:lnTo>
                  <a:lnTo>
                    <a:pt x="349" y="735"/>
                  </a:lnTo>
                  <a:lnTo>
                    <a:pt x="272" y="755"/>
                  </a:lnTo>
                  <a:lnTo>
                    <a:pt x="194" y="774"/>
                  </a:lnTo>
                  <a:lnTo>
                    <a:pt x="136" y="813"/>
                  </a:lnTo>
                  <a:lnTo>
                    <a:pt x="98" y="851"/>
                  </a:lnTo>
                  <a:lnTo>
                    <a:pt x="59" y="909"/>
                  </a:lnTo>
                  <a:lnTo>
                    <a:pt x="20" y="967"/>
                  </a:lnTo>
                  <a:lnTo>
                    <a:pt x="1" y="1083"/>
                  </a:lnTo>
                  <a:lnTo>
                    <a:pt x="20" y="1219"/>
                  </a:lnTo>
                  <a:lnTo>
                    <a:pt x="59" y="1277"/>
                  </a:lnTo>
                  <a:lnTo>
                    <a:pt x="98" y="1335"/>
                  </a:lnTo>
                  <a:lnTo>
                    <a:pt x="136" y="1373"/>
                  </a:lnTo>
                  <a:lnTo>
                    <a:pt x="194" y="1412"/>
                  </a:lnTo>
                  <a:lnTo>
                    <a:pt x="272" y="1431"/>
                  </a:lnTo>
                  <a:lnTo>
                    <a:pt x="349" y="1431"/>
                  </a:lnTo>
                  <a:lnTo>
                    <a:pt x="813" y="1412"/>
                  </a:lnTo>
                  <a:lnTo>
                    <a:pt x="1277" y="1354"/>
                  </a:lnTo>
                  <a:lnTo>
                    <a:pt x="1760" y="1277"/>
                  </a:lnTo>
                  <a:lnTo>
                    <a:pt x="2224" y="1180"/>
                  </a:lnTo>
                  <a:lnTo>
                    <a:pt x="2669" y="1064"/>
                  </a:lnTo>
                  <a:lnTo>
                    <a:pt x="3133" y="948"/>
                  </a:lnTo>
                  <a:lnTo>
                    <a:pt x="4041" y="677"/>
                  </a:lnTo>
                  <a:lnTo>
                    <a:pt x="4118" y="658"/>
                  </a:lnTo>
                  <a:lnTo>
                    <a:pt x="4176" y="619"/>
                  </a:lnTo>
                  <a:lnTo>
                    <a:pt x="4215" y="561"/>
                  </a:lnTo>
                  <a:lnTo>
                    <a:pt x="4254" y="523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73" y="271"/>
                  </a:lnTo>
                  <a:lnTo>
                    <a:pt x="4215" y="136"/>
                  </a:lnTo>
                  <a:lnTo>
                    <a:pt x="4176" y="98"/>
                  </a:lnTo>
                  <a:lnTo>
                    <a:pt x="4138" y="59"/>
                  </a:lnTo>
                  <a:lnTo>
                    <a:pt x="4080" y="20"/>
                  </a:lnTo>
                  <a:lnTo>
                    <a:pt x="400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594;p43">
              <a:extLst>
                <a:ext uri="{FF2B5EF4-FFF2-40B4-BE49-F238E27FC236}">
                  <a16:creationId xmlns:a16="http://schemas.microsoft.com/office/drawing/2014/main" id="{F6F7C489-D3E2-1A46-75DD-2B60C4DE78C2}"/>
                </a:ext>
              </a:extLst>
            </p:cNvPr>
            <p:cNvSpPr/>
            <p:nvPr/>
          </p:nvSpPr>
          <p:spPr>
            <a:xfrm>
              <a:off x="4467800" y="-3355925"/>
              <a:ext cx="312225" cy="96675"/>
            </a:xfrm>
            <a:custGeom>
              <a:avLst/>
              <a:gdLst/>
              <a:ahLst/>
              <a:cxnLst/>
              <a:rect l="l" t="t" r="r" b="b"/>
              <a:pathLst>
                <a:path w="12489" h="3867" extrusionOk="0">
                  <a:moveTo>
                    <a:pt x="8680" y="0"/>
                  </a:moveTo>
                  <a:lnTo>
                    <a:pt x="8622" y="39"/>
                  </a:lnTo>
                  <a:lnTo>
                    <a:pt x="8564" y="77"/>
                  </a:lnTo>
                  <a:lnTo>
                    <a:pt x="8525" y="116"/>
                  </a:lnTo>
                  <a:lnTo>
                    <a:pt x="8467" y="251"/>
                  </a:lnTo>
                  <a:lnTo>
                    <a:pt x="8467" y="367"/>
                  </a:lnTo>
                  <a:lnTo>
                    <a:pt x="8467" y="445"/>
                  </a:lnTo>
                  <a:lnTo>
                    <a:pt x="8487" y="503"/>
                  </a:lnTo>
                  <a:lnTo>
                    <a:pt x="8525" y="561"/>
                  </a:lnTo>
                  <a:lnTo>
                    <a:pt x="8564" y="599"/>
                  </a:lnTo>
                  <a:lnTo>
                    <a:pt x="8622" y="657"/>
                  </a:lnTo>
                  <a:lnTo>
                    <a:pt x="8699" y="677"/>
                  </a:lnTo>
                  <a:lnTo>
                    <a:pt x="8912" y="735"/>
                  </a:lnTo>
                  <a:lnTo>
                    <a:pt x="9125" y="773"/>
                  </a:lnTo>
                  <a:lnTo>
                    <a:pt x="9337" y="793"/>
                  </a:lnTo>
                  <a:lnTo>
                    <a:pt x="9569" y="793"/>
                  </a:lnTo>
                  <a:lnTo>
                    <a:pt x="10014" y="773"/>
                  </a:lnTo>
                  <a:lnTo>
                    <a:pt x="10458" y="773"/>
                  </a:lnTo>
                  <a:lnTo>
                    <a:pt x="10632" y="793"/>
                  </a:lnTo>
                  <a:lnTo>
                    <a:pt x="10864" y="831"/>
                  </a:lnTo>
                  <a:lnTo>
                    <a:pt x="11116" y="889"/>
                  </a:lnTo>
                  <a:lnTo>
                    <a:pt x="11367" y="967"/>
                  </a:lnTo>
                  <a:lnTo>
                    <a:pt x="11483" y="1025"/>
                  </a:lnTo>
                  <a:lnTo>
                    <a:pt x="11580" y="1083"/>
                  </a:lnTo>
                  <a:lnTo>
                    <a:pt x="11657" y="1141"/>
                  </a:lnTo>
                  <a:lnTo>
                    <a:pt x="11715" y="1218"/>
                  </a:lnTo>
                  <a:lnTo>
                    <a:pt x="11754" y="1295"/>
                  </a:lnTo>
                  <a:lnTo>
                    <a:pt x="11773" y="1392"/>
                  </a:lnTo>
                  <a:lnTo>
                    <a:pt x="11754" y="1489"/>
                  </a:lnTo>
                  <a:lnTo>
                    <a:pt x="11696" y="1585"/>
                  </a:lnTo>
                  <a:lnTo>
                    <a:pt x="11560" y="1759"/>
                  </a:lnTo>
                  <a:lnTo>
                    <a:pt x="11386" y="1933"/>
                  </a:lnTo>
                  <a:lnTo>
                    <a:pt x="11174" y="2069"/>
                  </a:lnTo>
                  <a:lnTo>
                    <a:pt x="10961" y="2204"/>
                  </a:lnTo>
                  <a:lnTo>
                    <a:pt x="10729" y="2300"/>
                  </a:lnTo>
                  <a:lnTo>
                    <a:pt x="10497" y="2397"/>
                  </a:lnTo>
                  <a:lnTo>
                    <a:pt x="10052" y="2552"/>
                  </a:lnTo>
                  <a:lnTo>
                    <a:pt x="9453" y="2726"/>
                  </a:lnTo>
                  <a:lnTo>
                    <a:pt x="8873" y="2842"/>
                  </a:lnTo>
                  <a:lnTo>
                    <a:pt x="8255" y="2938"/>
                  </a:lnTo>
                  <a:lnTo>
                    <a:pt x="7655" y="3016"/>
                  </a:lnTo>
                  <a:lnTo>
                    <a:pt x="6805" y="3093"/>
                  </a:lnTo>
                  <a:lnTo>
                    <a:pt x="5935" y="3132"/>
                  </a:lnTo>
                  <a:lnTo>
                    <a:pt x="5084" y="3151"/>
                  </a:lnTo>
                  <a:lnTo>
                    <a:pt x="3441" y="3151"/>
                  </a:lnTo>
                  <a:lnTo>
                    <a:pt x="3035" y="3132"/>
                  </a:lnTo>
                  <a:lnTo>
                    <a:pt x="2629" y="3093"/>
                  </a:lnTo>
                  <a:lnTo>
                    <a:pt x="2243" y="3054"/>
                  </a:lnTo>
                  <a:lnTo>
                    <a:pt x="1856" y="2977"/>
                  </a:lnTo>
                  <a:lnTo>
                    <a:pt x="1489" y="2861"/>
                  </a:lnTo>
                  <a:lnTo>
                    <a:pt x="1295" y="2784"/>
                  </a:lnTo>
                  <a:lnTo>
                    <a:pt x="1121" y="2706"/>
                  </a:lnTo>
                  <a:lnTo>
                    <a:pt x="909" y="2571"/>
                  </a:lnTo>
                  <a:lnTo>
                    <a:pt x="831" y="2494"/>
                  </a:lnTo>
                  <a:lnTo>
                    <a:pt x="773" y="2416"/>
                  </a:lnTo>
                  <a:lnTo>
                    <a:pt x="735" y="2358"/>
                  </a:lnTo>
                  <a:lnTo>
                    <a:pt x="696" y="2281"/>
                  </a:lnTo>
                  <a:lnTo>
                    <a:pt x="696" y="2223"/>
                  </a:lnTo>
                  <a:lnTo>
                    <a:pt x="696" y="2146"/>
                  </a:lnTo>
                  <a:lnTo>
                    <a:pt x="716" y="2088"/>
                  </a:lnTo>
                  <a:lnTo>
                    <a:pt x="754" y="2030"/>
                  </a:lnTo>
                  <a:lnTo>
                    <a:pt x="851" y="1895"/>
                  </a:lnTo>
                  <a:lnTo>
                    <a:pt x="986" y="1779"/>
                  </a:lnTo>
                  <a:lnTo>
                    <a:pt x="1160" y="1663"/>
                  </a:lnTo>
                  <a:lnTo>
                    <a:pt x="1353" y="1547"/>
                  </a:lnTo>
                  <a:lnTo>
                    <a:pt x="1566" y="1450"/>
                  </a:lnTo>
                  <a:lnTo>
                    <a:pt x="1991" y="1276"/>
                  </a:lnTo>
                  <a:lnTo>
                    <a:pt x="2397" y="1141"/>
                  </a:lnTo>
                  <a:lnTo>
                    <a:pt x="2687" y="1044"/>
                  </a:lnTo>
                  <a:lnTo>
                    <a:pt x="2765" y="1025"/>
                  </a:lnTo>
                  <a:lnTo>
                    <a:pt x="2823" y="986"/>
                  </a:lnTo>
                  <a:lnTo>
                    <a:pt x="2861" y="947"/>
                  </a:lnTo>
                  <a:lnTo>
                    <a:pt x="2900" y="889"/>
                  </a:lnTo>
                  <a:lnTo>
                    <a:pt x="2919" y="831"/>
                  </a:lnTo>
                  <a:lnTo>
                    <a:pt x="2939" y="754"/>
                  </a:lnTo>
                  <a:lnTo>
                    <a:pt x="2919" y="638"/>
                  </a:lnTo>
                  <a:lnTo>
                    <a:pt x="2861" y="522"/>
                  </a:lnTo>
                  <a:lnTo>
                    <a:pt x="2823" y="464"/>
                  </a:lnTo>
                  <a:lnTo>
                    <a:pt x="2784" y="425"/>
                  </a:lnTo>
                  <a:lnTo>
                    <a:pt x="2726" y="387"/>
                  </a:lnTo>
                  <a:lnTo>
                    <a:pt x="2649" y="367"/>
                  </a:lnTo>
                  <a:lnTo>
                    <a:pt x="2571" y="367"/>
                  </a:lnTo>
                  <a:lnTo>
                    <a:pt x="2494" y="387"/>
                  </a:lnTo>
                  <a:lnTo>
                    <a:pt x="2107" y="483"/>
                  </a:lnTo>
                  <a:lnTo>
                    <a:pt x="1663" y="619"/>
                  </a:lnTo>
                  <a:lnTo>
                    <a:pt x="1431" y="715"/>
                  </a:lnTo>
                  <a:lnTo>
                    <a:pt x="1199" y="812"/>
                  </a:lnTo>
                  <a:lnTo>
                    <a:pt x="967" y="909"/>
                  </a:lnTo>
                  <a:lnTo>
                    <a:pt x="754" y="1044"/>
                  </a:lnTo>
                  <a:lnTo>
                    <a:pt x="561" y="1179"/>
                  </a:lnTo>
                  <a:lnTo>
                    <a:pt x="387" y="1315"/>
                  </a:lnTo>
                  <a:lnTo>
                    <a:pt x="232" y="1489"/>
                  </a:lnTo>
                  <a:lnTo>
                    <a:pt x="116" y="1663"/>
                  </a:lnTo>
                  <a:lnTo>
                    <a:pt x="39" y="1856"/>
                  </a:lnTo>
                  <a:lnTo>
                    <a:pt x="0" y="1953"/>
                  </a:lnTo>
                  <a:lnTo>
                    <a:pt x="0" y="2069"/>
                  </a:lnTo>
                  <a:lnTo>
                    <a:pt x="0" y="2184"/>
                  </a:lnTo>
                  <a:lnTo>
                    <a:pt x="0" y="2300"/>
                  </a:lnTo>
                  <a:lnTo>
                    <a:pt x="20" y="2416"/>
                  </a:lnTo>
                  <a:lnTo>
                    <a:pt x="58" y="2552"/>
                  </a:lnTo>
                  <a:lnTo>
                    <a:pt x="155" y="2745"/>
                  </a:lnTo>
                  <a:lnTo>
                    <a:pt x="271" y="2919"/>
                  </a:lnTo>
                  <a:lnTo>
                    <a:pt x="426" y="3074"/>
                  </a:lnTo>
                  <a:lnTo>
                    <a:pt x="580" y="3209"/>
                  </a:lnTo>
                  <a:lnTo>
                    <a:pt x="773" y="3325"/>
                  </a:lnTo>
                  <a:lnTo>
                    <a:pt x="986" y="3422"/>
                  </a:lnTo>
                  <a:lnTo>
                    <a:pt x="1199" y="3518"/>
                  </a:lnTo>
                  <a:lnTo>
                    <a:pt x="1431" y="3576"/>
                  </a:lnTo>
                  <a:lnTo>
                    <a:pt x="1663" y="3634"/>
                  </a:lnTo>
                  <a:lnTo>
                    <a:pt x="1895" y="3692"/>
                  </a:lnTo>
                  <a:lnTo>
                    <a:pt x="2378" y="3750"/>
                  </a:lnTo>
                  <a:lnTo>
                    <a:pt x="2823" y="3789"/>
                  </a:lnTo>
                  <a:lnTo>
                    <a:pt x="3229" y="3808"/>
                  </a:lnTo>
                  <a:lnTo>
                    <a:pt x="4330" y="3866"/>
                  </a:lnTo>
                  <a:lnTo>
                    <a:pt x="5452" y="3847"/>
                  </a:lnTo>
                  <a:lnTo>
                    <a:pt x="6553" y="3808"/>
                  </a:lnTo>
                  <a:lnTo>
                    <a:pt x="7114" y="3770"/>
                  </a:lnTo>
                  <a:lnTo>
                    <a:pt x="7655" y="3712"/>
                  </a:lnTo>
                  <a:lnTo>
                    <a:pt x="8390" y="3615"/>
                  </a:lnTo>
                  <a:lnTo>
                    <a:pt x="9105" y="3499"/>
                  </a:lnTo>
                  <a:lnTo>
                    <a:pt x="9472" y="3441"/>
                  </a:lnTo>
                  <a:lnTo>
                    <a:pt x="9820" y="3344"/>
                  </a:lnTo>
                  <a:lnTo>
                    <a:pt x="10168" y="3248"/>
                  </a:lnTo>
                  <a:lnTo>
                    <a:pt x="10516" y="3132"/>
                  </a:lnTo>
                  <a:lnTo>
                    <a:pt x="11019" y="2919"/>
                  </a:lnTo>
                  <a:lnTo>
                    <a:pt x="11290" y="2803"/>
                  </a:lnTo>
                  <a:lnTo>
                    <a:pt x="11541" y="2648"/>
                  </a:lnTo>
                  <a:lnTo>
                    <a:pt x="11773" y="2494"/>
                  </a:lnTo>
                  <a:lnTo>
                    <a:pt x="11986" y="2320"/>
                  </a:lnTo>
                  <a:lnTo>
                    <a:pt x="12179" y="2107"/>
                  </a:lnTo>
                  <a:lnTo>
                    <a:pt x="12333" y="1895"/>
                  </a:lnTo>
                  <a:lnTo>
                    <a:pt x="12411" y="1759"/>
                  </a:lnTo>
                  <a:lnTo>
                    <a:pt x="12449" y="1624"/>
                  </a:lnTo>
                  <a:lnTo>
                    <a:pt x="12469" y="1508"/>
                  </a:lnTo>
                  <a:lnTo>
                    <a:pt x="12488" y="1373"/>
                  </a:lnTo>
                  <a:lnTo>
                    <a:pt x="12469" y="1257"/>
                  </a:lnTo>
                  <a:lnTo>
                    <a:pt x="12430" y="1141"/>
                  </a:lnTo>
                  <a:lnTo>
                    <a:pt x="12391" y="1044"/>
                  </a:lnTo>
                  <a:lnTo>
                    <a:pt x="12333" y="928"/>
                  </a:lnTo>
                  <a:lnTo>
                    <a:pt x="12275" y="831"/>
                  </a:lnTo>
                  <a:lnTo>
                    <a:pt x="12198" y="735"/>
                  </a:lnTo>
                  <a:lnTo>
                    <a:pt x="12005" y="561"/>
                  </a:lnTo>
                  <a:lnTo>
                    <a:pt x="11792" y="425"/>
                  </a:lnTo>
                  <a:lnTo>
                    <a:pt x="11541" y="309"/>
                  </a:lnTo>
                  <a:lnTo>
                    <a:pt x="11386" y="232"/>
                  </a:lnTo>
                  <a:lnTo>
                    <a:pt x="11212" y="193"/>
                  </a:lnTo>
                  <a:lnTo>
                    <a:pt x="11058" y="155"/>
                  </a:lnTo>
                  <a:lnTo>
                    <a:pt x="10884" y="135"/>
                  </a:lnTo>
                  <a:lnTo>
                    <a:pt x="10555" y="116"/>
                  </a:lnTo>
                  <a:lnTo>
                    <a:pt x="9550" y="116"/>
                  </a:lnTo>
                  <a:lnTo>
                    <a:pt x="9202" y="97"/>
                  </a:lnTo>
                  <a:lnTo>
                    <a:pt x="9047" y="58"/>
                  </a:lnTo>
                  <a:lnTo>
                    <a:pt x="8893" y="19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595;p43">
              <a:extLst>
                <a:ext uri="{FF2B5EF4-FFF2-40B4-BE49-F238E27FC236}">
                  <a16:creationId xmlns:a16="http://schemas.microsoft.com/office/drawing/2014/main" id="{630DD3AD-22D3-254A-04DD-9E05E40C9BF5}"/>
                </a:ext>
              </a:extLst>
            </p:cNvPr>
            <p:cNvSpPr/>
            <p:nvPr/>
          </p:nvSpPr>
          <p:spPr>
            <a:xfrm>
              <a:off x="4146900" y="-3247200"/>
              <a:ext cx="1235750" cy="1384150"/>
            </a:xfrm>
            <a:custGeom>
              <a:avLst/>
              <a:gdLst/>
              <a:ahLst/>
              <a:cxnLst/>
              <a:rect l="l" t="t" r="r" b="b"/>
              <a:pathLst>
                <a:path w="49430" h="55366" extrusionOk="0">
                  <a:moveTo>
                    <a:pt x="47362" y="1"/>
                  </a:moveTo>
                  <a:lnTo>
                    <a:pt x="47226" y="39"/>
                  </a:lnTo>
                  <a:lnTo>
                    <a:pt x="47168" y="59"/>
                  </a:lnTo>
                  <a:lnTo>
                    <a:pt x="47130" y="97"/>
                  </a:lnTo>
                  <a:lnTo>
                    <a:pt x="47072" y="136"/>
                  </a:lnTo>
                  <a:lnTo>
                    <a:pt x="47033" y="194"/>
                  </a:lnTo>
                  <a:lnTo>
                    <a:pt x="47014" y="271"/>
                  </a:lnTo>
                  <a:lnTo>
                    <a:pt x="46994" y="349"/>
                  </a:lnTo>
                  <a:lnTo>
                    <a:pt x="46975" y="909"/>
                  </a:lnTo>
                  <a:lnTo>
                    <a:pt x="46956" y="1489"/>
                  </a:lnTo>
                  <a:lnTo>
                    <a:pt x="46956" y="2649"/>
                  </a:lnTo>
                  <a:lnTo>
                    <a:pt x="46994" y="3809"/>
                  </a:lnTo>
                  <a:lnTo>
                    <a:pt x="47052" y="4949"/>
                  </a:lnTo>
                  <a:lnTo>
                    <a:pt x="47130" y="6863"/>
                  </a:lnTo>
                  <a:lnTo>
                    <a:pt x="47207" y="8777"/>
                  </a:lnTo>
                  <a:lnTo>
                    <a:pt x="47420" y="12605"/>
                  </a:lnTo>
                  <a:lnTo>
                    <a:pt x="47961" y="22173"/>
                  </a:lnTo>
                  <a:lnTo>
                    <a:pt x="48212" y="26968"/>
                  </a:lnTo>
                  <a:lnTo>
                    <a:pt x="48425" y="31762"/>
                  </a:lnTo>
                  <a:lnTo>
                    <a:pt x="48599" y="35647"/>
                  </a:lnTo>
                  <a:lnTo>
                    <a:pt x="48676" y="37600"/>
                  </a:lnTo>
                  <a:lnTo>
                    <a:pt x="48734" y="39533"/>
                  </a:lnTo>
                  <a:lnTo>
                    <a:pt x="48773" y="41485"/>
                  </a:lnTo>
                  <a:lnTo>
                    <a:pt x="48753" y="43438"/>
                  </a:lnTo>
                  <a:lnTo>
                    <a:pt x="48734" y="44404"/>
                  </a:lnTo>
                  <a:lnTo>
                    <a:pt x="48715" y="45371"/>
                  </a:lnTo>
                  <a:lnTo>
                    <a:pt x="48657" y="46357"/>
                  </a:lnTo>
                  <a:lnTo>
                    <a:pt x="48599" y="47323"/>
                  </a:lnTo>
                  <a:lnTo>
                    <a:pt x="48560" y="47787"/>
                  </a:lnTo>
                  <a:lnTo>
                    <a:pt x="48502" y="48232"/>
                  </a:lnTo>
                  <a:lnTo>
                    <a:pt x="48425" y="48638"/>
                  </a:lnTo>
                  <a:lnTo>
                    <a:pt x="48367" y="48831"/>
                  </a:lnTo>
                  <a:lnTo>
                    <a:pt x="48309" y="49024"/>
                  </a:lnTo>
                  <a:lnTo>
                    <a:pt x="48231" y="49218"/>
                  </a:lnTo>
                  <a:lnTo>
                    <a:pt x="48154" y="49392"/>
                  </a:lnTo>
                  <a:lnTo>
                    <a:pt x="48038" y="49566"/>
                  </a:lnTo>
                  <a:lnTo>
                    <a:pt x="47922" y="49740"/>
                  </a:lnTo>
                  <a:lnTo>
                    <a:pt x="47787" y="49914"/>
                  </a:lnTo>
                  <a:lnTo>
                    <a:pt x="47652" y="50088"/>
                  </a:lnTo>
                  <a:lnTo>
                    <a:pt x="47478" y="50242"/>
                  </a:lnTo>
                  <a:lnTo>
                    <a:pt x="47284" y="50397"/>
                  </a:lnTo>
                  <a:lnTo>
                    <a:pt x="47052" y="50590"/>
                  </a:lnTo>
                  <a:lnTo>
                    <a:pt x="46801" y="50745"/>
                  </a:lnTo>
                  <a:lnTo>
                    <a:pt x="46279" y="51074"/>
                  </a:lnTo>
                  <a:lnTo>
                    <a:pt x="45757" y="51344"/>
                  </a:lnTo>
                  <a:lnTo>
                    <a:pt x="45196" y="51596"/>
                  </a:lnTo>
                  <a:lnTo>
                    <a:pt x="44636" y="51827"/>
                  </a:lnTo>
                  <a:lnTo>
                    <a:pt x="44075" y="52021"/>
                  </a:lnTo>
                  <a:lnTo>
                    <a:pt x="43495" y="52214"/>
                  </a:lnTo>
                  <a:lnTo>
                    <a:pt x="42935" y="52388"/>
                  </a:lnTo>
                  <a:lnTo>
                    <a:pt x="42065" y="52620"/>
                  </a:lnTo>
                  <a:lnTo>
                    <a:pt x="41195" y="52852"/>
                  </a:lnTo>
                  <a:lnTo>
                    <a:pt x="40306" y="53065"/>
                  </a:lnTo>
                  <a:lnTo>
                    <a:pt x="39417" y="53239"/>
                  </a:lnTo>
                  <a:lnTo>
                    <a:pt x="38527" y="53413"/>
                  </a:lnTo>
                  <a:lnTo>
                    <a:pt x="37638" y="53567"/>
                  </a:lnTo>
                  <a:lnTo>
                    <a:pt x="36749" y="53703"/>
                  </a:lnTo>
                  <a:lnTo>
                    <a:pt x="35840" y="53838"/>
                  </a:lnTo>
                  <a:lnTo>
                    <a:pt x="34951" y="53954"/>
                  </a:lnTo>
                  <a:lnTo>
                    <a:pt x="34042" y="54051"/>
                  </a:lnTo>
                  <a:lnTo>
                    <a:pt x="32245" y="54225"/>
                  </a:lnTo>
                  <a:lnTo>
                    <a:pt x="30447" y="54360"/>
                  </a:lnTo>
                  <a:lnTo>
                    <a:pt x="28649" y="54476"/>
                  </a:lnTo>
                  <a:lnTo>
                    <a:pt x="26677" y="54573"/>
                  </a:lnTo>
                  <a:lnTo>
                    <a:pt x="24725" y="54631"/>
                  </a:lnTo>
                  <a:lnTo>
                    <a:pt x="22753" y="54669"/>
                  </a:lnTo>
                  <a:lnTo>
                    <a:pt x="20801" y="54669"/>
                  </a:lnTo>
                  <a:lnTo>
                    <a:pt x="18829" y="54650"/>
                  </a:lnTo>
                  <a:lnTo>
                    <a:pt x="16876" y="54592"/>
                  </a:lnTo>
                  <a:lnTo>
                    <a:pt x="14905" y="54476"/>
                  </a:lnTo>
                  <a:lnTo>
                    <a:pt x="12952" y="54341"/>
                  </a:lnTo>
                  <a:lnTo>
                    <a:pt x="11406" y="54205"/>
                  </a:lnTo>
                  <a:lnTo>
                    <a:pt x="9879" y="54051"/>
                  </a:lnTo>
                  <a:lnTo>
                    <a:pt x="9105" y="53954"/>
                  </a:lnTo>
                  <a:lnTo>
                    <a:pt x="8351" y="53838"/>
                  </a:lnTo>
                  <a:lnTo>
                    <a:pt x="7578" y="53703"/>
                  </a:lnTo>
                  <a:lnTo>
                    <a:pt x="6824" y="53567"/>
                  </a:lnTo>
                  <a:lnTo>
                    <a:pt x="5877" y="53374"/>
                  </a:lnTo>
                  <a:lnTo>
                    <a:pt x="5394" y="53258"/>
                  </a:lnTo>
                  <a:lnTo>
                    <a:pt x="4911" y="53142"/>
                  </a:lnTo>
                  <a:lnTo>
                    <a:pt x="4427" y="52987"/>
                  </a:lnTo>
                  <a:lnTo>
                    <a:pt x="3963" y="52813"/>
                  </a:lnTo>
                  <a:lnTo>
                    <a:pt x="3519" y="52601"/>
                  </a:lnTo>
                  <a:lnTo>
                    <a:pt x="3306" y="52485"/>
                  </a:lnTo>
                  <a:lnTo>
                    <a:pt x="3113" y="52369"/>
                  </a:lnTo>
                  <a:lnTo>
                    <a:pt x="2900" y="52233"/>
                  </a:lnTo>
                  <a:lnTo>
                    <a:pt x="2745" y="52079"/>
                  </a:lnTo>
                  <a:lnTo>
                    <a:pt x="2629" y="51924"/>
                  </a:lnTo>
                  <a:lnTo>
                    <a:pt x="2571" y="51847"/>
                  </a:lnTo>
                  <a:lnTo>
                    <a:pt x="2552" y="51769"/>
                  </a:lnTo>
                  <a:lnTo>
                    <a:pt x="2513" y="51499"/>
                  </a:lnTo>
                  <a:lnTo>
                    <a:pt x="2475" y="51132"/>
                  </a:lnTo>
                  <a:lnTo>
                    <a:pt x="2436" y="50416"/>
                  </a:lnTo>
                  <a:lnTo>
                    <a:pt x="2301" y="48715"/>
                  </a:lnTo>
                  <a:lnTo>
                    <a:pt x="2165" y="46589"/>
                  </a:lnTo>
                  <a:lnTo>
                    <a:pt x="2050" y="44482"/>
                  </a:lnTo>
                  <a:lnTo>
                    <a:pt x="1856" y="40229"/>
                  </a:lnTo>
                  <a:lnTo>
                    <a:pt x="1663" y="35241"/>
                  </a:lnTo>
                  <a:lnTo>
                    <a:pt x="1489" y="30254"/>
                  </a:lnTo>
                  <a:lnTo>
                    <a:pt x="1354" y="25266"/>
                  </a:lnTo>
                  <a:lnTo>
                    <a:pt x="1218" y="20279"/>
                  </a:lnTo>
                  <a:lnTo>
                    <a:pt x="1044" y="13068"/>
                  </a:lnTo>
                  <a:lnTo>
                    <a:pt x="928" y="9454"/>
                  </a:lnTo>
                  <a:lnTo>
                    <a:pt x="870" y="7656"/>
                  </a:lnTo>
                  <a:lnTo>
                    <a:pt x="793" y="5839"/>
                  </a:lnTo>
                  <a:lnTo>
                    <a:pt x="754" y="5123"/>
                  </a:lnTo>
                  <a:lnTo>
                    <a:pt x="696" y="4408"/>
                  </a:lnTo>
                  <a:lnTo>
                    <a:pt x="677" y="4331"/>
                  </a:lnTo>
                  <a:lnTo>
                    <a:pt x="658" y="4273"/>
                  </a:lnTo>
                  <a:lnTo>
                    <a:pt x="619" y="4215"/>
                  </a:lnTo>
                  <a:lnTo>
                    <a:pt x="561" y="4157"/>
                  </a:lnTo>
                  <a:lnTo>
                    <a:pt x="503" y="4137"/>
                  </a:lnTo>
                  <a:lnTo>
                    <a:pt x="445" y="4099"/>
                  </a:lnTo>
                  <a:lnTo>
                    <a:pt x="329" y="4079"/>
                  </a:lnTo>
                  <a:lnTo>
                    <a:pt x="194" y="4099"/>
                  </a:lnTo>
                  <a:lnTo>
                    <a:pt x="136" y="4118"/>
                  </a:lnTo>
                  <a:lnTo>
                    <a:pt x="97" y="4157"/>
                  </a:lnTo>
                  <a:lnTo>
                    <a:pt x="58" y="4215"/>
                  </a:lnTo>
                  <a:lnTo>
                    <a:pt x="20" y="4273"/>
                  </a:lnTo>
                  <a:lnTo>
                    <a:pt x="0" y="4331"/>
                  </a:lnTo>
                  <a:lnTo>
                    <a:pt x="0" y="4408"/>
                  </a:lnTo>
                  <a:lnTo>
                    <a:pt x="97" y="5433"/>
                  </a:lnTo>
                  <a:lnTo>
                    <a:pt x="136" y="6457"/>
                  </a:lnTo>
                  <a:lnTo>
                    <a:pt x="194" y="8506"/>
                  </a:lnTo>
                  <a:lnTo>
                    <a:pt x="310" y="12315"/>
                  </a:lnTo>
                  <a:lnTo>
                    <a:pt x="426" y="16142"/>
                  </a:lnTo>
                  <a:lnTo>
                    <a:pt x="677" y="26214"/>
                  </a:lnTo>
                  <a:lnTo>
                    <a:pt x="832" y="31240"/>
                  </a:lnTo>
                  <a:lnTo>
                    <a:pt x="1006" y="36285"/>
                  </a:lnTo>
                  <a:lnTo>
                    <a:pt x="1199" y="40983"/>
                  </a:lnTo>
                  <a:lnTo>
                    <a:pt x="1296" y="43322"/>
                  </a:lnTo>
                  <a:lnTo>
                    <a:pt x="1431" y="45680"/>
                  </a:lnTo>
                  <a:lnTo>
                    <a:pt x="1528" y="47613"/>
                  </a:lnTo>
                  <a:lnTo>
                    <a:pt x="1663" y="49566"/>
                  </a:lnTo>
                  <a:lnTo>
                    <a:pt x="1702" y="50184"/>
                  </a:lnTo>
                  <a:lnTo>
                    <a:pt x="1721" y="50861"/>
                  </a:lnTo>
                  <a:lnTo>
                    <a:pt x="1740" y="51190"/>
                  </a:lnTo>
                  <a:lnTo>
                    <a:pt x="1779" y="51518"/>
                  </a:lnTo>
                  <a:lnTo>
                    <a:pt x="1837" y="51827"/>
                  </a:lnTo>
                  <a:lnTo>
                    <a:pt x="1934" y="52117"/>
                  </a:lnTo>
                  <a:lnTo>
                    <a:pt x="2011" y="52272"/>
                  </a:lnTo>
                  <a:lnTo>
                    <a:pt x="2107" y="52427"/>
                  </a:lnTo>
                  <a:lnTo>
                    <a:pt x="2223" y="52562"/>
                  </a:lnTo>
                  <a:lnTo>
                    <a:pt x="2359" y="52697"/>
                  </a:lnTo>
                  <a:lnTo>
                    <a:pt x="2494" y="52813"/>
                  </a:lnTo>
                  <a:lnTo>
                    <a:pt x="2649" y="52929"/>
                  </a:lnTo>
                  <a:lnTo>
                    <a:pt x="2977" y="53123"/>
                  </a:lnTo>
                  <a:lnTo>
                    <a:pt x="3325" y="53297"/>
                  </a:lnTo>
                  <a:lnTo>
                    <a:pt x="3673" y="53432"/>
                  </a:lnTo>
                  <a:lnTo>
                    <a:pt x="4350" y="53664"/>
                  </a:lnTo>
                  <a:lnTo>
                    <a:pt x="4968" y="53857"/>
                  </a:lnTo>
                  <a:lnTo>
                    <a:pt x="5606" y="54012"/>
                  </a:lnTo>
                  <a:lnTo>
                    <a:pt x="6244" y="54167"/>
                  </a:lnTo>
                  <a:lnTo>
                    <a:pt x="6902" y="54283"/>
                  </a:lnTo>
                  <a:lnTo>
                    <a:pt x="7540" y="54399"/>
                  </a:lnTo>
                  <a:lnTo>
                    <a:pt x="8197" y="54515"/>
                  </a:lnTo>
                  <a:lnTo>
                    <a:pt x="9492" y="54688"/>
                  </a:lnTo>
                  <a:lnTo>
                    <a:pt x="10439" y="54804"/>
                  </a:lnTo>
                  <a:lnTo>
                    <a:pt x="11367" y="54901"/>
                  </a:lnTo>
                  <a:lnTo>
                    <a:pt x="13262" y="55075"/>
                  </a:lnTo>
                  <a:lnTo>
                    <a:pt x="15156" y="55210"/>
                  </a:lnTo>
                  <a:lnTo>
                    <a:pt x="17050" y="55288"/>
                  </a:lnTo>
                  <a:lnTo>
                    <a:pt x="18945" y="55346"/>
                  </a:lnTo>
                  <a:lnTo>
                    <a:pt x="20859" y="55365"/>
                  </a:lnTo>
                  <a:lnTo>
                    <a:pt x="22753" y="55365"/>
                  </a:lnTo>
                  <a:lnTo>
                    <a:pt x="24648" y="55326"/>
                  </a:lnTo>
                  <a:lnTo>
                    <a:pt x="26581" y="55268"/>
                  </a:lnTo>
                  <a:lnTo>
                    <a:pt x="28533" y="55172"/>
                  </a:lnTo>
                  <a:lnTo>
                    <a:pt x="30486" y="55056"/>
                  </a:lnTo>
                  <a:lnTo>
                    <a:pt x="32438" y="54901"/>
                  </a:lnTo>
                  <a:lnTo>
                    <a:pt x="33405" y="54804"/>
                  </a:lnTo>
                  <a:lnTo>
                    <a:pt x="34390" y="54708"/>
                  </a:lnTo>
                  <a:lnTo>
                    <a:pt x="35357" y="54573"/>
                  </a:lnTo>
                  <a:lnTo>
                    <a:pt x="36324" y="54457"/>
                  </a:lnTo>
                  <a:lnTo>
                    <a:pt x="37290" y="54302"/>
                  </a:lnTo>
                  <a:lnTo>
                    <a:pt x="38257" y="54147"/>
                  </a:lnTo>
                  <a:lnTo>
                    <a:pt x="39204" y="53973"/>
                  </a:lnTo>
                  <a:lnTo>
                    <a:pt x="40170" y="53780"/>
                  </a:lnTo>
                  <a:lnTo>
                    <a:pt x="40886" y="53625"/>
                  </a:lnTo>
                  <a:lnTo>
                    <a:pt x="41601" y="53451"/>
                  </a:lnTo>
                  <a:lnTo>
                    <a:pt x="42316" y="53277"/>
                  </a:lnTo>
                  <a:lnTo>
                    <a:pt x="43031" y="53084"/>
                  </a:lnTo>
                  <a:lnTo>
                    <a:pt x="43727" y="52871"/>
                  </a:lnTo>
                  <a:lnTo>
                    <a:pt x="44423" y="52620"/>
                  </a:lnTo>
                  <a:lnTo>
                    <a:pt x="45119" y="52369"/>
                  </a:lnTo>
                  <a:lnTo>
                    <a:pt x="45796" y="52079"/>
                  </a:lnTo>
                  <a:lnTo>
                    <a:pt x="46240" y="51866"/>
                  </a:lnTo>
                  <a:lnTo>
                    <a:pt x="46666" y="51634"/>
                  </a:lnTo>
                  <a:lnTo>
                    <a:pt x="47110" y="51383"/>
                  </a:lnTo>
                  <a:lnTo>
                    <a:pt x="47516" y="51093"/>
                  </a:lnTo>
                  <a:lnTo>
                    <a:pt x="47922" y="50784"/>
                  </a:lnTo>
                  <a:lnTo>
                    <a:pt x="48096" y="50629"/>
                  </a:lnTo>
                  <a:lnTo>
                    <a:pt x="48270" y="50455"/>
                  </a:lnTo>
                  <a:lnTo>
                    <a:pt x="48444" y="50262"/>
                  </a:lnTo>
                  <a:lnTo>
                    <a:pt x="48599" y="50068"/>
                  </a:lnTo>
                  <a:lnTo>
                    <a:pt x="48734" y="49856"/>
                  </a:lnTo>
                  <a:lnTo>
                    <a:pt x="48850" y="49643"/>
                  </a:lnTo>
                  <a:lnTo>
                    <a:pt x="48947" y="49430"/>
                  </a:lnTo>
                  <a:lnTo>
                    <a:pt x="49024" y="49218"/>
                  </a:lnTo>
                  <a:lnTo>
                    <a:pt x="49101" y="49005"/>
                  </a:lnTo>
                  <a:lnTo>
                    <a:pt x="49140" y="48773"/>
                  </a:lnTo>
                  <a:lnTo>
                    <a:pt x="49198" y="48329"/>
                  </a:lnTo>
                  <a:lnTo>
                    <a:pt x="49256" y="47865"/>
                  </a:lnTo>
                  <a:lnTo>
                    <a:pt x="49314" y="47149"/>
                  </a:lnTo>
                  <a:lnTo>
                    <a:pt x="49353" y="46434"/>
                  </a:lnTo>
                  <a:lnTo>
                    <a:pt x="49391" y="44984"/>
                  </a:lnTo>
                  <a:lnTo>
                    <a:pt x="49430" y="42993"/>
                  </a:lnTo>
                  <a:lnTo>
                    <a:pt x="49411" y="41002"/>
                  </a:lnTo>
                  <a:lnTo>
                    <a:pt x="49372" y="39011"/>
                  </a:lnTo>
                  <a:lnTo>
                    <a:pt x="49314" y="37020"/>
                  </a:lnTo>
                  <a:lnTo>
                    <a:pt x="49237" y="34565"/>
                  </a:lnTo>
                  <a:lnTo>
                    <a:pt x="49140" y="32129"/>
                  </a:lnTo>
                  <a:lnTo>
                    <a:pt x="48908" y="27238"/>
                  </a:lnTo>
                  <a:lnTo>
                    <a:pt x="48657" y="22347"/>
                  </a:lnTo>
                  <a:lnTo>
                    <a:pt x="48386" y="17476"/>
                  </a:lnTo>
                  <a:lnTo>
                    <a:pt x="48154" y="13648"/>
                  </a:lnTo>
                  <a:lnTo>
                    <a:pt x="47942" y="9840"/>
                  </a:lnTo>
                  <a:lnTo>
                    <a:pt x="47845" y="7926"/>
                  </a:lnTo>
                  <a:lnTo>
                    <a:pt x="47768" y="6013"/>
                  </a:lnTo>
                  <a:lnTo>
                    <a:pt x="47690" y="4099"/>
                  </a:lnTo>
                  <a:lnTo>
                    <a:pt x="47652" y="2185"/>
                  </a:lnTo>
                  <a:lnTo>
                    <a:pt x="47652" y="1257"/>
                  </a:lnTo>
                  <a:lnTo>
                    <a:pt x="47671" y="812"/>
                  </a:lnTo>
                  <a:lnTo>
                    <a:pt x="47690" y="349"/>
                  </a:lnTo>
                  <a:lnTo>
                    <a:pt x="47690" y="271"/>
                  </a:lnTo>
                  <a:lnTo>
                    <a:pt x="47671" y="194"/>
                  </a:lnTo>
                  <a:lnTo>
                    <a:pt x="47632" y="136"/>
                  </a:lnTo>
                  <a:lnTo>
                    <a:pt x="47594" y="97"/>
                  </a:lnTo>
                  <a:lnTo>
                    <a:pt x="47555" y="59"/>
                  </a:lnTo>
                  <a:lnTo>
                    <a:pt x="47497" y="39"/>
                  </a:lnTo>
                  <a:lnTo>
                    <a:pt x="4736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596;p43">
              <a:extLst>
                <a:ext uri="{FF2B5EF4-FFF2-40B4-BE49-F238E27FC236}">
                  <a16:creationId xmlns:a16="http://schemas.microsoft.com/office/drawing/2014/main" id="{5447B0B4-D061-29C6-99DC-3B7C6FC5D504}"/>
                </a:ext>
              </a:extLst>
            </p:cNvPr>
            <p:cNvSpPr/>
            <p:nvPr/>
          </p:nvSpPr>
          <p:spPr>
            <a:xfrm>
              <a:off x="4470700" y="-2894400"/>
              <a:ext cx="619575" cy="643750"/>
            </a:xfrm>
            <a:custGeom>
              <a:avLst/>
              <a:gdLst/>
              <a:ahLst/>
              <a:cxnLst/>
              <a:rect l="l" t="t" r="r" b="b"/>
              <a:pathLst>
                <a:path w="24783" h="25750" extrusionOk="0">
                  <a:moveTo>
                    <a:pt x="13725" y="696"/>
                  </a:moveTo>
                  <a:lnTo>
                    <a:pt x="14209" y="716"/>
                  </a:lnTo>
                  <a:lnTo>
                    <a:pt x="14692" y="774"/>
                  </a:lnTo>
                  <a:lnTo>
                    <a:pt x="15156" y="851"/>
                  </a:lnTo>
                  <a:lnTo>
                    <a:pt x="15639" y="948"/>
                  </a:lnTo>
                  <a:lnTo>
                    <a:pt x="16103" y="1083"/>
                  </a:lnTo>
                  <a:lnTo>
                    <a:pt x="16490" y="1218"/>
                  </a:lnTo>
                  <a:lnTo>
                    <a:pt x="16857" y="1354"/>
                  </a:lnTo>
                  <a:lnTo>
                    <a:pt x="17224" y="1528"/>
                  </a:lnTo>
                  <a:lnTo>
                    <a:pt x="17572" y="1701"/>
                  </a:lnTo>
                  <a:lnTo>
                    <a:pt x="17939" y="1895"/>
                  </a:lnTo>
                  <a:lnTo>
                    <a:pt x="18268" y="2107"/>
                  </a:lnTo>
                  <a:lnTo>
                    <a:pt x="18597" y="2320"/>
                  </a:lnTo>
                  <a:lnTo>
                    <a:pt x="18925" y="2571"/>
                  </a:lnTo>
                  <a:lnTo>
                    <a:pt x="19235" y="2803"/>
                  </a:lnTo>
                  <a:lnTo>
                    <a:pt x="19544" y="3074"/>
                  </a:lnTo>
                  <a:lnTo>
                    <a:pt x="19834" y="3345"/>
                  </a:lnTo>
                  <a:lnTo>
                    <a:pt x="20124" y="3615"/>
                  </a:lnTo>
                  <a:lnTo>
                    <a:pt x="20395" y="3925"/>
                  </a:lnTo>
                  <a:lnTo>
                    <a:pt x="20665" y="4215"/>
                  </a:lnTo>
                  <a:lnTo>
                    <a:pt x="20916" y="4524"/>
                  </a:lnTo>
                  <a:lnTo>
                    <a:pt x="21148" y="4852"/>
                  </a:lnTo>
                  <a:lnTo>
                    <a:pt x="21593" y="5471"/>
                  </a:lnTo>
                  <a:lnTo>
                    <a:pt x="21999" y="6109"/>
                  </a:lnTo>
                  <a:lnTo>
                    <a:pt x="22366" y="6766"/>
                  </a:lnTo>
                  <a:lnTo>
                    <a:pt x="22695" y="7462"/>
                  </a:lnTo>
                  <a:lnTo>
                    <a:pt x="23004" y="8158"/>
                  </a:lnTo>
                  <a:lnTo>
                    <a:pt x="23275" y="8873"/>
                  </a:lnTo>
                  <a:lnTo>
                    <a:pt x="23507" y="9589"/>
                  </a:lnTo>
                  <a:lnTo>
                    <a:pt x="23700" y="10323"/>
                  </a:lnTo>
                  <a:lnTo>
                    <a:pt x="23835" y="10922"/>
                  </a:lnTo>
                  <a:lnTo>
                    <a:pt x="23951" y="11522"/>
                  </a:lnTo>
                  <a:lnTo>
                    <a:pt x="24048" y="12140"/>
                  </a:lnTo>
                  <a:lnTo>
                    <a:pt x="24106" y="12759"/>
                  </a:lnTo>
                  <a:lnTo>
                    <a:pt x="24125" y="13378"/>
                  </a:lnTo>
                  <a:lnTo>
                    <a:pt x="24106" y="13996"/>
                  </a:lnTo>
                  <a:lnTo>
                    <a:pt x="24087" y="14305"/>
                  </a:lnTo>
                  <a:lnTo>
                    <a:pt x="24048" y="14615"/>
                  </a:lnTo>
                  <a:lnTo>
                    <a:pt x="23990" y="14905"/>
                  </a:lnTo>
                  <a:lnTo>
                    <a:pt x="23932" y="15214"/>
                  </a:lnTo>
                  <a:lnTo>
                    <a:pt x="23797" y="15678"/>
                  </a:lnTo>
                  <a:lnTo>
                    <a:pt x="23661" y="16123"/>
                  </a:lnTo>
                  <a:lnTo>
                    <a:pt x="23488" y="16587"/>
                  </a:lnTo>
                  <a:lnTo>
                    <a:pt x="23314" y="17031"/>
                  </a:lnTo>
                  <a:lnTo>
                    <a:pt x="23120" y="17476"/>
                  </a:lnTo>
                  <a:lnTo>
                    <a:pt x="22927" y="17901"/>
                  </a:lnTo>
                  <a:lnTo>
                    <a:pt x="22695" y="18326"/>
                  </a:lnTo>
                  <a:lnTo>
                    <a:pt x="22463" y="18732"/>
                  </a:lnTo>
                  <a:lnTo>
                    <a:pt x="22192" y="19138"/>
                  </a:lnTo>
                  <a:lnTo>
                    <a:pt x="21922" y="19544"/>
                  </a:lnTo>
                  <a:lnTo>
                    <a:pt x="21651" y="19931"/>
                  </a:lnTo>
                  <a:lnTo>
                    <a:pt x="21361" y="20317"/>
                  </a:lnTo>
                  <a:lnTo>
                    <a:pt x="21052" y="20685"/>
                  </a:lnTo>
                  <a:lnTo>
                    <a:pt x="20723" y="21033"/>
                  </a:lnTo>
                  <a:lnTo>
                    <a:pt x="20395" y="21381"/>
                  </a:lnTo>
                  <a:lnTo>
                    <a:pt x="20047" y="21709"/>
                  </a:lnTo>
                  <a:lnTo>
                    <a:pt x="19679" y="22019"/>
                  </a:lnTo>
                  <a:lnTo>
                    <a:pt x="19312" y="22328"/>
                  </a:lnTo>
                  <a:lnTo>
                    <a:pt x="18945" y="22618"/>
                  </a:lnTo>
                  <a:lnTo>
                    <a:pt x="18558" y="22908"/>
                  </a:lnTo>
                  <a:lnTo>
                    <a:pt x="18152" y="23159"/>
                  </a:lnTo>
                  <a:lnTo>
                    <a:pt x="17746" y="23410"/>
                  </a:lnTo>
                  <a:lnTo>
                    <a:pt x="17321" y="23642"/>
                  </a:lnTo>
                  <a:lnTo>
                    <a:pt x="16915" y="23874"/>
                  </a:lnTo>
                  <a:lnTo>
                    <a:pt x="16470" y="24068"/>
                  </a:lnTo>
                  <a:lnTo>
                    <a:pt x="16026" y="24242"/>
                  </a:lnTo>
                  <a:lnTo>
                    <a:pt x="15581" y="24416"/>
                  </a:lnTo>
                  <a:lnTo>
                    <a:pt x="15136" y="24570"/>
                  </a:lnTo>
                  <a:lnTo>
                    <a:pt x="14673" y="24686"/>
                  </a:lnTo>
                  <a:lnTo>
                    <a:pt x="14189" y="24802"/>
                  </a:lnTo>
                  <a:lnTo>
                    <a:pt x="13725" y="24899"/>
                  </a:lnTo>
                  <a:lnTo>
                    <a:pt x="13242" y="24957"/>
                  </a:lnTo>
                  <a:lnTo>
                    <a:pt x="12759" y="25015"/>
                  </a:lnTo>
                  <a:lnTo>
                    <a:pt x="12275" y="25034"/>
                  </a:lnTo>
                  <a:lnTo>
                    <a:pt x="11773" y="25034"/>
                  </a:lnTo>
                  <a:lnTo>
                    <a:pt x="11290" y="25015"/>
                  </a:lnTo>
                  <a:lnTo>
                    <a:pt x="10806" y="24976"/>
                  </a:lnTo>
                  <a:lnTo>
                    <a:pt x="10323" y="24918"/>
                  </a:lnTo>
                  <a:lnTo>
                    <a:pt x="9840" y="24841"/>
                  </a:lnTo>
                  <a:lnTo>
                    <a:pt x="9356" y="24725"/>
                  </a:lnTo>
                  <a:lnTo>
                    <a:pt x="8873" y="24609"/>
                  </a:lnTo>
                  <a:lnTo>
                    <a:pt x="8409" y="24454"/>
                  </a:lnTo>
                  <a:lnTo>
                    <a:pt x="7945" y="24300"/>
                  </a:lnTo>
                  <a:lnTo>
                    <a:pt x="7501" y="24106"/>
                  </a:lnTo>
                  <a:lnTo>
                    <a:pt x="7056" y="23913"/>
                  </a:lnTo>
                  <a:lnTo>
                    <a:pt x="6611" y="23681"/>
                  </a:lnTo>
                  <a:lnTo>
                    <a:pt x="6186" y="23449"/>
                  </a:lnTo>
                  <a:lnTo>
                    <a:pt x="5761" y="23178"/>
                  </a:lnTo>
                  <a:lnTo>
                    <a:pt x="5355" y="22908"/>
                  </a:lnTo>
                  <a:lnTo>
                    <a:pt x="4968" y="22618"/>
                  </a:lnTo>
                  <a:lnTo>
                    <a:pt x="4582" y="22328"/>
                  </a:lnTo>
                  <a:lnTo>
                    <a:pt x="4214" y="21999"/>
                  </a:lnTo>
                  <a:lnTo>
                    <a:pt x="3847" y="21651"/>
                  </a:lnTo>
                  <a:lnTo>
                    <a:pt x="3518" y="21303"/>
                  </a:lnTo>
                  <a:lnTo>
                    <a:pt x="3190" y="20936"/>
                  </a:lnTo>
                  <a:lnTo>
                    <a:pt x="2881" y="20569"/>
                  </a:lnTo>
                  <a:lnTo>
                    <a:pt x="2591" y="20163"/>
                  </a:lnTo>
                  <a:lnTo>
                    <a:pt x="2320" y="19757"/>
                  </a:lnTo>
                  <a:lnTo>
                    <a:pt x="2069" y="19351"/>
                  </a:lnTo>
                  <a:lnTo>
                    <a:pt x="1837" y="18906"/>
                  </a:lnTo>
                  <a:lnTo>
                    <a:pt x="1605" y="18481"/>
                  </a:lnTo>
                  <a:lnTo>
                    <a:pt x="1431" y="18017"/>
                  </a:lnTo>
                  <a:lnTo>
                    <a:pt x="1257" y="17553"/>
                  </a:lnTo>
                  <a:lnTo>
                    <a:pt x="1102" y="17089"/>
                  </a:lnTo>
                  <a:lnTo>
                    <a:pt x="967" y="16529"/>
                  </a:lnTo>
                  <a:lnTo>
                    <a:pt x="851" y="15968"/>
                  </a:lnTo>
                  <a:lnTo>
                    <a:pt x="773" y="15407"/>
                  </a:lnTo>
                  <a:lnTo>
                    <a:pt x="715" y="14847"/>
                  </a:lnTo>
                  <a:lnTo>
                    <a:pt x="696" y="14267"/>
                  </a:lnTo>
                  <a:lnTo>
                    <a:pt x="696" y="13687"/>
                  </a:lnTo>
                  <a:lnTo>
                    <a:pt x="715" y="13107"/>
                  </a:lnTo>
                  <a:lnTo>
                    <a:pt x="773" y="12527"/>
                  </a:lnTo>
                  <a:lnTo>
                    <a:pt x="851" y="11966"/>
                  </a:lnTo>
                  <a:lnTo>
                    <a:pt x="947" y="11386"/>
                  </a:lnTo>
                  <a:lnTo>
                    <a:pt x="1083" y="10806"/>
                  </a:lnTo>
                  <a:lnTo>
                    <a:pt x="1237" y="10246"/>
                  </a:lnTo>
                  <a:lnTo>
                    <a:pt x="1411" y="9666"/>
                  </a:lnTo>
                  <a:lnTo>
                    <a:pt x="1605" y="9125"/>
                  </a:lnTo>
                  <a:lnTo>
                    <a:pt x="1837" y="8564"/>
                  </a:lnTo>
                  <a:lnTo>
                    <a:pt x="2069" y="8023"/>
                  </a:lnTo>
                  <a:lnTo>
                    <a:pt x="2339" y="7501"/>
                  </a:lnTo>
                  <a:lnTo>
                    <a:pt x="2629" y="6979"/>
                  </a:lnTo>
                  <a:lnTo>
                    <a:pt x="2939" y="6476"/>
                  </a:lnTo>
                  <a:lnTo>
                    <a:pt x="3267" y="5993"/>
                  </a:lnTo>
                  <a:lnTo>
                    <a:pt x="3615" y="5529"/>
                  </a:lnTo>
                  <a:lnTo>
                    <a:pt x="3982" y="5065"/>
                  </a:lnTo>
                  <a:lnTo>
                    <a:pt x="4350" y="4640"/>
                  </a:lnTo>
                  <a:lnTo>
                    <a:pt x="4756" y="4215"/>
                  </a:lnTo>
                  <a:lnTo>
                    <a:pt x="5181" y="3828"/>
                  </a:lnTo>
                  <a:lnTo>
                    <a:pt x="5626" y="3441"/>
                  </a:lnTo>
                  <a:lnTo>
                    <a:pt x="6070" y="3093"/>
                  </a:lnTo>
                  <a:lnTo>
                    <a:pt x="6553" y="2765"/>
                  </a:lnTo>
                  <a:lnTo>
                    <a:pt x="7037" y="2475"/>
                  </a:lnTo>
                  <a:lnTo>
                    <a:pt x="7539" y="2204"/>
                  </a:lnTo>
                  <a:lnTo>
                    <a:pt x="8061" y="1953"/>
                  </a:lnTo>
                  <a:lnTo>
                    <a:pt x="8583" y="1740"/>
                  </a:lnTo>
                  <a:lnTo>
                    <a:pt x="9028" y="1566"/>
                  </a:lnTo>
                  <a:lnTo>
                    <a:pt x="9492" y="1392"/>
                  </a:lnTo>
                  <a:lnTo>
                    <a:pt x="9956" y="1238"/>
                  </a:lnTo>
                  <a:lnTo>
                    <a:pt x="10420" y="1122"/>
                  </a:lnTo>
                  <a:lnTo>
                    <a:pt x="10884" y="986"/>
                  </a:lnTo>
                  <a:lnTo>
                    <a:pt x="11348" y="890"/>
                  </a:lnTo>
                  <a:lnTo>
                    <a:pt x="11831" y="812"/>
                  </a:lnTo>
                  <a:lnTo>
                    <a:pt x="12295" y="754"/>
                  </a:lnTo>
                  <a:lnTo>
                    <a:pt x="12778" y="716"/>
                  </a:lnTo>
                  <a:lnTo>
                    <a:pt x="13242" y="696"/>
                  </a:lnTo>
                  <a:close/>
                  <a:moveTo>
                    <a:pt x="12952" y="0"/>
                  </a:moveTo>
                  <a:lnTo>
                    <a:pt x="12507" y="39"/>
                  </a:lnTo>
                  <a:lnTo>
                    <a:pt x="12044" y="78"/>
                  </a:lnTo>
                  <a:lnTo>
                    <a:pt x="11580" y="136"/>
                  </a:lnTo>
                  <a:lnTo>
                    <a:pt x="11116" y="213"/>
                  </a:lnTo>
                  <a:lnTo>
                    <a:pt x="10671" y="329"/>
                  </a:lnTo>
                  <a:lnTo>
                    <a:pt x="10091" y="464"/>
                  </a:lnTo>
                  <a:lnTo>
                    <a:pt x="9511" y="658"/>
                  </a:lnTo>
                  <a:lnTo>
                    <a:pt x="8951" y="851"/>
                  </a:lnTo>
                  <a:lnTo>
                    <a:pt x="8390" y="1064"/>
                  </a:lnTo>
                  <a:lnTo>
                    <a:pt x="7907" y="1276"/>
                  </a:lnTo>
                  <a:lnTo>
                    <a:pt x="7404" y="1489"/>
                  </a:lnTo>
                  <a:lnTo>
                    <a:pt x="6940" y="1740"/>
                  </a:lnTo>
                  <a:lnTo>
                    <a:pt x="6476" y="2011"/>
                  </a:lnTo>
                  <a:lnTo>
                    <a:pt x="6012" y="2301"/>
                  </a:lnTo>
                  <a:lnTo>
                    <a:pt x="5587" y="2610"/>
                  </a:lnTo>
                  <a:lnTo>
                    <a:pt x="5162" y="2939"/>
                  </a:lnTo>
                  <a:lnTo>
                    <a:pt x="4756" y="3287"/>
                  </a:lnTo>
                  <a:lnTo>
                    <a:pt x="4369" y="3654"/>
                  </a:lnTo>
                  <a:lnTo>
                    <a:pt x="3982" y="4041"/>
                  </a:lnTo>
                  <a:lnTo>
                    <a:pt x="3615" y="4447"/>
                  </a:lnTo>
                  <a:lnTo>
                    <a:pt x="3267" y="4852"/>
                  </a:lnTo>
                  <a:lnTo>
                    <a:pt x="2939" y="5278"/>
                  </a:lnTo>
                  <a:lnTo>
                    <a:pt x="2629" y="5722"/>
                  </a:lnTo>
                  <a:lnTo>
                    <a:pt x="2320" y="6186"/>
                  </a:lnTo>
                  <a:lnTo>
                    <a:pt x="2049" y="6650"/>
                  </a:lnTo>
                  <a:lnTo>
                    <a:pt x="1779" y="7134"/>
                  </a:lnTo>
                  <a:lnTo>
                    <a:pt x="1527" y="7617"/>
                  </a:lnTo>
                  <a:lnTo>
                    <a:pt x="1295" y="8100"/>
                  </a:lnTo>
                  <a:lnTo>
                    <a:pt x="1083" y="8622"/>
                  </a:lnTo>
                  <a:lnTo>
                    <a:pt x="889" y="9125"/>
                  </a:lnTo>
                  <a:lnTo>
                    <a:pt x="715" y="9647"/>
                  </a:lnTo>
                  <a:lnTo>
                    <a:pt x="561" y="10169"/>
                  </a:lnTo>
                  <a:lnTo>
                    <a:pt x="426" y="10690"/>
                  </a:lnTo>
                  <a:lnTo>
                    <a:pt x="290" y="11212"/>
                  </a:lnTo>
                  <a:lnTo>
                    <a:pt x="194" y="11754"/>
                  </a:lnTo>
                  <a:lnTo>
                    <a:pt x="116" y="12276"/>
                  </a:lnTo>
                  <a:lnTo>
                    <a:pt x="58" y="12817"/>
                  </a:lnTo>
                  <a:lnTo>
                    <a:pt x="20" y="13358"/>
                  </a:lnTo>
                  <a:lnTo>
                    <a:pt x="0" y="13880"/>
                  </a:lnTo>
                  <a:lnTo>
                    <a:pt x="20" y="14421"/>
                  </a:lnTo>
                  <a:lnTo>
                    <a:pt x="39" y="14943"/>
                  </a:lnTo>
                  <a:lnTo>
                    <a:pt x="97" y="15465"/>
                  </a:lnTo>
                  <a:lnTo>
                    <a:pt x="174" y="15987"/>
                  </a:lnTo>
                  <a:lnTo>
                    <a:pt x="271" y="16509"/>
                  </a:lnTo>
                  <a:lnTo>
                    <a:pt x="387" y="17012"/>
                  </a:lnTo>
                  <a:lnTo>
                    <a:pt x="542" y="17514"/>
                  </a:lnTo>
                  <a:lnTo>
                    <a:pt x="715" y="17998"/>
                  </a:lnTo>
                  <a:lnTo>
                    <a:pt x="909" y="18481"/>
                  </a:lnTo>
                  <a:lnTo>
                    <a:pt x="1121" y="18964"/>
                  </a:lnTo>
                  <a:lnTo>
                    <a:pt x="1373" y="19409"/>
                  </a:lnTo>
                  <a:lnTo>
                    <a:pt x="1624" y="19873"/>
                  </a:lnTo>
                  <a:lnTo>
                    <a:pt x="1895" y="20298"/>
                  </a:lnTo>
                  <a:lnTo>
                    <a:pt x="2204" y="20723"/>
                  </a:lnTo>
                  <a:lnTo>
                    <a:pt x="2513" y="21149"/>
                  </a:lnTo>
                  <a:lnTo>
                    <a:pt x="2842" y="21535"/>
                  </a:lnTo>
                  <a:lnTo>
                    <a:pt x="3190" y="21922"/>
                  </a:lnTo>
                  <a:lnTo>
                    <a:pt x="3557" y="22289"/>
                  </a:lnTo>
                  <a:lnTo>
                    <a:pt x="3944" y="22656"/>
                  </a:lnTo>
                  <a:lnTo>
                    <a:pt x="4330" y="22985"/>
                  </a:lnTo>
                  <a:lnTo>
                    <a:pt x="4736" y="23314"/>
                  </a:lnTo>
                  <a:lnTo>
                    <a:pt x="5162" y="23604"/>
                  </a:lnTo>
                  <a:lnTo>
                    <a:pt x="5606" y="23894"/>
                  </a:lnTo>
                  <a:lnTo>
                    <a:pt x="6051" y="24164"/>
                  </a:lnTo>
                  <a:lnTo>
                    <a:pt x="6495" y="24416"/>
                  </a:lnTo>
                  <a:lnTo>
                    <a:pt x="6959" y="24648"/>
                  </a:lnTo>
                  <a:lnTo>
                    <a:pt x="7443" y="24860"/>
                  </a:lnTo>
                  <a:lnTo>
                    <a:pt x="7926" y="25054"/>
                  </a:lnTo>
                  <a:lnTo>
                    <a:pt x="8429" y="25208"/>
                  </a:lnTo>
                  <a:lnTo>
                    <a:pt x="8931" y="25363"/>
                  </a:lnTo>
                  <a:lnTo>
                    <a:pt x="9434" y="25479"/>
                  </a:lnTo>
                  <a:lnTo>
                    <a:pt x="9956" y="25576"/>
                  </a:lnTo>
                  <a:lnTo>
                    <a:pt x="10458" y="25653"/>
                  </a:lnTo>
                  <a:lnTo>
                    <a:pt x="11000" y="25711"/>
                  </a:lnTo>
                  <a:lnTo>
                    <a:pt x="11502" y="25730"/>
                  </a:lnTo>
                  <a:lnTo>
                    <a:pt x="12024" y="25749"/>
                  </a:lnTo>
                  <a:lnTo>
                    <a:pt x="12527" y="25730"/>
                  </a:lnTo>
                  <a:lnTo>
                    <a:pt x="13029" y="25691"/>
                  </a:lnTo>
                  <a:lnTo>
                    <a:pt x="13532" y="25633"/>
                  </a:lnTo>
                  <a:lnTo>
                    <a:pt x="14035" y="25537"/>
                  </a:lnTo>
                  <a:lnTo>
                    <a:pt x="14518" y="25440"/>
                  </a:lnTo>
                  <a:lnTo>
                    <a:pt x="15001" y="25324"/>
                  </a:lnTo>
                  <a:lnTo>
                    <a:pt x="15484" y="25170"/>
                  </a:lnTo>
                  <a:lnTo>
                    <a:pt x="15948" y="25015"/>
                  </a:lnTo>
                  <a:lnTo>
                    <a:pt x="16412" y="24841"/>
                  </a:lnTo>
                  <a:lnTo>
                    <a:pt x="16876" y="24628"/>
                  </a:lnTo>
                  <a:lnTo>
                    <a:pt x="17321" y="24416"/>
                  </a:lnTo>
                  <a:lnTo>
                    <a:pt x="17766" y="24184"/>
                  </a:lnTo>
                  <a:lnTo>
                    <a:pt x="18210" y="23932"/>
                  </a:lnTo>
                  <a:lnTo>
                    <a:pt x="18616" y="23681"/>
                  </a:lnTo>
                  <a:lnTo>
                    <a:pt x="19041" y="23391"/>
                  </a:lnTo>
                  <a:lnTo>
                    <a:pt x="19447" y="23101"/>
                  </a:lnTo>
                  <a:lnTo>
                    <a:pt x="19834" y="22792"/>
                  </a:lnTo>
                  <a:lnTo>
                    <a:pt x="20221" y="22463"/>
                  </a:lnTo>
                  <a:lnTo>
                    <a:pt x="20588" y="22135"/>
                  </a:lnTo>
                  <a:lnTo>
                    <a:pt x="20955" y="21767"/>
                  </a:lnTo>
                  <a:lnTo>
                    <a:pt x="21303" y="21419"/>
                  </a:lnTo>
                  <a:lnTo>
                    <a:pt x="21632" y="21033"/>
                  </a:lnTo>
                  <a:lnTo>
                    <a:pt x="21960" y="20646"/>
                  </a:lnTo>
                  <a:lnTo>
                    <a:pt x="22270" y="20240"/>
                  </a:lnTo>
                  <a:lnTo>
                    <a:pt x="22560" y="19834"/>
                  </a:lnTo>
                  <a:lnTo>
                    <a:pt x="22830" y="19409"/>
                  </a:lnTo>
                  <a:lnTo>
                    <a:pt x="23101" y="18984"/>
                  </a:lnTo>
                  <a:lnTo>
                    <a:pt x="23333" y="18539"/>
                  </a:lnTo>
                  <a:lnTo>
                    <a:pt x="23565" y="18094"/>
                  </a:lnTo>
                  <a:lnTo>
                    <a:pt x="23797" y="17630"/>
                  </a:lnTo>
                  <a:lnTo>
                    <a:pt x="24087" y="16915"/>
                  </a:lnTo>
                  <a:lnTo>
                    <a:pt x="24222" y="16567"/>
                  </a:lnTo>
                  <a:lnTo>
                    <a:pt x="24338" y="16200"/>
                  </a:lnTo>
                  <a:lnTo>
                    <a:pt x="24435" y="15852"/>
                  </a:lnTo>
                  <a:lnTo>
                    <a:pt x="24531" y="15504"/>
                  </a:lnTo>
                  <a:lnTo>
                    <a:pt x="24609" y="15137"/>
                  </a:lnTo>
                  <a:lnTo>
                    <a:pt x="24667" y="14789"/>
                  </a:lnTo>
                  <a:lnTo>
                    <a:pt x="24725" y="14421"/>
                  </a:lnTo>
                  <a:lnTo>
                    <a:pt x="24763" y="14054"/>
                  </a:lnTo>
                  <a:lnTo>
                    <a:pt x="24783" y="13687"/>
                  </a:lnTo>
                  <a:lnTo>
                    <a:pt x="24783" y="13320"/>
                  </a:lnTo>
                  <a:lnTo>
                    <a:pt x="24783" y="12952"/>
                  </a:lnTo>
                  <a:lnTo>
                    <a:pt x="24763" y="12566"/>
                  </a:lnTo>
                  <a:lnTo>
                    <a:pt x="24744" y="12179"/>
                  </a:lnTo>
                  <a:lnTo>
                    <a:pt x="24686" y="11792"/>
                  </a:lnTo>
                  <a:lnTo>
                    <a:pt x="24570" y="11000"/>
                  </a:lnTo>
                  <a:lnTo>
                    <a:pt x="24396" y="10227"/>
                  </a:lnTo>
                  <a:lnTo>
                    <a:pt x="24183" y="9434"/>
                  </a:lnTo>
                  <a:lnTo>
                    <a:pt x="23932" y="8680"/>
                  </a:lnTo>
                  <a:lnTo>
                    <a:pt x="23661" y="7926"/>
                  </a:lnTo>
                  <a:lnTo>
                    <a:pt x="23333" y="7172"/>
                  </a:lnTo>
                  <a:lnTo>
                    <a:pt x="22985" y="6457"/>
                  </a:lnTo>
                  <a:lnTo>
                    <a:pt x="22598" y="5761"/>
                  </a:lnTo>
                  <a:lnTo>
                    <a:pt x="22366" y="5394"/>
                  </a:lnTo>
                  <a:lnTo>
                    <a:pt x="22134" y="5046"/>
                  </a:lnTo>
                  <a:lnTo>
                    <a:pt x="21902" y="4698"/>
                  </a:lnTo>
                  <a:lnTo>
                    <a:pt x="21651" y="4350"/>
                  </a:lnTo>
                  <a:lnTo>
                    <a:pt x="21400" y="4021"/>
                  </a:lnTo>
                  <a:lnTo>
                    <a:pt x="21129" y="3693"/>
                  </a:lnTo>
                  <a:lnTo>
                    <a:pt x="20839" y="3383"/>
                  </a:lnTo>
                  <a:lnTo>
                    <a:pt x="20549" y="3074"/>
                  </a:lnTo>
                  <a:lnTo>
                    <a:pt x="20240" y="2784"/>
                  </a:lnTo>
                  <a:lnTo>
                    <a:pt x="19931" y="2494"/>
                  </a:lnTo>
                  <a:lnTo>
                    <a:pt x="19621" y="2223"/>
                  </a:lnTo>
                  <a:lnTo>
                    <a:pt x="19293" y="1953"/>
                  </a:lnTo>
                  <a:lnTo>
                    <a:pt x="18945" y="1721"/>
                  </a:lnTo>
                  <a:lnTo>
                    <a:pt x="18597" y="1489"/>
                  </a:lnTo>
                  <a:lnTo>
                    <a:pt x="18229" y="1257"/>
                  </a:lnTo>
                  <a:lnTo>
                    <a:pt x="17862" y="1064"/>
                  </a:lnTo>
                  <a:lnTo>
                    <a:pt x="17437" y="851"/>
                  </a:lnTo>
                  <a:lnTo>
                    <a:pt x="17012" y="677"/>
                  </a:lnTo>
                  <a:lnTo>
                    <a:pt x="16567" y="522"/>
                  </a:lnTo>
                  <a:lnTo>
                    <a:pt x="16142" y="387"/>
                  </a:lnTo>
                  <a:lnTo>
                    <a:pt x="15697" y="271"/>
                  </a:lnTo>
                  <a:lnTo>
                    <a:pt x="15233" y="174"/>
                  </a:lnTo>
                  <a:lnTo>
                    <a:pt x="14789" y="97"/>
                  </a:lnTo>
                  <a:lnTo>
                    <a:pt x="14344" y="39"/>
                  </a:lnTo>
                  <a:lnTo>
                    <a:pt x="13880" y="20"/>
                  </a:lnTo>
                  <a:lnTo>
                    <a:pt x="1341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597;p43">
              <a:extLst>
                <a:ext uri="{FF2B5EF4-FFF2-40B4-BE49-F238E27FC236}">
                  <a16:creationId xmlns:a16="http://schemas.microsoft.com/office/drawing/2014/main" id="{1D29A9D2-C4B1-EB63-2E13-88ECAEBCCFC0}"/>
                </a:ext>
              </a:extLst>
            </p:cNvPr>
            <p:cNvSpPr/>
            <p:nvPr/>
          </p:nvSpPr>
          <p:spPr>
            <a:xfrm>
              <a:off x="4170575" y="-2930650"/>
              <a:ext cx="153225" cy="17425"/>
            </a:xfrm>
            <a:custGeom>
              <a:avLst/>
              <a:gdLst/>
              <a:ahLst/>
              <a:cxnLst/>
              <a:rect l="l" t="t" r="r" b="b"/>
              <a:pathLst>
                <a:path w="6129" h="697" extrusionOk="0">
                  <a:moveTo>
                    <a:pt x="329" y="1"/>
                  </a:moveTo>
                  <a:lnTo>
                    <a:pt x="252" y="20"/>
                  </a:lnTo>
                  <a:lnTo>
                    <a:pt x="194" y="39"/>
                  </a:lnTo>
                  <a:lnTo>
                    <a:pt x="136" y="78"/>
                  </a:lnTo>
                  <a:lnTo>
                    <a:pt x="78" y="116"/>
                  </a:lnTo>
                  <a:lnTo>
                    <a:pt x="39" y="174"/>
                  </a:lnTo>
                  <a:lnTo>
                    <a:pt x="20" y="232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600"/>
                  </a:lnTo>
                  <a:lnTo>
                    <a:pt x="136" y="638"/>
                  </a:lnTo>
                  <a:lnTo>
                    <a:pt x="194" y="677"/>
                  </a:lnTo>
                  <a:lnTo>
                    <a:pt x="252" y="696"/>
                  </a:lnTo>
                  <a:lnTo>
                    <a:pt x="5877" y="696"/>
                  </a:lnTo>
                  <a:lnTo>
                    <a:pt x="5935" y="677"/>
                  </a:lnTo>
                  <a:lnTo>
                    <a:pt x="5993" y="638"/>
                  </a:lnTo>
                  <a:lnTo>
                    <a:pt x="6032" y="600"/>
                  </a:lnTo>
                  <a:lnTo>
                    <a:pt x="6071" y="542"/>
                  </a:lnTo>
                  <a:lnTo>
                    <a:pt x="6109" y="484"/>
                  </a:lnTo>
                  <a:lnTo>
                    <a:pt x="6129" y="348"/>
                  </a:lnTo>
                  <a:lnTo>
                    <a:pt x="6109" y="232"/>
                  </a:lnTo>
                  <a:lnTo>
                    <a:pt x="6071" y="174"/>
                  </a:lnTo>
                  <a:lnTo>
                    <a:pt x="6032" y="116"/>
                  </a:lnTo>
                  <a:lnTo>
                    <a:pt x="5993" y="78"/>
                  </a:lnTo>
                  <a:lnTo>
                    <a:pt x="5935" y="39"/>
                  </a:lnTo>
                  <a:lnTo>
                    <a:pt x="5877" y="20"/>
                  </a:lnTo>
                  <a:lnTo>
                    <a:pt x="5781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598;p43">
              <a:extLst>
                <a:ext uri="{FF2B5EF4-FFF2-40B4-BE49-F238E27FC236}">
                  <a16:creationId xmlns:a16="http://schemas.microsoft.com/office/drawing/2014/main" id="{481DC19F-7353-0101-6B83-5C58CEAF35CF}"/>
                </a:ext>
              </a:extLst>
            </p:cNvPr>
            <p:cNvSpPr/>
            <p:nvPr/>
          </p:nvSpPr>
          <p:spPr>
            <a:xfrm>
              <a:off x="4265300" y="-2847050"/>
              <a:ext cx="146450" cy="17425"/>
            </a:xfrm>
            <a:custGeom>
              <a:avLst/>
              <a:gdLst/>
              <a:ahLst/>
              <a:cxnLst/>
              <a:rect l="l" t="t" r="r" b="b"/>
              <a:pathLst>
                <a:path w="5858" h="697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52" y="677"/>
                  </a:lnTo>
                  <a:lnTo>
                    <a:pt x="329" y="697"/>
                  </a:lnTo>
                  <a:lnTo>
                    <a:pt x="5510" y="697"/>
                  </a:lnTo>
                  <a:lnTo>
                    <a:pt x="5587" y="677"/>
                  </a:lnTo>
                  <a:lnTo>
                    <a:pt x="5665" y="658"/>
                  </a:lnTo>
                  <a:lnTo>
                    <a:pt x="5723" y="619"/>
                  </a:lnTo>
                  <a:lnTo>
                    <a:pt x="5761" y="581"/>
                  </a:lnTo>
                  <a:lnTo>
                    <a:pt x="5800" y="523"/>
                  </a:lnTo>
                  <a:lnTo>
                    <a:pt x="5839" y="465"/>
                  </a:lnTo>
                  <a:lnTo>
                    <a:pt x="5858" y="349"/>
                  </a:lnTo>
                  <a:lnTo>
                    <a:pt x="5839" y="213"/>
                  </a:lnTo>
                  <a:lnTo>
                    <a:pt x="5800" y="155"/>
                  </a:lnTo>
                  <a:lnTo>
                    <a:pt x="5761" y="97"/>
                  </a:lnTo>
                  <a:lnTo>
                    <a:pt x="5723" y="59"/>
                  </a:lnTo>
                  <a:lnTo>
                    <a:pt x="5665" y="20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599;p43">
              <a:extLst>
                <a:ext uri="{FF2B5EF4-FFF2-40B4-BE49-F238E27FC236}">
                  <a16:creationId xmlns:a16="http://schemas.microsoft.com/office/drawing/2014/main" id="{09721AB6-95F8-047E-E126-C2A26B41F49B}"/>
                </a:ext>
              </a:extLst>
            </p:cNvPr>
            <p:cNvSpPr/>
            <p:nvPr/>
          </p:nvSpPr>
          <p:spPr>
            <a:xfrm>
              <a:off x="4258525" y="-2685150"/>
              <a:ext cx="148400" cy="16950"/>
            </a:xfrm>
            <a:custGeom>
              <a:avLst/>
              <a:gdLst/>
              <a:ahLst/>
              <a:cxnLst/>
              <a:rect l="l" t="t" r="r" b="b"/>
              <a:pathLst>
                <a:path w="5936" h="678" extrusionOk="0">
                  <a:moveTo>
                    <a:pt x="252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78" y="97"/>
                  </a:lnTo>
                  <a:lnTo>
                    <a:pt x="40" y="155"/>
                  </a:lnTo>
                  <a:lnTo>
                    <a:pt x="20" y="213"/>
                  </a:lnTo>
                  <a:lnTo>
                    <a:pt x="1" y="329"/>
                  </a:lnTo>
                  <a:lnTo>
                    <a:pt x="20" y="465"/>
                  </a:lnTo>
                  <a:lnTo>
                    <a:pt x="40" y="523"/>
                  </a:lnTo>
                  <a:lnTo>
                    <a:pt x="78" y="581"/>
                  </a:lnTo>
                  <a:lnTo>
                    <a:pt x="117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5684" y="677"/>
                  </a:lnTo>
                  <a:lnTo>
                    <a:pt x="5742" y="658"/>
                  </a:lnTo>
                  <a:lnTo>
                    <a:pt x="5800" y="619"/>
                  </a:lnTo>
                  <a:lnTo>
                    <a:pt x="5858" y="581"/>
                  </a:lnTo>
                  <a:lnTo>
                    <a:pt x="5897" y="523"/>
                  </a:lnTo>
                  <a:lnTo>
                    <a:pt x="5916" y="465"/>
                  </a:lnTo>
                  <a:lnTo>
                    <a:pt x="5936" y="329"/>
                  </a:lnTo>
                  <a:lnTo>
                    <a:pt x="5916" y="213"/>
                  </a:lnTo>
                  <a:lnTo>
                    <a:pt x="5897" y="155"/>
                  </a:lnTo>
                  <a:lnTo>
                    <a:pt x="5858" y="97"/>
                  </a:lnTo>
                  <a:lnTo>
                    <a:pt x="5800" y="59"/>
                  </a:lnTo>
                  <a:lnTo>
                    <a:pt x="5742" y="20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600;p43">
              <a:extLst>
                <a:ext uri="{FF2B5EF4-FFF2-40B4-BE49-F238E27FC236}">
                  <a16:creationId xmlns:a16="http://schemas.microsoft.com/office/drawing/2014/main" id="{D9C55532-469C-0348-E610-7AB1C10A9C11}"/>
                </a:ext>
              </a:extLst>
            </p:cNvPr>
            <p:cNvSpPr/>
            <p:nvPr/>
          </p:nvSpPr>
          <p:spPr>
            <a:xfrm>
              <a:off x="5127950" y="-2964975"/>
              <a:ext cx="206375" cy="16950"/>
            </a:xfrm>
            <a:custGeom>
              <a:avLst/>
              <a:gdLst/>
              <a:ahLst/>
              <a:cxnLst/>
              <a:rect l="l" t="t" r="r" b="b"/>
              <a:pathLst>
                <a:path w="8255" h="678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8"/>
                  </a:lnTo>
                  <a:lnTo>
                    <a:pt x="39" y="156"/>
                  </a:lnTo>
                  <a:lnTo>
                    <a:pt x="20" y="214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20"/>
                  </a:lnTo>
                  <a:lnTo>
                    <a:pt x="175" y="658"/>
                  </a:lnTo>
                  <a:lnTo>
                    <a:pt x="252" y="678"/>
                  </a:lnTo>
                  <a:lnTo>
                    <a:pt x="8004" y="678"/>
                  </a:lnTo>
                  <a:lnTo>
                    <a:pt x="8062" y="658"/>
                  </a:lnTo>
                  <a:lnTo>
                    <a:pt x="8120" y="620"/>
                  </a:lnTo>
                  <a:lnTo>
                    <a:pt x="8158" y="581"/>
                  </a:lnTo>
                  <a:lnTo>
                    <a:pt x="8197" y="523"/>
                  </a:lnTo>
                  <a:lnTo>
                    <a:pt x="8236" y="465"/>
                  </a:lnTo>
                  <a:lnTo>
                    <a:pt x="8255" y="349"/>
                  </a:lnTo>
                  <a:lnTo>
                    <a:pt x="8236" y="214"/>
                  </a:lnTo>
                  <a:lnTo>
                    <a:pt x="8197" y="156"/>
                  </a:lnTo>
                  <a:lnTo>
                    <a:pt x="8158" y="98"/>
                  </a:lnTo>
                  <a:lnTo>
                    <a:pt x="8120" y="59"/>
                  </a:lnTo>
                  <a:lnTo>
                    <a:pt x="8062" y="20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601;p43">
              <a:extLst>
                <a:ext uri="{FF2B5EF4-FFF2-40B4-BE49-F238E27FC236}">
                  <a16:creationId xmlns:a16="http://schemas.microsoft.com/office/drawing/2014/main" id="{F7D6FB26-E186-D0AE-C5DA-5CCE51972F65}"/>
                </a:ext>
              </a:extLst>
            </p:cNvPr>
            <p:cNvSpPr/>
            <p:nvPr/>
          </p:nvSpPr>
          <p:spPr>
            <a:xfrm>
              <a:off x="5215900" y="-2872650"/>
              <a:ext cx="86050" cy="17425"/>
            </a:xfrm>
            <a:custGeom>
              <a:avLst/>
              <a:gdLst/>
              <a:ahLst/>
              <a:cxnLst/>
              <a:rect l="l" t="t" r="r" b="b"/>
              <a:pathLst>
                <a:path w="3442" h="697" extrusionOk="0">
                  <a:moveTo>
                    <a:pt x="252" y="0"/>
                  </a:moveTo>
                  <a:lnTo>
                    <a:pt x="175" y="39"/>
                  </a:lnTo>
                  <a:lnTo>
                    <a:pt x="117" y="58"/>
                  </a:lnTo>
                  <a:lnTo>
                    <a:pt x="78" y="116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580"/>
                  </a:lnTo>
                  <a:lnTo>
                    <a:pt x="117" y="638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329" y="696"/>
                  </a:lnTo>
                  <a:lnTo>
                    <a:pt x="3094" y="696"/>
                  </a:lnTo>
                  <a:lnTo>
                    <a:pt x="3190" y="677"/>
                  </a:lnTo>
                  <a:lnTo>
                    <a:pt x="3248" y="658"/>
                  </a:lnTo>
                  <a:lnTo>
                    <a:pt x="3306" y="638"/>
                  </a:lnTo>
                  <a:lnTo>
                    <a:pt x="3345" y="580"/>
                  </a:lnTo>
                  <a:lnTo>
                    <a:pt x="3384" y="542"/>
                  </a:lnTo>
                  <a:lnTo>
                    <a:pt x="3422" y="484"/>
                  </a:lnTo>
                  <a:lnTo>
                    <a:pt x="3442" y="348"/>
                  </a:lnTo>
                  <a:lnTo>
                    <a:pt x="3422" y="213"/>
                  </a:lnTo>
                  <a:lnTo>
                    <a:pt x="3384" y="155"/>
                  </a:lnTo>
                  <a:lnTo>
                    <a:pt x="3345" y="116"/>
                  </a:lnTo>
                  <a:lnTo>
                    <a:pt x="3306" y="58"/>
                  </a:lnTo>
                  <a:lnTo>
                    <a:pt x="3248" y="39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602;p43">
              <a:extLst>
                <a:ext uri="{FF2B5EF4-FFF2-40B4-BE49-F238E27FC236}">
                  <a16:creationId xmlns:a16="http://schemas.microsoft.com/office/drawing/2014/main" id="{45F5FF06-6525-7511-25D4-5DD73AF01F8C}"/>
                </a:ext>
              </a:extLst>
            </p:cNvPr>
            <p:cNvSpPr/>
            <p:nvPr/>
          </p:nvSpPr>
          <p:spPr>
            <a:xfrm>
              <a:off x="5127950" y="-2749900"/>
              <a:ext cx="171600" cy="16925"/>
            </a:xfrm>
            <a:custGeom>
              <a:avLst/>
              <a:gdLst/>
              <a:ahLst/>
              <a:cxnLst/>
              <a:rect l="l" t="t" r="r" b="b"/>
              <a:pathLst>
                <a:path w="6864" h="677" extrusionOk="0">
                  <a:moveTo>
                    <a:pt x="252" y="0"/>
                  </a:moveTo>
                  <a:lnTo>
                    <a:pt x="194" y="20"/>
                  </a:lnTo>
                  <a:lnTo>
                    <a:pt x="136" y="58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64"/>
                  </a:lnTo>
                  <a:lnTo>
                    <a:pt x="39" y="522"/>
                  </a:lnTo>
                  <a:lnTo>
                    <a:pt x="78" y="580"/>
                  </a:lnTo>
                  <a:lnTo>
                    <a:pt x="136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6612" y="677"/>
                  </a:lnTo>
                  <a:lnTo>
                    <a:pt x="6670" y="658"/>
                  </a:lnTo>
                  <a:lnTo>
                    <a:pt x="6728" y="619"/>
                  </a:lnTo>
                  <a:lnTo>
                    <a:pt x="6786" y="580"/>
                  </a:lnTo>
                  <a:lnTo>
                    <a:pt x="6824" y="522"/>
                  </a:lnTo>
                  <a:lnTo>
                    <a:pt x="6844" y="464"/>
                  </a:lnTo>
                  <a:lnTo>
                    <a:pt x="6863" y="348"/>
                  </a:lnTo>
                  <a:lnTo>
                    <a:pt x="6844" y="213"/>
                  </a:lnTo>
                  <a:lnTo>
                    <a:pt x="6824" y="155"/>
                  </a:lnTo>
                  <a:lnTo>
                    <a:pt x="6786" y="97"/>
                  </a:lnTo>
                  <a:lnTo>
                    <a:pt x="6728" y="58"/>
                  </a:lnTo>
                  <a:lnTo>
                    <a:pt x="6670" y="20"/>
                  </a:lnTo>
                  <a:lnTo>
                    <a:pt x="6612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603;p43">
              <a:extLst>
                <a:ext uri="{FF2B5EF4-FFF2-40B4-BE49-F238E27FC236}">
                  <a16:creationId xmlns:a16="http://schemas.microsoft.com/office/drawing/2014/main" id="{25A49AB3-6A86-F831-B7EE-71ADB6BE435A}"/>
                </a:ext>
              </a:extLst>
            </p:cNvPr>
            <p:cNvSpPr/>
            <p:nvPr/>
          </p:nvSpPr>
          <p:spPr>
            <a:xfrm>
              <a:off x="4304450" y="-2116325"/>
              <a:ext cx="206375" cy="17425"/>
            </a:xfrm>
            <a:custGeom>
              <a:avLst/>
              <a:gdLst/>
              <a:ahLst/>
              <a:cxnLst/>
              <a:rect l="l" t="t" r="r" b="b"/>
              <a:pathLst>
                <a:path w="8255" h="697" extrusionOk="0">
                  <a:moveTo>
                    <a:pt x="271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20" y="213"/>
                  </a:lnTo>
                  <a:lnTo>
                    <a:pt x="0" y="349"/>
                  </a:lnTo>
                  <a:lnTo>
                    <a:pt x="20" y="464"/>
                  </a:lnTo>
                  <a:lnTo>
                    <a:pt x="58" y="522"/>
                  </a:lnTo>
                  <a:lnTo>
                    <a:pt x="97" y="580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1" y="677"/>
                  </a:lnTo>
                  <a:lnTo>
                    <a:pt x="348" y="696"/>
                  </a:lnTo>
                  <a:lnTo>
                    <a:pt x="7926" y="696"/>
                  </a:lnTo>
                  <a:lnTo>
                    <a:pt x="8003" y="677"/>
                  </a:lnTo>
                  <a:lnTo>
                    <a:pt x="8081" y="658"/>
                  </a:lnTo>
                  <a:lnTo>
                    <a:pt x="8139" y="619"/>
                  </a:lnTo>
                  <a:lnTo>
                    <a:pt x="8177" y="580"/>
                  </a:lnTo>
                  <a:lnTo>
                    <a:pt x="8216" y="522"/>
                  </a:lnTo>
                  <a:lnTo>
                    <a:pt x="8235" y="464"/>
                  </a:lnTo>
                  <a:lnTo>
                    <a:pt x="8255" y="349"/>
                  </a:lnTo>
                  <a:lnTo>
                    <a:pt x="8235" y="213"/>
                  </a:lnTo>
                  <a:lnTo>
                    <a:pt x="8216" y="155"/>
                  </a:lnTo>
                  <a:lnTo>
                    <a:pt x="8177" y="97"/>
                  </a:lnTo>
                  <a:lnTo>
                    <a:pt x="8139" y="59"/>
                  </a:lnTo>
                  <a:lnTo>
                    <a:pt x="8081" y="20"/>
                  </a:lnTo>
                  <a:lnTo>
                    <a:pt x="80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604;p43">
              <a:extLst>
                <a:ext uri="{FF2B5EF4-FFF2-40B4-BE49-F238E27FC236}">
                  <a16:creationId xmlns:a16="http://schemas.microsoft.com/office/drawing/2014/main" id="{7765FD0D-8756-1361-822D-EE63B0191323}"/>
                </a:ext>
              </a:extLst>
            </p:cNvPr>
            <p:cNvSpPr/>
            <p:nvPr/>
          </p:nvSpPr>
          <p:spPr>
            <a:xfrm>
              <a:off x="5185450" y="-2345400"/>
              <a:ext cx="116500" cy="17425"/>
            </a:xfrm>
            <a:custGeom>
              <a:avLst/>
              <a:gdLst/>
              <a:ahLst/>
              <a:cxnLst/>
              <a:rect l="l" t="t" r="r" b="b"/>
              <a:pathLst>
                <a:path w="4660" h="697" extrusionOk="0">
                  <a:moveTo>
                    <a:pt x="27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59" y="523"/>
                  </a:lnTo>
                  <a:lnTo>
                    <a:pt x="9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2" y="677"/>
                  </a:lnTo>
                  <a:lnTo>
                    <a:pt x="349" y="696"/>
                  </a:lnTo>
                  <a:lnTo>
                    <a:pt x="4312" y="696"/>
                  </a:lnTo>
                  <a:lnTo>
                    <a:pt x="4408" y="677"/>
                  </a:lnTo>
                  <a:lnTo>
                    <a:pt x="4466" y="658"/>
                  </a:lnTo>
                  <a:lnTo>
                    <a:pt x="4524" y="619"/>
                  </a:lnTo>
                  <a:lnTo>
                    <a:pt x="4563" y="581"/>
                  </a:lnTo>
                  <a:lnTo>
                    <a:pt x="4602" y="523"/>
                  </a:lnTo>
                  <a:lnTo>
                    <a:pt x="4640" y="465"/>
                  </a:lnTo>
                  <a:lnTo>
                    <a:pt x="4660" y="349"/>
                  </a:lnTo>
                  <a:lnTo>
                    <a:pt x="4640" y="213"/>
                  </a:lnTo>
                  <a:lnTo>
                    <a:pt x="4602" y="155"/>
                  </a:lnTo>
                  <a:lnTo>
                    <a:pt x="4563" y="117"/>
                  </a:lnTo>
                  <a:lnTo>
                    <a:pt x="4524" y="59"/>
                  </a:lnTo>
                  <a:lnTo>
                    <a:pt x="4466" y="20"/>
                  </a:lnTo>
                  <a:lnTo>
                    <a:pt x="440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347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10612 0.4129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558394" y="1856184"/>
            <a:ext cx="3408713" cy="3348829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976" y="237915"/>
            <a:ext cx="6673667" cy="27962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1250163" y="2644656"/>
            <a:ext cx="5427991" cy="2439600"/>
          </a:xfrm>
          <a:prstGeom prst="wedgeRoundRectCallout">
            <a:avLst>
              <a:gd name="adj1" fmla="val 63816"/>
              <a:gd name="adj2" fmla="val 3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 idx="4294967295"/>
          </p:nvPr>
        </p:nvSpPr>
        <p:spPr>
          <a:xfrm>
            <a:off x="1388299" y="2777041"/>
            <a:ext cx="5151717" cy="2439600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/>
          <a:p>
            <a:r>
              <a:rPr lang="en" sz="64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Các bạn </a:t>
            </a:r>
            <a:br>
              <a:rPr lang="en" sz="64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</a:br>
            <a:r>
              <a:rPr lang="en" sz="64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thật giỏi!</a:t>
            </a:r>
            <a:endParaRPr sz="64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UTM Avo" panose="02040603050506020204" pitchFamily="18" charset="0"/>
              <a:ea typeface="#9Slide04 Vollkorn Black" panose="00000A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17922A-AAC8-9997-ABA3-720F95C7EAB0}"/>
              </a:ext>
            </a:extLst>
          </p:cNvPr>
          <p:cNvGrpSpPr/>
          <p:nvPr/>
        </p:nvGrpSpPr>
        <p:grpSpPr>
          <a:xfrm>
            <a:off x="-183441" y="-2159483"/>
            <a:ext cx="11857584" cy="945312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4F049-F180-A9E4-C544-5D11E3E0D164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556854-31C5-E35A-BA7F-5454CB049950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85CF80-DD14-AE86-6EF5-C82612E5569D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48244C-9ED6-2981-C4A5-9513312504C8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75AF3E-D785-C0E5-C6C3-55365F0F53BE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0ABF14-0785-2E09-4FEE-00419C3748C5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8A739-2F5A-A4B6-E843-DA325576CAD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71EEE-DBDF-7A00-B7EE-1A979CADC33D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E70BE7-97BF-F5C1-93F9-19AA56ACF021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2AADE-B012-22D1-6B53-2943DEEAEC2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A44F97-C805-F264-7875-9455DEF0235F}"/>
              </a:ext>
            </a:extLst>
          </p:cNvPr>
          <p:cNvGrpSpPr/>
          <p:nvPr/>
        </p:nvGrpSpPr>
        <p:grpSpPr>
          <a:xfrm>
            <a:off x="-15852" y="7973253"/>
            <a:ext cx="12117269" cy="1328381"/>
            <a:chOff x="28024" y="2799418"/>
            <a:chExt cx="9087952" cy="996286"/>
          </a:xfrm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26D8E0BE-BB7E-B577-7EBC-8874B24C87EC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E71DB286-87E3-1166-A732-3B164E6E52F6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140601F2-CD00-0E9B-4CDC-E4032543450F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4844AB8A-D800-BF87-36A6-592C6F29BF2C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AFC0E70D-4DD2-43F4-D661-3D7E092B6F31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98A27AE0-8553-D091-8A1A-07D686FA012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88D45AC-9D58-7AC2-F8C1-1C87D5ECEE5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605E2A86-2E21-B240-7D35-A2B78DDF8405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57B6EF30-7703-0CCE-B76C-8203EA2B801E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9BB715EF-076A-596D-7F93-2E68225925B2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0D760-0488-DBC2-2C4A-4875F8FBD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353" y="905539"/>
            <a:ext cx="7670152" cy="61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5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D5A2D0C-0252-93F7-7E14-50778861D851}"/>
              </a:ext>
            </a:extLst>
          </p:cNvPr>
          <p:cNvGrpSpPr/>
          <p:nvPr/>
        </p:nvGrpSpPr>
        <p:grpSpPr>
          <a:xfrm>
            <a:off x="1876941" y="499621"/>
            <a:ext cx="8548099" cy="1581832"/>
            <a:chOff x="1119882" y="210382"/>
            <a:chExt cx="6411074" cy="118637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2F909EC-22FF-EB28-9349-D8C047645593}"/>
                </a:ext>
              </a:extLst>
            </p:cNvPr>
            <p:cNvSpPr/>
            <p:nvPr/>
          </p:nvSpPr>
          <p:spPr>
            <a:xfrm>
              <a:off x="3167010" y="390416"/>
              <a:ext cx="2161564" cy="8383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5" name="Google Shape;755;p39">
              <a:extLst>
                <a:ext uri="{FF2B5EF4-FFF2-40B4-BE49-F238E27FC236}">
                  <a16:creationId xmlns:a16="http://schemas.microsoft.com/office/drawing/2014/main" id="{47D5C5E8-08E3-6397-7CBD-D39A0570B55D}"/>
                </a:ext>
              </a:extLst>
            </p:cNvPr>
            <p:cNvSpPr txBox="1">
              <a:spLocks/>
            </p:cNvSpPr>
            <p:nvPr/>
          </p:nvSpPr>
          <p:spPr>
            <a:xfrm>
              <a:off x="1119882" y="210382"/>
              <a:ext cx="6411074" cy="6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1900" rIns="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8800" kern="0" dirty="0" smtClean="0">
                  <a:ln w="3175">
                    <a:solidFill>
                      <a:srgbClr val="FFFFFF"/>
                    </a:solidFill>
                  </a:ln>
                  <a:solidFill>
                    <a:srgbClr val="363636"/>
                  </a:solidFill>
                  <a:latin typeface="#9Slide07 Cadena" panose="02000503000000020004" pitchFamily="2" charset="0"/>
                  <a:ea typeface="#9Slide04 Vollkorn Black" panose="00000A00000000000000" pitchFamily="2" charset="0"/>
                </a:rPr>
                <a:t>Số?</a:t>
              </a:r>
              <a:endParaRPr lang="en-US" sz="8800" kern="0" dirty="0">
                <a:ln w="3175">
                  <a:solidFill>
                    <a:srgbClr val="FFFFFF"/>
                  </a:solidFill>
                </a:ln>
                <a:solidFill>
                  <a:srgbClr val="363636"/>
                </a:solidFill>
                <a:latin typeface="#9Slide07 Cadena" panose="02000503000000020004" pitchFamily="2" charset="0"/>
                <a:ea typeface="#9Slide04 Vollkorn Black" panose="00000A00000000000000" pitchFamily="2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84B259-37CA-7CD4-A121-6D895CC7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9731" y="254841"/>
              <a:ext cx="1266740" cy="114191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02732" y="2446627"/>
            <a:ext cx="11689509" cy="934612"/>
            <a:chOff x="154168" y="1629372"/>
            <a:chExt cx="8767132" cy="70095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 400 000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2 500 000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2 600 000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02732" y="3746413"/>
            <a:ext cx="11689509" cy="934612"/>
            <a:chOff x="154168" y="1629372"/>
            <a:chExt cx="8767132" cy="70095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solidFill>
              <a:schemeClr val="accent1"/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11 000 000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190592" y="4991219"/>
            <a:ext cx="11689509" cy="934612"/>
            <a:chOff x="154168" y="1629372"/>
            <a:chExt cx="8767132" cy="70095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700 000 000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042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Cartoon Illustration Ice Cream Cart PNG | Citypng">
            <a:extLst>
              <a:ext uri="{FF2B5EF4-FFF2-40B4-BE49-F238E27FC236}">
                <a16:creationId xmlns:a16="http://schemas.microsoft.com/office/drawing/2014/main" id="{E8738509-B90A-E1B0-EB6D-CC02ECB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5" b="96647" l="706" r="90706">
                        <a14:foregroundMark x1="27294" y1="2994" x2="26824" y2="2635"/>
                        <a14:foregroundMark x1="4471" y1="9581" x2="4471" y2="9581"/>
                        <a14:foregroundMark x1="69176" y1="86587" x2="68706" y2="86228"/>
                        <a14:foregroundMark x1="46824" y1="90539" x2="46824" y2="90539"/>
                        <a14:foregroundMark x1="29765" y1="96407" x2="29765" y2="96407"/>
                        <a14:foregroundMark x1="22588" y1="73653" x2="22588" y2="73653"/>
                        <a14:foregroundMark x1="22706" y1="74970" x2="21765" y2="82156"/>
                        <a14:foregroundMark x1="24706" y1="76407" x2="24706" y2="78563"/>
                        <a14:foregroundMark x1="18000" y1="80120" x2="18000" y2="80120"/>
                        <a14:foregroundMark x1="66824" y1="92575" x2="66824" y2="92575"/>
                        <a14:foregroundMark x1="63059" y1="96407" x2="67412" y2="96766"/>
                        <a14:foregroundMark x1="49647" y1="54012" x2="49647" y2="54012"/>
                        <a14:foregroundMark x1="50471" y1="54012" x2="50471" y2="57725"/>
                        <a14:foregroundMark x1="44588" y1="57964" x2="44588" y2="57964"/>
                        <a14:foregroundMark x1="56588" y1="53892" x2="56588" y2="53892"/>
                        <a14:foregroundMark x1="56471" y1="56527" x2="56235" y2="57365"/>
                        <a14:foregroundMark x1="50706" y1="62275" x2="50706" y2="62275"/>
                        <a14:foregroundMark x1="24471" y1="94611" x2="24471" y2="94611"/>
                        <a14:foregroundMark x1="20471" y1="79880" x2="20471" y2="79880"/>
                        <a14:foregroundMark x1="19765" y1="79641" x2="19647" y2="82156"/>
                        <a14:foregroundMark x1="87059" y1="67425" x2="87059" y2="67425"/>
                        <a14:foregroundMark x1="85412" y1="64551" x2="85412" y2="64551"/>
                        <a14:foregroundMark x1="68824" y1="91856" x2="69176" y2="94251"/>
                        <a14:foregroundMark x1="80235" y1="33293" x2="80235" y2="33293"/>
                        <a14:foregroundMark x1="80235" y1="30539" x2="79529" y2="34132"/>
                        <a14:foregroundMark x1="22588" y1="53892" x2="22588" y2="53892"/>
                        <a14:foregroundMark x1="706" y1="12575" x2="706" y2="12575"/>
                        <a14:foregroundMark x1="64824" y1="88144" x2="65294" y2="91138"/>
                        <a14:foregroundMark x1="90706" y1="70778" x2="90706" y2="70778"/>
                        <a14:foregroundMark x1="50941" y1="61317" x2="50941" y2="62275"/>
                        <a14:foregroundMark x1="2000" y1="9461" x2="2000" y2="94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36" y="192505"/>
            <a:ext cx="6486585" cy="52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4357" y="2459878"/>
            <a:ext cx="5805431" cy="44995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3223476" y="2154944"/>
            <a:ext cx="3950208" cy="2447248"/>
          </a:xfrm>
          <a:prstGeom prst="wedgeRoundRectCallout">
            <a:avLst>
              <a:gd name="adj1" fmla="val -61262"/>
              <a:gd name="adj2" fmla="val 424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3364040" y="2168445"/>
            <a:ext cx="3658515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Hãy chọn đúng số điền vào ? để xếp những que kem lên xe nào!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2975818" y="347836"/>
            <a:ext cx="1462991" cy="1693097"/>
          </a:xfrm>
          <a:prstGeom prst="rect">
            <a:avLst/>
          </a:prstGeom>
        </p:spPr>
      </p:pic>
      <p:pic>
        <p:nvPicPr>
          <p:cNvPr id="37" name="Picture 3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05CCA56-FE5B-AB12-695B-1C0907E734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5414008" y="522530"/>
            <a:ext cx="1270643" cy="1315892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927494" y="23300"/>
            <a:ext cx="1805481" cy="1850072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2005325" y="347836"/>
            <a:ext cx="1219139" cy="1513753"/>
          </a:xfrm>
          <a:prstGeom prst="rect">
            <a:avLst/>
          </a:prstGeom>
        </p:spPr>
      </p:pic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742467" y="366789"/>
            <a:ext cx="1374104" cy="1537937"/>
          </a:xfrm>
          <a:prstGeom prst="rect">
            <a:avLst/>
          </a:prstGeom>
        </p:spPr>
      </p:pic>
      <p:sp>
        <p:nvSpPr>
          <p:cNvPr id="61" name="Google Shape;755;p39">
            <a:extLst>
              <a:ext uri="{FF2B5EF4-FFF2-40B4-BE49-F238E27FC236}">
                <a16:creationId xmlns:a16="http://schemas.microsoft.com/office/drawing/2014/main" id="{91AC3B64-BEA6-B051-4B26-0B950EEF6712}"/>
              </a:ext>
            </a:extLst>
          </p:cNvPr>
          <p:cNvSpPr txBox="1">
            <a:spLocks/>
          </p:cNvSpPr>
          <p:nvPr/>
        </p:nvSpPr>
        <p:spPr>
          <a:xfrm>
            <a:off x="3364040" y="2471661"/>
            <a:ext cx="3658515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CA3659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số que kem chưa được xếp lên xe kem</a:t>
            </a:r>
          </a:p>
        </p:txBody>
      </p:sp>
    </p:spTree>
    <p:extLst>
      <p:ext uri="{BB962C8B-B14F-4D97-AF65-F5344CB8AC3E}">
        <p14:creationId xmlns:p14="http://schemas.microsoft.com/office/powerpoint/2010/main" val="41027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1" grpId="0"/>
      <p:bldP spid="6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9533171" y="3228982"/>
            <a:ext cx="1962750" cy="2613392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617572" y="2977894"/>
            <a:ext cx="2422236" cy="29502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73769" y="1798420"/>
            <a:ext cx="11689509" cy="934612"/>
            <a:chOff x="154168" y="1629372"/>
            <a:chExt cx="8767132" cy="70095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 400 000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2 500 000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2 600 000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2 700 000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2 800 000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7340898" y="1831669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712783" y="1804883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5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11198 -0.5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4167 -0.532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9699577" y="3526441"/>
            <a:ext cx="2011451" cy="2251275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660665" y="3817885"/>
            <a:ext cx="1672950" cy="20772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60564" y="1734701"/>
            <a:ext cx="11689509" cy="934612"/>
            <a:chOff x="154168" y="1629372"/>
            <a:chExt cx="8767132" cy="70095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solidFill>
              <a:schemeClr val="accent1"/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11 000 000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4965433" y="1754769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699577" y="1734701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93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34597 -0.577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5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7109 -0.56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-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8155330" y="3929854"/>
            <a:ext cx="2169398" cy="2428054"/>
          </a:xfrm>
          <a:prstGeom prst="rect">
            <a:avLst/>
          </a:prstGeom>
        </p:spPr>
      </p:pic>
      <p:pic>
        <p:nvPicPr>
          <p:cNvPr id="44" name="Picture 4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FB2A358-156B-3A73-EB15-00E3BFD94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9865150" y="4317510"/>
            <a:ext cx="1927467" cy="19961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76445" y="1761807"/>
            <a:ext cx="11689509" cy="934612"/>
            <a:chOff x="154168" y="1629372"/>
            <a:chExt cx="8767132" cy="70095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700 000 000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000" b="1" kern="0" dirty="0" smtClea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1 000 000 000</a:t>
              </a:r>
              <a:endParaRPr lang="en-US" sz="20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7343573" y="1753888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715459" y="1769143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72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16705 -0.6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07904 -0.623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98668" y="908886"/>
            <a:ext cx="11814199" cy="5713296"/>
            <a:chOff x="-65485" y="-1302411"/>
            <a:chExt cx="8860649" cy="9503565"/>
          </a:xfrm>
        </p:grpSpPr>
        <p:sp>
          <p:nvSpPr>
            <p:cNvPr id="31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65485" y="6279108"/>
              <a:ext cx="8860649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253603" y="-1302411"/>
              <a:ext cx="6555846" cy="52740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10">
                <a:lnSpc>
                  <a:spcPct val="100000"/>
                </a:lnSpc>
                <a:defRPr/>
              </a:pPr>
              <a:r>
                <a:rPr lang="vi-VN" sz="4000" b="1" dirty="0" smtClean="0">
                  <a:solidFill>
                    <a:srgbClr val="002060"/>
                  </a:solidFill>
                  <a:latin typeface="UTM Avo" panose="02040603050506020204" pitchFamily="18" charset="0"/>
                  <a:sym typeface="Arial"/>
                </a:rPr>
                <a:t>Nêu số mỗi bạn lập được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37" y="2831025"/>
            <a:ext cx="5263868" cy="421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56455-F61C-132D-8C9D-E4131CB60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0" y="348669"/>
            <a:ext cx="1375268" cy="1244291"/>
          </a:xfrm>
          <a:prstGeom prst="rect">
            <a:avLst/>
          </a:prstGeom>
        </p:spPr>
      </p:pic>
      <p:pic>
        <p:nvPicPr>
          <p:cNvPr id="1026" name="Picture 2" descr="https://img.loigiaihay.com/picture/2023/0328/20_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87" y="1296753"/>
            <a:ext cx="5805914" cy="395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852458" y="6305122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36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Hãy cho biết bạn nào lập được số lớn nhất, bạn nào lập số bé nhất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4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9" y="4165279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37" y="2498939"/>
            <a:ext cx="5874203" cy="4640415"/>
          </a:xfrm>
          <a:prstGeom prst="rect">
            <a:avLst/>
          </a:prstGeom>
        </p:spPr>
      </p:pic>
      <p:pic>
        <p:nvPicPr>
          <p:cNvPr id="7" name="Picture 2" descr="https://img.loigiaihay.com/picture/2023/0328/20_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6" b="64677"/>
          <a:stretch/>
        </p:blipFill>
        <p:spPr bwMode="auto">
          <a:xfrm>
            <a:off x="83904" y="2498939"/>
            <a:ext cx="527581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3104770" y="2628271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5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Bạn Rô-bốt lập được số </a:t>
            </a:r>
          </a:p>
          <a:p>
            <a:pPr defTabSz="1219110">
              <a:lnSpc>
                <a:spcPct val="100000"/>
              </a:lnSpc>
              <a:defRPr/>
            </a:pPr>
            <a:r>
              <a:rPr lang="vi-VN" sz="5400" b="1" dirty="0" smtClean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2 000 321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1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9" y="4165279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37" y="2498939"/>
            <a:ext cx="5874203" cy="464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3104770" y="2628271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5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Bạn Nam lập được số </a:t>
            </a:r>
          </a:p>
          <a:p>
            <a:pPr defTabSz="1219110">
              <a:lnSpc>
                <a:spcPct val="100000"/>
              </a:lnSpc>
              <a:defRPr/>
            </a:pPr>
            <a:r>
              <a:rPr lang="vi-VN" sz="5400" b="1" dirty="0" smtClean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9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6" name="Picture 2" descr="https://img.loigiaihay.com/picture/2023/0328/20_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35809" b="32338"/>
          <a:stretch/>
        </p:blipFill>
        <p:spPr bwMode="auto">
          <a:xfrm>
            <a:off x="144379" y="2808115"/>
            <a:ext cx="4937759" cy="16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08;p61">
            <a:extLst>
              <a:ext uri="{FF2B5EF4-FFF2-40B4-BE49-F238E27FC236}">
                <a16:creationId xmlns:a16="http://schemas.microsoft.com/office/drawing/2014/main" id="{DF13AD3E-07BC-627A-B396-8610407FDFE4}"/>
              </a:ext>
            </a:extLst>
          </p:cNvPr>
          <p:cNvSpPr txBox="1">
            <a:spLocks/>
          </p:cNvSpPr>
          <p:nvPr/>
        </p:nvSpPr>
        <p:spPr>
          <a:xfrm>
            <a:off x="2254429" y="545760"/>
            <a:ext cx="8112371" cy="11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Patrick Hand"/>
              <a:buNone/>
              <a:defRPr sz="45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8F2A2A"/>
              </a:buClr>
            </a:pPr>
            <a:r>
              <a:rPr lang="en-US" sz="9600" kern="0">
                <a:ln w="168275">
                  <a:solidFill>
                    <a:srgbClr val="FFFFFF"/>
                  </a:solidFill>
                </a:ln>
                <a:solidFill>
                  <a:srgbClr val="FFFFFF"/>
                </a:solidFill>
                <a:latin typeface="UTM Guanine" panose="02040603050506020204" pitchFamily="18" charset="0"/>
              </a:rPr>
              <a:t>KHỞI ĐỘNG</a:t>
            </a:r>
          </a:p>
        </p:txBody>
      </p:sp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2254429" y="545760"/>
            <a:ext cx="8112371" cy="11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363636"/>
              </a:buClr>
            </a:pPr>
            <a:r>
              <a:rPr lang="en-US" sz="9600" b="1" kern="0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KHỞI ĐỘ</a:t>
            </a:r>
            <a:r>
              <a:rPr lang="en-US" sz="9600" b="1" kern="0">
                <a:solidFill>
                  <a:srgbClr val="CA3659"/>
                </a:solidFill>
                <a:latin typeface="UTM Guanine" panose="02040603050506020204" pitchFamily="18" charset="0"/>
              </a:rPr>
              <a:t>NG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78486" y="4113403"/>
            <a:ext cx="1019831" cy="31810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1467" b="1" kern="0">
                <a:ln>
                  <a:solidFill>
                    <a:srgbClr val="FAD4CF">
                      <a:lumMod val="60000"/>
                      <a:lumOff val="40000"/>
                    </a:srgbClr>
                  </a:solidFill>
                </a:ln>
                <a:solidFill>
                  <a:srgbClr val="FAD4CF">
                    <a:lumMod val="60000"/>
                    <a:lumOff val="40000"/>
                  </a:srgbClr>
                </a:solidFill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Diệu Hiền</a:t>
            </a:r>
            <a:endParaRPr lang="zh-CN" altLang="en-US" sz="1467" b="1" kern="0" dirty="0">
              <a:ln>
                <a:solidFill>
                  <a:srgbClr val="FAD4CF">
                    <a:lumMod val="60000"/>
                    <a:lumOff val="40000"/>
                  </a:srgbClr>
                </a:solidFill>
              </a:ln>
              <a:solidFill>
                <a:srgbClr val="FAD4CF">
                  <a:lumMod val="60000"/>
                  <a:lumOff val="40000"/>
                </a:srgbClr>
              </a:solidFill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4148655" y="2061985"/>
            <a:ext cx="5733283" cy="4175815"/>
          </a:xfrm>
          <a:custGeom>
            <a:avLst/>
            <a:gdLst>
              <a:gd name="connsiteX0" fmla="*/ -244066 w 4299962"/>
              <a:gd name="connsiteY0" fmla="*/ 2344292 h 3131861"/>
              <a:gd name="connsiteX1" fmla="*/ 55572 w 4299962"/>
              <a:gd name="connsiteY1" fmla="*/ 1919661 h 3131861"/>
              <a:gd name="connsiteX2" fmla="*/ 1767022 w 4299962"/>
              <a:gd name="connsiteY2" fmla="*/ 25041 h 3131861"/>
              <a:gd name="connsiteX3" fmla="*/ 4107062 w 4299962"/>
              <a:gd name="connsiteY3" fmla="*/ 917639 h 3131861"/>
              <a:gd name="connsiteX4" fmla="*/ 2776539 w 4299962"/>
              <a:gd name="connsiteY4" fmla="*/ 3063890 h 3131861"/>
              <a:gd name="connsiteX5" fmla="*/ 390011 w 4299962"/>
              <a:gd name="connsiteY5" fmla="*/ 2465349 h 3131861"/>
              <a:gd name="connsiteX6" fmla="*/ -244066 w 4299962"/>
              <a:gd name="connsiteY6" fmla="*/ 2344292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9962" h="3131861" fill="none" extrusionOk="0">
                <a:moveTo>
                  <a:pt x="-244066" y="2344292"/>
                </a:moveTo>
                <a:cubicBezTo>
                  <a:pt x="-160685" y="2185199"/>
                  <a:pt x="-83643" y="2129449"/>
                  <a:pt x="55572" y="1919661"/>
                </a:cubicBezTo>
                <a:cubicBezTo>
                  <a:pt x="-280146" y="990781"/>
                  <a:pt x="601375" y="234419"/>
                  <a:pt x="1767022" y="25041"/>
                </a:cubicBezTo>
                <a:cubicBezTo>
                  <a:pt x="2799962" y="-182723"/>
                  <a:pt x="3670407" y="262847"/>
                  <a:pt x="4107062" y="917639"/>
                </a:cubicBezTo>
                <a:cubicBezTo>
                  <a:pt x="4640971" y="1554756"/>
                  <a:pt x="3870498" y="2741510"/>
                  <a:pt x="2776539" y="3063890"/>
                </a:cubicBezTo>
                <a:cubicBezTo>
                  <a:pt x="1865119" y="3249553"/>
                  <a:pt x="1007453" y="2972851"/>
                  <a:pt x="390011" y="2465349"/>
                </a:cubicBezTo>
                <a:cubicBezTo>
                  <a:pt x="135309" y="2472016"/>
                  <a:pt x="43105" y="2411239"/>
                  <a:pt x="-244066" y="2344292"/>
                </a:cubicBezTo>
                <a:close/>
              </a:path>
              <a:path w="4299962" h="3131861" stroke="0" extrusionOk="0">
                <a:moveTo>
                  <a:pt x="-244066" y="2344292"/>
                </a:moveTo>
                <a:cubicBezTo>
                  <a:pt x="-127954" y="2184399"/>
                  <a:pt x="19723" y="2020374"/>
                  <a:pt x="55572" y="1919661"/>
                </a:cubicBezTo>
                <a:cubicBezTo>
                  <a:pt x="-374989" y="1064064"/>
                  <a:pt x="513252" y="352313"/>
                  <a:pt x="1767022" y="25041"/>
                </a:cubicBezTo>
                <a:cubicBezTo>
                  <a:pt x="2703891" y="-10733"/>
                  <a:pt x="3730725" y="286206"/>
                  <a:pt x="4107062" y="917639"/>
                </a:cubicBezTo>
                <a:cubicBezTo>
                  <a:pt x="4609970" y="1935031"/>
                  <a:pt x="3905729" y="2807072"/>
                  <a:pt x="2776539" y="3063890"/>
                </a:cubicBezTo>
                <a:cubicBezTo>
                  <a:pt x="1749716" y="3205999"/>
                  <a:pt x="1001150" y="3037369"/>
                  <a:pt x="390011" y="2465349"/>
                </a:cubicBezTo>
                <a:cubicBezTo>
                  <a:pt x="155467" y="2461173"/>
                  <a:pt x="61804" y="2418353"/>
                  <a:pt x="-244066" y="234429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5676"/>
                      <a:gd name="adj2" fmla="val 248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tay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nhận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phần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bánh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thơm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ngon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bằng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cách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hỏi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đây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333" b="1" kern="0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3333" b="1" kern="0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2" y="919510"/>
            <a:ext cx="4311933" cy="6705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588" y="4267202"/>
            <a:ext cx="3893649" cy="26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9" y="4165279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37" y="2498939"/>
            <a:ext cx="5874203" cy="464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3104770" y="2628271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5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Bạn Mai lập được số </a:t>
            </a:r>
          </a:p>
          <a:p>
            <a:pPr defTabSz="1219110">
              <a:lnSpc>
                <a:spcPct val="100000"/>
              </a:lnSpc>
              <a:defRPr/>
            </a:pPr>
            <a:r>
              <a:rPr lang="vi-VN" sz="5400" b="1" dirty="0" smtClean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111 111 111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7" name="Picture 2" descr="https://img.loigiaihay.com/picture/2023/0328/20_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69607" r="15782"/>
          <a:stretch/>
        </p:blipFill>
        <p:spPr bwMode="auto">
          <a:xfrm>
            <a:off x="162441" y="2786801"/>
            <a:ext cx="6450116" cy="179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7" y="4178015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437" y="-107519"/>
            <a:ext cx="5874203" cy="46404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88" y="4178014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27" y="4178013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-1282475" y="3961826"/>
            <a:ext cx="11495313" cy="216187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800" b="1" dirty="0" smtClean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111 111 111 &gt; 2 000 321 &gt; 9</a:t>
            </a:r>
            <a:endParaRPr lang="en-US" sz="48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30400" y="1234357"/>
            <a:ext cx="5702300" cy="1612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Mai lập được số lớn nhất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1234357"/>
            <a:ext cx="5702300" cy="1612900"/>
          </a:xfrm>
          <a:prstGeom prst="roundRect">
            <a:avLst/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lập được số bé nhất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C17AA-0F62-7883-E737-536749D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57" y="1587454"/>
            <a:ext cx="6966300" cy="5503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60CC6-959C-03B5-6281-79F3F7CC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969" y="165124"/>
            <a:ext cx="9288379" cy="5503441"/>
          </a:xfrm>
          <a:prstGeom prst="rect">
            <a:avLst/>
          </a:prstGeom>
        </p:spPr>
      </p:pic>
      <p:sp>
        <p:nvSpPr>
          <p:cNvPr id="321" name="Speech Bubble: Oval 320">
            <a:extLst>
              <a:ext uri="{FF2B5EF4-FFF2-40B4-BE49-F238E27FC236}">
                <a16:creationId xmlns:a16="http://schemas.microsoft.com/office/drawing/2014/main" id="{92EE70BD-FB37-B19D-A3C3-21B8A18F643F}"/>
              </a:ext>
            </a:extLst>
          </p:cNvPr>
          <p:cNvSpPr/>
          <p:nvPr/>
        </p:nvSpPr>
        <p:spPr>
          <a:xfrm>
            <a:off x="2534652" y="2055710"/>
            <a:ext cx="5777715" cy="4292293"/>
          </a:xfrm>
          <a:custGeom>
            <a:avLst/>
            <a:gdLst>
              <a:gd name="connsiteX0" fmla="*/ 4652909 w 4333286"/>
              <a:gd name="connsiteY0" fmla="*/ 2411067 h 3219220"/>
              <a:gd name="connsiteX1" fmla="*/ 3953162 w 4333286"/>
              <a:gd name="connsiteY1" fmla="*/ 2520295 h 3219220"/>
              <a:gd name="connsiteX2" fmla="*/ 1526889 w 4333286"/>
              <a:gd name="connsiteY2" fmla="*/ 3147451 h 3219220"/>
              <a:gd name="connsiteX3" fmla="*/ 184691 w 4333286"/>
              <a:gd name="connsiteY3" fmla="*/ 959319 h 3219220"/>
              <a:gd name="connsiteX4" fmla="*/ 2553941 w 4333286"/>
              <a:gd name="connsiteY4" fmla="*/ 25924 h 3219220"/>
              <a:gd name="connsiteX5" fmla="*/ 4282284 w 4333286"/>
              <a:gd name="connsiteY5" fmla="*/ 1956799 h 3219220"/>
              <a:gd name="connsiteX6" fmla="*/ 4652909 w 4333286"/>
              <a:gd name="connsiteY6" fmla="*/ 2411067 h 321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3286" h="3219220" fill="none" extrusionOk="0">
                <a:moveTo>
                  <a:pt x="4652909" y="2411067"/>
                </a:moveTo>
                <a:cubicBezTo>
                  <a:pt x="4573624" y="2403729"/>
                  <a:pt x="4260235" y="2505892"/>
                  <a:pt x="3953162" y="2520295"/>
                </a:cubicBezTo>
                <a:cubicBezTo>
                  <a:pt x="3339625" y="3025937"/>
                  <a:pt x="2501135" y="3433971"/>
                  <a:pt x="1526889" y="3147451"/>
                </a:cubicBezTo>
                <a:cubicBezTo>
                  <a:pt x="323867" y="2819230"/>
                  <a:pt x="-514892" y="1826929"/>
                  <a:pt x="184691" y="959319"/>
                </a:cubicBezTo>
                <a:cubicBezTo>
                  <a:pt x="587882" y="201263"/>
                  <a:pt x="1496627" y="-129671"/>
                  <a:pt x="2553941" y="25924"/>
                </a:cubicBezTo>
                <a:cubicBezTo>
                  <a:pt x="3731738" y="172489"/>
                  <a:pt x="4631468" y="1018161"/>
                  <a:pt x="4282284" y="1956799"/>
                </a:cubicBezTo>
                <a:cubicBezTo>
                  <a:pt x="4452959" y="2185809"/>
                  <a:pt x="4523377" y="2296604"/>
                  <a:pt x="4652909" y="2411067"/>
                </a:cubicBezTo>
                <a:close/>
              </a:path>
              <a:path w="4333286" h="3219220" stroke="0" extrusionOk="0">
                <a:moveTo>
                  <a:pt x="4652909" y="2411067"/>
                </a:moveTo>
                <a:cubicBezTo>
                  <a:pt x="4571764" y="2462989"/>
                  <a:pt x="4023564" y="2479852"/>
                  <a:pt x="3953162" y="2520295"/>
                </a:cubicBezTo>
                <a:cubicBezTo>
                  <a:pt x="3306138" y="3113012"/>
                  <a:pt x="2428193" y="3374470"/>
                  <a:pt x="1526889" y="3147451"/>
                </a:cubicBezTo>
                <a:cubicBezTo>
                  <a:pt x="250706" y="2972898"/>
                  <a:pt x="-203368" y="1932211"/>
                  <a:pt x="184691" y="959319"/>
                </a:cubicBezTo>
                <a:cubicBezTo>
                  <a:pt x="567823" y="374614"/>
                  <a:pt x="1482847" y="-92730"/>
                  <a:pt x="2553941" y="25924"/>
                </a:cubicBezTo>
                <a:cubicBezTo>
                  <a:pt x="3741747" y="180621"/>
                  <a:pt x="4592373" y="1075838"/>
                  <a:pt x="4282284" y="1956799"/>
                </a:cubicBezTo>
                <a:cubicBezTo>
                  <a:pt x="4432196" y="2144488"/>
                  <a:pt x="4555516" y="2314474"/>
                  <a:pt x="4652909" y="241106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i="1" kern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Các bạn đã từng đoán giá sản phẩm bao giờ chưa? Hãy thử dự đoán cùng tớ nào!</a:t>
            </a:r>
          </a:p>
        </p:txBody>
      </p:sp>
    </p:spTree>
    <p:extLst>
      <p:ext uri="{BB962C8B-B14F-4D97-AF65-F5344CB8AC3E}">
        <p14:creationId xmlns:p14="http://schemas.microsoft.com/office/powerpoint/2010/main" val="2193652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7;p47">
            <a:extLst>
              <a:ext uri="{FF2B5EF4-FFF2-40B4-BE49-F238E27FC236}">
                <a16:creationId xmlns:a16="http://schemas.microsoft.com/office/drawing/2014/main" id="{75AC3356-3E2D-05BE-6618-BCCB9C5436C4}"/>
              </a:ext>
            </a:extLst>
          </p:cNvPr>
          <p:cNvSpPr/>
          <p:nvPr/>
        </p:nvSpPr>
        <p:spPr>
          <a:xfrm>
            <a:off x="624135" y="4688362"/>
            <a:ext cx="10943731" cy="1900973"/>
          </a:xfrm>
          <a:custGeom>
            <a:avLst/>
            <a:gdLst/>
            <a:ahLst/>
            <a:cxnLst/>
            <a:rect l="l" t="t" r="r" b="b"/>
            <a:pathLst>
              <a:path w="24808" h="5470" extrusionOk="0">
                <a:moveTo>
                  <a:pt x="1" y="1"/>
                </a:moveTo>
                <a:lnTo>
                  <a:pt x="3396" y="2735"/>
                </a:lnTo>
                <a:lnTo>
                  <a:pt x="90" y="5470"/>
                </a:lnTo>
                <a:lnTo>
                  <a:pt x="24807" y="5470"/>
                </a:lnTo>
                <a:lnTo>
                  <a:pt x="22377" y="2735"/>
                </a:lnTo>
                <a:lnTo>
                  <a:pt x="248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177;p42">
            <a:extLst>
              <a:ext uri="{FF2B5EF4-FFF2-40B4-BE49-F238E27FC236}">
                <a16:creationId xmlns:a16="http://schemas.microsoft.com/office/drawing/2014/main" id="{A8387100-851C-A203-1161-7830D6CC96D3}"/>
              </a:ext>
            </a:extLst>
          </p:cNvPr>
          <p:cNvSpPr txBox="1">
            <a:spLocks/>
          </p:cNvSpPr>
          <p:nvPr/>
        </p:nvSpPr>
        <p:spPr>
          <a:xfrm>
            <a:off x="1927577" y="5181601"/>
            <a:ext cx="8469375" cy="7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8F2A2A"/>
              </a:buClr>
            </a:pP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H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CA3659"/>
                </a:solidFill>
                <a:latin typeface="SVN-Hole Hearted" panose="020B0A06020104020203" pitchFamily="34" charset="0"/>
              </a:rPr>
              <a:t>Ã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Y CH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FF6ABE"/>
                </a:solidFill>
                <a:latin typeface="SVN-Hole Hearted" panose="020B0A06020104020203" pitchFamily="34" charset="0"/>
              </a:rPr>
              <a:t>Ọ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N GI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E27E70">
                    <a:lumMod val="40000"/>
                    <a:lumOff val="60000"/>
                  </a:srgbClr>
                </a:solidFill>
                <a:latin typeface="SVN-Hole Hearted" panose="020B0A06020104020203" pitchFamily="34" charset="0"/>
              </a:rPr>
              <a:t>Á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 ĐÚN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3DCC-D81C-B577-AE3A-34CA4068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7" y="-365702"/>
            <a:ext cx="6486707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520700" y="3523032"/>
            <a:ext cx="5415937" cy="3272287"/>
            <a:chOff x="576819" y="2743720"/>
            <a:chExt cx="3853946" cy="229265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576819" y="4237744"/>
              <a:ext cx="385394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823" y="274372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820825" y="4546758"/>
              <a:ext cx="3357672" cy="228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1 400 000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099266" y="3523032"/>
            <a:ext cx="5808608" cy="3248832"/>
            <a:chOff x="5506058" y="2418509"/>
            <a:chExt cx="4356456" cy="2436624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5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0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1867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z</a:t>
                </a: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5506058" y="4056506"/>
              <a:ext cx="435645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5804157" y="4271472"/>
              <a:ext cx="3893938" cy="3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1 300 000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1 387 000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</p:spTree>
    <p:extLst>
      <p:ext uri="{BB962C8B-B14F-4D97-AF65-F5344CB8AC3E}">
        <p14:creationId xmlns:p14="http://schemas.microsoft.com/office/powerpoint/2010/main" val="9514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417 999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5597232" y="3838107"/>
            <a:ext cx="5807368" cy="2652478"/>
            <a:chOff x="3893462" y="2882102"/>
            <a:chExt cx="4355525" cy="1989358"/>
          </a:xfrm>
        </p:grpSpPr>
        <p:grpSp>
          <p:nvGrpSpPr>
            <p:cNvPr id="458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461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9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3893462" y="4072833"/>
              <a:ext cx="4355525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3943688" y="4315490"/>
              <a:ext cx="4162425" cy="36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6000" kern="0" dirty="0" smtClean="0">
                  <a:solidFill>
                    <a:srgbClr val="8F2A2A"/>
                  </a:solidFill>
                </a:rPr>
                <a:t>400 000 đồng</a:t>
              </a:r>
              <a:endParaRPr lang="en-US" sz="60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282094" y="3612547"/>
            <a:ext cx="5437416" cy="2758101"/>
            <a:chOff x="-826316" y="2730990"/>
            <a:chExt cx="4078061" cy="2068576"/>
          </a:xfrm>
        </p:grpSpPr>
        <p:grpSp>
          <p:nvGrpSpPr>
            <p:cNvPr id="500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503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-685462" y="3919002"/>
              <a:ext cx="3874889" cy="880564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-826316" y="4188099"/>
              <a:ext cx="4078061" cy="46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5400" kern="0" dirty="0" smtClean="0">
                  <a:solidFill>
                    <a:srgbClr val="8F2A2A"/>
                  </a:solidFill>
                </a:rPr>
                <a:t>500 000 đồng</a:t>
              </a:r>
              <a:endParaRPr lang="en-US" sz="5400" kern="0" dirty="0">
                <a:solidFill>
                  <a:srgbClr val="8F2A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7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520700" y="3523032"/>
            <a:ext cx="5415937" cy="3272287"/>
            <a:chOff x="576819" y="2743720"/>
            <a:chExt cx="3853946" cy="229265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576819" y="4237744"/>
              <a:ext cx="385394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823" y="274372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820825" y="4546758"/>
              <a:ext cx="3357672" cy="228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6 000 000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099266" y="3523032"/>
            <a:ext cx="5808608" cy="3248832"/>
            <a:chOff x="5506058" y="2418509"/>
            <a:chExt cx="4356456" cy="2436624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5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0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1867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z</a:t>
                </a: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5506058" y="4056506"/>
              <a:ext cx="435645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5804157" y="4271472"/>
              <a:ext cx="3893938" cy="3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 smtClean="0">
                  <a:solidFill>
                    <a:srgbClr val="8F2A2A"/>
                  </a:solidFill>
                </a:rPr>
                <a:t>5 000 000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5 029 075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</p:spTree>
    <p:extLst>
      <p:ext uri="{BB962C8B-B14F-4D97-AF65-F5344CB8AC3E}">
        <p14:creationId xmlns:p14="http://schemas.microsoft.com/office/powerpoint/2010/main" val="7781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 smtClean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775 000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tram </a:t>
            </a:r>
            <a:r>
              <a:rPr lang="vi-VN" sz="4400" b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  <a:endParaRPr lang="vi-VN" sz="4400" b="1" dirty="0" smtClean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5597232" y="3838107"/>
            <a:ext cx="5807368" cy="2652478"/>
            <a:chOff x="3893462" y="2882102"/>
            <a:chExt cx="4355525" cy="1989358"/>
          </a:xfrm>
        </p:grpSpPr>
        <p:grpSp>
          <p:nvGrpSpPr>
            <p:cNvPr id="458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461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9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3893462" y="4072833"/>
              <a:ext cx="4355525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3943688" y="4315490"/>
              <a:ext cx="4162425" cy="36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6000" kern="0" dirty="0">
                  <a:solidFill>
                    <a:srgbClr val="8F2A2A"/>
                  </a:solidFill>
                </a:rPr>
                <a:t>7</a:t>
              </a:r>
              <a:r>
                <a:rPr lang="vi-VN" sz="6000" kern="0" dirty="0" smtClean="0">
                  <a:solidFill>
                    <a:srgbClr val="8F2A2A"/>
                  </a:solidFill>
                </a:rPr>
                <a:t>00 000 đồng</a:t>
              </a:r>
              <a:endParaRPr lang="en-US" sz="60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282094" y="3612547"/>
            <a:ext cx="5437416" cy="2758101"/>
            <a:chOff x="-826316" y="2730990"/>
            <a:chExt cx="4078061" cy="2068576"/>
          </a:xfrm>
        </p:grpSpPr>
        <p:grpSp>
          <p:nvGrpSpPr>
            <p:cNvPr id="500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503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-685462" y="3919002"/>
              <a:ext cx="3874889" cy="880564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-826316" y="4188099"/>
              <a:ext cx="4078061" cy="46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5400" kern="0" dirty="0">
                  <a:solidFill>
                    <a:srgbClr val="8F2A2A"/>
                  </a:solidFill>
                </a:rPr>
                <a:t>8</a:t>
              </a:r>
              <a:r>
                <a:rPr lang="vi-VN" sz="5400" kern="0" dirty="0" smtClean="0">
                  <a:solidFill>
                    <a:srgbClr val="8F2A2A"/>
                  </a:solidFill>
                </a:rPr>
                <a:t>00 000 đồng</a:t>
              </a:r>
              <a:endParaRPr lang="en-US" sz="5400" kern="0" dirty="0">
                <a:solidFill>
                  <a:srgbClr val="8F2A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0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3D7FF3-DA95-6BB4-B8B9-9756D44610A3}"/>
              </a:ext>
            </a:extLst>
          </p:cNvPr>
          <p:cNvGrpSpPr/>
          <p:nvPr/>
        </p:nvGrpSpPr>
        <p:grpSpPr>
          <a:xfrm>
            <a:off x="191821" y="239208"/>
            <a:ext cx="11814199" cy="1446656"/>
            <a:chOff x="143865" y="-133120"/>
            <a:chExt cx="8860649" cy="2285392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9DDBDC6B-D586-FC7D-210F-591B3CBAFAC5}"/>
                </a:ext>
              </a:extLst>
            </p:cNvPr>
            <p:cNvSpPr/>
            <p:nvPr/>
          </p:nvSpPr>
          <p:spPr>
            <a:xfrm>
              <a:off x="143865" y="-133120"/>
              <a:ext cx="8860649" cy="2170125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E0173AD-495D-83FA-3077-2C508D256A32}"/>
                </a:ext>
              </a:extLst>
            </p:cNvPr>
            <p:cNvSpPr txBox="1">
              <a:spLocks/>
            </p:cNvSpPr>
            <p:nvPr/>
          </p:nvSpPr>
          <p:spPr>
            <a:xfrm>
              <a:off x="826079" y="951943"/>
              <a:ext cx="7657154" cy="1200329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10">
                <a:lnSpc>
                  <a:spcPct val="100000"/>
                </a:lnSpc>
                <a:defRPr/>
              </a:pPr>
              <a:r>
                <a:rPr lang="en-US" sz="3200" b="1" dirty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vi-VN" sz="3200" b="1" dirty="0" smtClean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Rô – bốt dùng 7 tấm thẻ sau để lập số có bảy chữ số. Biết rằng lớp nghìn không chứa chữ số 0 và chữ số 2. </a:t>
              </a:r>
            </a:p>
            <a:p>
              <a:pPr defTabSz="1219110">
                <a:lnSpc>
                  <a:spcPct val="100000"/>
                </a:lnSpc>
                <a:defRPr/>
              </a:pPr>
              <a:r>
                <a:rPr lang="vi-VN" sz="3200" b="1" dirty="0" smtClean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Hỏi Rô-bốt đã lập được số nào?</a:t>
              </a:r>
              <a:endParaRPr lang="en-US" sz="32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0A98F27-C4D7-E73A-3E1C-AA3E93A1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328" y="268783"/>
            <a:ext cx="1532128" cy="1380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8B5EA3F-6125-D7B3-41EA-F1AEB81C30BF}"/>
              </a:ext>
            </a:extLst>
          </p:cNvPr>
          <p:cNvSpPr txBox="1"/>
          <p:nvPr/>
        </p:nvSpPr>
        <p:spPr>
          <a:xfrm>
            <a:off x="1101440" y="3601075"/>
            <a:ext cx="9868049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đã lập có lớp nghìn không chứa số 0 và chữ số 2 nên chữ số lớp nghìn là 3</a:t>
            </a:r>
            <a:endParaRPr lang="en-US" sz="3600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 số mà Rô – bốt lập được là: </a:t>
            </a:r>
            <a:r>
              <a:rPr lang="nl-NL" sz="3600" b="1" kern="0" dirty="0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lang="vi-VN" sz="3600" b="1" kern="0" dirty="0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333 00</a:t>
            </a:r>
            <a:r>
              <a:rPr lang="nl-NL" sz="3600" b="1" kern="0" dirty="0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24510" y="2030932"/>
            <a:ext cx="7959027" cy="1145406"/>
            <a:chOff x="2124510" y="2030932"/>
            <a:chExt cx="7959027" cy="1145406"/>
          </a:xfrm>
          <a:solidFill>
            <a:schemeClr val="accent3">
              <a:lumMod val="75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2124510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97188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475214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47892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37683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015709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88387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1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242888"/>
            <a:ext cx="5562364" cy="2018576"/>
            <a:chOff x="194297" y="1682165"/>
            <a:chExt cx="4171773" cy="1513932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316702" y="1682165"/>
              <a:ext cx="220941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9600" b="1" kern="0" dirty="0" smtClea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&gt;</a:t>
              </a:r>
              <a:endParaRPr lang="en-US" sz="96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78814"/>
            <a:ext cx="5507120" cy="2095356"/>
            <a:chOff x="4784856" y="1833442"/>
            <a:chExt cx="4130340" cy="15715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833442"/>
              <a:ext cx="3739366" cy="1286119"/>
              <a:chOff x="5023430" y="1681042"/>
              <a:chExt cx="3739366" cy="1286119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694184" y="1681042"/>
                <a:ext cx="220941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96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&lt;</a:t>
                </a:r>
                <a:endParaRPr lang="en-US" sz="96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40647" y="4434295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44719"/>
              <a:ext cx="3739366" cy="1241676"/>
              <a:chOff x="5023430" y="1725485"/>
              <a:chExt cx="3739366" cy="1241676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656432" y="1725485"/>
                <a:ext cx="220941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96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  <a:endParaRPr lang="en-US" sz="96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19100"/>
              <a:ext cx="3739366" cy="1237259"/>
              <a:chOff x="5023430" y="1729902"/>
              <a:chExt cx="3739366" cy="1237259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65731" y="1729902"/>
                <a:ext cx="220941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96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(</a:t>
                </a:r>
                <a:endParaRPr lang="en-US" sz="96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9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818920" y="517908"/>
                <a:ext cx="6887818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6000" b="1" kern="0" dirty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7 345 000 ... 7 435 000</a:t>
                </a:r>
                <a:endParaRPr lang="en-US" sz="60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95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941712" y="4155435"/>
            <a:ext cx="7142941" cy="1813118"/>
            <a:chOff x="311419" y="3386316"/>
            <a:chExt cx="4009979" cy="123353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1067897"/>
              <a:chOff x="-524047" y="190884"/>
              <a:chExt cx="11932920" cy="189086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6" y="190884"/>
                <a:ext cx="5722031" cy="1890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9600" dirty="0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</a:t>
                </a:r>
                <a:endParaRPr lang="en-US" altLang="en-US" sz="9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B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820341" y="2375470"/>
            <a:ext cx="7166140" cy="1597266"/>
            <a:chOff x="264580" y="1643820"/>
            <a:chExt cx="4235200" cy="108760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744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8800" dirty="0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9</a:t>
                </a:r>
                <a:endParaRPr lang="en-US" altLang="en-US" sz="88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A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1" y="388883"/>
            <a:ext cx="11601945" cy="1902566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54216" y="332025"/>
              <a:ext cx="7059698" cy="1237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3200" b="1" kern="0" dirty="0" smtClean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Chữ số thích hợp điền vào dấu chấm là: </a:t>
              </a: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800" b="1" kern="0" dirty="0" smtClean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93 884 471 &lt; 93 ...84 471</a:t>
              </a:r>
              <a:endParaRPr lang="en-US" sz="4800" b="1" kern="0" dirty="0">
                <a:solidFill>
                  <a:srgbClr val="8F2A2A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/>
                    <a:sym typeface="Arial"/>
                  </a:rPr>
                  <a:t>1</a:t>
                </a:r>
                <a:endParaRPr sz="3733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5680718" y="3348218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77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98" y="2519381"/>
            <a:ext cx="3673748" cy="2787257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208573" y="165486"/>
            <a:ext cx="11344360" cy="2208323"/>
            <a:chOff x="156430" y="124114"/>
            <a:chExt cx="8508270" cy="165624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851778" y="441954"/>
              <a:ext cx="6812922" cy="114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267" b="1" kern="0" dirty="0" smtClean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Giá trị chữ số 8 trong số </a:t>
              </a: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vi-VN" sz="4267" b="1" kern="0" dirty="0" smtClean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183 445 666 là bao nhiêu?</a:t>
              </a:r>
              <a:endParaRPr lang="en-US" sz="4267" b="1" kern="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/>
                    <a:sym typeface="Arial"/>
                  </a:rPr>
                  <a:t>2</a:t>
                </a:r>
                <a:endParaRPr sz="3733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2279584" y="2752169"/>
            <a:ext cx="7142941" cy="1675053"/>
            <a:chOff x="311419" y="3386316"/>
            <a:chExt cx="4009979" cy="113959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2586096" y="226135"/>
                <a:ext cx="8405300" cy="1445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7200" b="1" dirty="0" smtClean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8 000 000</a:t>
                </a:r>
                <a:endParaRPr lang="en-US" altLang="en-US" sz="7200" b="1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3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A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3602794" y="4984518"/>
            <a:ext cx="7166140" cy="1597266"/>
            <a:chOff x="264580" y="1643820"/>
            <a:chExt cx="4235200" cy="108760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485051" y="354182"/>
                <a:ext cx="11221897" cy="1335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vi-VN" altLang="en-US" sz="6600" b="1" dirty="0" smtClean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80 000 000</a:t>
                </a:r>
                <a:endParaRPr lang="en-US" altLang="en-US" sz="6600" b="1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7333" kern="0">
                  <a:solidFill>
                    <a:srgbClr val="CA3659"/>
                  </a:solidFill>
                  <a:latin typeface="#9Slide07 Cadena" panose="02000503000000020004" pitchFamily="2" charset="0"/>
                  <a:cs typeface="Arial"/>
                  <a:sym typeface="Arial"/>
                </a:rPr>
                <a:t>B</a:t>
              </a:r>
              <a:endParaRPr sz="7333" kern="0">
                <a:solidFill>
                  <a:srgbClr val="CA3659"/>
                </a:solidFill>
                <a:latin typeface="#9Slide07 Cadena" panose="02000503000000020004" pitchFamily="2" charset="0"/>
                <a:cs typeface="Arial"/>
                <a:sym typeface="Arial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687" y="3287612"/>
            <a:ext cx="4618812" cy="36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558394" y="1856184"/>
            <a:ext cx="3408713" cy="3348829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B683-8B04-2AD3-0EC4-9A1B80FF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93" y="364357"/>
            <a:ext cx="85643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976" y="237915"/>
            <a:ext cx="6673667" cy="27962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1024129" y="2644655"/>
            <a:ext cx="5654025" cy="3975431"/>
          </a:xfrm>
          <a:prstGeom prst="wedgeRoundRectCallout">
            <a:avLst>
              <a:gd name="adj1" fmla="val 64068"/>
              <a:gd name="adj2" fmla="val 12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 idx="4294967295"/>
          </p:nvPr>
        </p:nvSpPr>
        <p:spPr>
          <a:xfrm>
            <a:off x="1250163" y="2874887"/>
            <a:ext cx="5427991" cy="2439600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/>
          <a:p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Cùng lựa chọn Fast food mà bạn yêu thích để hoàn chỉnh bài tập này!</a:t>
            </a:r>
            <a:endParaRPr sz="4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4B9570-147C-910C-DB63-C11298402E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13" b="92560" l="4375" r="45899">
                        <a14:foregroundMark x1="16332" y1="79863" x2="37550" y2="75981"/>
                        <a14:foregroundMark x1="37550" y1="75981" x2="37550" y2="75981"/>
                        <a14:foregroundMark x1="16114" y1="82936" x2="39628" y2="79094"/>
                        <a14:foregroundMark x1="16114" y1="78811" x2="17062" y2="83987"/>
                        <a14:foregroundMark x1="6343" y1="73918" x2="6343" y2="73918"/>
                        <a14:foregroundMark x1="6817" y1="73393" x2="6307" y2="84149"/>
                        <a14:foregroundMark x1="6307" y1="84149" x2="7729" y2="84998"/>
                        <a14:foregroundMark x1="12869" y1="76506" x2="17973" y2="82936"/>
                        <a14:foregroundMark x1="38935" y1="86575" x2="41743" y2="88354"/>
                        <a14:foregroundMark x1="38243" y1="71573" x2="38243" y2="71573"/>
                        <a14:foregroundMark x1="8895" y1="90942" x2="8895" y2="90942"/>
                        <a14:foregroundMark x1="4375" y1="81237" x2="4375" y2="81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" t="66921" r="49126" b="4556"/>
          <a:stretch/>
        </p:blipFill>
        <p:spPr>
          <a:xfrm>
            <a:off x="8073370" y="5638848"/>
            <a:ext cx="2335215" cy="1219152"/>
          </a:xfrm>
          <a:prstGeom prst="rect">
            <a:avLst/>
          </a:prstGeom>
        </p:spPr>
      </p:pic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41086316-45A1-CB61-B3E0-8AB3E75475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07953" y="-1903071"/>
          <a:ext cx="4488062" cy="1536144"/>
        </p:xfrm>
        <a:graphic>
          <a:graphicData uri="http://schemas.openxmlformats.org/drawingml/2006/table">
            <a:tbl>
              <a:tblPr firstRow="1" bandRow="1"/>
              <a:tblGrid>
                <a:gridCol w="748012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374005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512048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marL="121920" marR="121920" marT="60960" marB="6096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marL="121920" marR="121920" marT="60960" marB="6096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marL="121920" marR="121920" marT="60960" marB="6096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85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1" y="34607"/>
            <a:ext cx="1572945" cy="139408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279" y="53762"/>
            <a:ext cx="2980243" cy="1324867"/>
          </a:xfrm>
          <a:noFill/>
        </p:spPr>
        <p:txBody>
          <a:bodyPr/>
          <a:lstStyle/>
          <a:p>
            <a:r>
              <a:rPr lang="vi-VN" sz="6000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6000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3768" y="1378628"/>
            <a:ext cx="10876548" cy="499329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22409" y="1662979"/>
            <a:ext cx="6660682" cy="808522"/>
            <a:chOff x="1222409" y="1662979"/>
            <a:chExt cx="6660682" cy="808522"/>
          </a:xfrm>
        </p:grpSpPr>
        <p:sp>
          <p:nvSpPr>
            <p:cNvPr id="3" name="TextBox 2"/>
            <p:cNvSpPr txBox="1"/>
            <p:nvPr/>
          </p:nvSpPr>
          <p:spPr>
            <a:xfrm>
              <a:off x="1222409" y="1713297"/>
              <a:ext cx="6660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73 882 919          39 113 031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10142" y="166297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22409" y="2700128"/>
            <a:ext cx="8248850" cy="808522"/>
            <a:chOff x="1222409" y="2700128"/>
            <a:chExt cx="8248850" cy="808522"/>
          </a:xfrm>
        </p:grpSpPr>
        <p:sp>
          <p:nvSpPr>
            <p:cNvPr id="11" name="TextBox 10"/>
            <p:cNvSpPr txBox="1"/>
            <p:nvPr/>
          </p:nvSpPr>
          <p:spPr>
            <a:xfrm>
              <a:off x="1222409" y="2779742"/>
              <a:ext cx="8248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22 222 222          1 000 000 000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10142" y="270012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22409" y="3708199"/>
            <a:ext cx="10732168" cy="821983"/>
            <a:chOff x="1222409" y="3708199"/>
            <a:chExt cx="10732168" cy="821983"/>
          </a:xfrm>
        </p:grpSpPr>
        <p:sp>
          <p:nvSpPr>
            <p:cNvPr id="12" name="TextBox 11"/>
            <p:cNvSpPr txBox="1"/>
            <p:nvPr/>
          </p:nvSpPr>
          <p:spPr>
            <a:xfrm>
              <a:off x="1222409" y="3822296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2 500 300             2 000 000 + 500 000 + 300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10142" y="370819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22409" y="4745348"/>
            <a:ext cx="10732168" cy="885500"/>
            <a:chOff x="1222409" y="4745348"/>
            <a:chExt cx="10732168" cy="885500"/>
          </a:xfrm>
        </p:grpSpPr>
        <p:sp>
          <p:nvSpPr>
            <p:cNvPr id="13" name="TextBox 12"/>
            <p:cNvSpPr txBox="1"/>
            <p:nvPr/>
          </p:nvSpPr>
          <p:spPr>
            <a:xfrm>
              <a:off x="1222409" y="4922962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4 300 000             3 000 000 + 400 000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10142" y="474534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091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87066" y="2043275"/>
            <a:ext cx="724152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2" descr="Alphabets | English - Quizizz">
            <a:extLst>
              <a:ext uri="{FF2B5EF4-FFF2-40B4-BE49-F238E27FC236}">
                <a16:creationId xmlns:a16="http://schemas.microsoft.com/office/drawing/2014/main" id="{147A7170-1863-04E3-E820-800B271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44" y="3981240"/>
            <a:ext cx="3996056" cy="27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53" y="123865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C2625-F93C-8662-9113-2C4056B49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388" y="3683113"/>
            <a:ext cx="4075952" cy="3263856"/>
          </a:xfrm>
          <a:prstGeom prst="rect">
            <a:avLst/>
          </a:prstGeom>
        </p:spPr>
      </p:pic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AE643A86-D095-665D-B414-A2CF348253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04164" y="7675949"/>
          <a:ext cx="5118384" cy="1888449"/>
        </p:xfrm>
        <a:graphic>
          <a:graphicData uri="http://schemas.openxmlformats.org/drawingml/2006/table">
            <a:tbl>
              <a:tblPr firstRow="1" bandRow="1"/>
              <a:tblGrid>
                <a:gridCol w="853064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grpSp>
        <p:nvGrpSpPr>
          <p:cNvPr id="195" name="Group 194"/>
          <p:cNvGrpSpPr/>
          <p:nvPr/>
        </p:nvGrpSpPr>
        <p:grpSpPr>
          <a:xfrm>
            <a:off x="2677487" y="2267969"/>
            <a:ext cx="6660682" cy="808522"/>
            <a:chOff x="1222409" y="1662979"/>
            <a:chExt cx="6660682" cy="808522"/>
          </a:xfrm>
        </p:grpSpPr>
        <p:sp>
          <p:nvSpPr>
            <p:cNvPr id="196" name="TextBox 195"/>
            <p:cNvSpPr txBox="1"/>
            <p:nvPr/>
          </p:nvSpPr>
          <p:spPr>
            <a:xfrm>
              <a:off x="1222409" y="1713297"/>
              <a:ext cx="6660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73 882 919          39 113 031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4110142" y="166297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 smtClean="0"/>
                <a:t>&gt;</a:t>
              </a:r>
              <a:endParaRPr lang="en-US" sz="5400" b="1" dirty="0"/>
            </a:p>
          </p:txBody>
        </p:sp>
      </p:grpSp>
      <p:grpSp>
        <p:nvGrpSpPr>
          <p:cNvPr id="40" name="Google Shape;1616;p44">
            <a:extLst>
              <a:ext uri="{FF2B5EF4-FFF2-40B4-BE49-F238E27FC236}">
                <a16:creationId xmlns:a16="http://schemas.microsoft.com/office/drawing/2014/main" id="{1AD1545F-FA86-FF28-6960-D92AECA713FD}"/>
              </a:ext>
            </a:extLst>
          </p:cNvPr>
          <p:cNvGrpSpPr/>
          <p:nvPr/>
        </p:nvGrpSpPr>
        <p:grpSpPr>
          <a:xfrm>
            <a:off x="5424820" y="2214529"/>
            <a:ext cx="1151956" cy="1220934"/>
            <a:chOff x="711348" y="1165139"/>
            <a:chExt cx="1119454" cy="1126034"/>
          </a:xfrm>
        </p:grpSpPr>
        <p:sp>
          <p:nvSpPr>
            <p:cNvPr id="41" name="Google Shape;1617;p44">
              <a:extLst>
                <a:ext uri="{FF2B5EF4-FFF2-40B4-BE49-F238E27FC236}">
                  <a16:creationId xmlns:a16="http://schemas.microsoft.com/office/drawing/2014/main" id="{5F2924AF-7554-2FCA-7257-BF3FFF9016E0}"/>
                </a:ext>
              </a:extLst>
            </p:cNvPr>
            <p:cNvSpPr/>
            <p:nvPr/>
          </p:nvSpPr>
          <p:spPr>
            <a:xfrm rot="-1036828">
              <a:off x="855918" y="1753662"/>
              <a:ext cx="915868" cy="401519"/>
            </a:xfrm>
            <a:custGeom>
              <a:avLst/>
              <a:gdLst/>
              <a:ahLst/>
              <a:cxnLst/>
              <a:rect l="l" t="t" r="r" b="b"/>
              <a:pathLst>
                <a:path w="18207" h="7982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1148" y="3392"/>
                  </a:lnTo>
                  <a:lnTo>
                    <a:pt x="1622" y="3791"/>
                  </a:lnTo>
                  <a:lnTo>
                    <a:pt x="2145" y="4165"/>
                  </a:lnTo>
                  <a:lnTo>
                    <a:pt x="2669" y="4539"/>
                  </a:lnTo>
                  <a:lnTo>
                    <a:pt x="3193" y="4863"/>
                  </a:lnTo>
                  <a:lnTo>
                    <a:pt x="3766" y="5163"/>
                  </a:lnTo>
                  <a:lnTo>
                    <a:pt x="4315" y="5437"/>
                  </a:lnTo>
                  <a:lnTo>
                    <a:pt x="4914" y="5711"/>
                  </a:lnTo>
                  <a:lnTo>
                    <a:pt x="5487" y="5961"/>
                  </a:lnTo>
                  <a:lnTo>
                    <a:pt x="6086" y="6185"/>
                  </a:lnTo>
                  <a:lnTo>
                    <a:pt x="6709" y="6385"/>
                  </a:lnTo>
                  <a:lnTo>
                    <a:pt x="7308" y="6584"/>
                  </a:lnTo>
                  <a:lnTo>
                    <a:pt x="8555" y="6934"/>
                  </a:lnTo>
                  <a:lnTo>
                    <a:pt x="9777" y="7258"/>
                  </a:lnTo>
                  <a:lnTo>
                    <a:pt x="10600" y="7457"/>
                  </a:lnTo>
                  <a:lnTo>
                    <a:pt x="11423" y="7632"/>
                  </a:lnTo>
                  <a:lnTo>
                    <a:pt x="12221" y="7782"/>
                  </a:lnTo>
                  <a:lnTo>
                    <a:pt x="13044" y="7881"/>
                  </a:lnTo>
                  <a:lnTo>
                    <a:pt x="13867" y="7956"/>
                  </a:lnTo>
                  <a:lnTo>
                    <a:pt x="14715" y="7981"/>
                  </a:lnTo>
                  <a:lnTo>
                    <a:pt x="15114" y="7981"/>
                  </a:lnTo>
                  <a:lnTo>
                    <a:pt x="15538" y="7956"/>
                  </a:lnTo>
                  <a:lnTo>
                    <a:pt x="15937" y="7931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18;p44">
              <a:extLst>
                <a:ext uri="{FF2B5EF4-FFF2-40B4-BE49-F238E27FC236}">
                  <a16:creationId xmlns:a16="http://schemas.microsoft.com/office/drawing/2014/main" id="{BEB007FF-9B1C-A1AA-AA39-D1135D7B8296}"/>
                </a:ext>
              </a:extLst>
            </p:cNvPr>
            <p:cNvSpPr/>
            <p:nvPr/>
          </p:nvSpPr>
          <p:spPr>
            <a:xfrm rot="-1036828">
              <a:off x="855358" y="1753747"/>
              <a:ext cx="915868" cy="397746"/>
            </a:xfrm>
            <a:custGeom>
              <a:avLst/>
              <a:gdLst/>
              <a:ahLst/>
              <a:cxnLst/>
              <a:rect l="l" t="t" r="r" b="b"/>
              <a:pathLst>
                <a:path w="18207" h="7907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749" y="3018"/>
                  </a:lnTo>
                  <a:lnTo>
                    <a:pt x="799" y="2793"/>
                  </a:lnTo>
                  <a:lnTo>
                    <a:pt x="848" y="2544"/>
                  </a:lnTo>
                  <a:lnTo>
                    <a:pt x="923" y="2369"/>
                  </a:lnTo>
                  <a:lnTo>
                    <a:pt x="1023" y="2170"/>
                  </a:lnTo>
                  <a:lnTo>
                    <a:pt x="1148" y="2020"/>
                  </a:lnTo>
                  <a:lnTo>
                    <a:pt x="1223" y="1970"/>
                  </a:lnTo>
                  <a:lnTo>
                    <a:pt x="1322" y="1920"/>
                  </a:lnTo>
                  <a:lnTo>
                    <a:pt x="1422" y="1871"/>
                  </a:lnTo>
                  <a:lnTo>
                    <a:pt x="1547" y="1846"/>
                  </a:lnTo>
                  <a:lnTo>
                    <a:pt x="1647" y="1846"/>
                  </a:lnTo>
                  <a:lnTo>
                    <a:pt x="1771" y="1871"/>
                  </a:lnTo>
                  <a:lnTo>
                    <a:pt x="2021" y="1945"/>
                  </a:lnTo>
                  <a:lnTo>
                    <a:pt x="2245" y="2020"/>
                  </a:lnTo>
                  <a:lnTo>
                    <a:pt x="3068" y="2394"/>
                  </a:lnTo>
                  <a:lnTo>
                    <a:pt x="3492" y="2594"/>
                  </a:lnTo>
                  <a:lnTo>
                    <a:pt x="3891" y="2818"/>
                  </a:lnTo>
                  <a:lnTo>
                    <a:pt x="4240" y="3093"/>
                  </a:lnTo>
                  <a:lnTo>
                    <a:pt x="4589" y="3367"/>
                  </a:lnTo>
                  <a:lnTo>
                    <a:pt x="4739" y="3542"/>
                  </a:lnTo>
                  <a:lnTo>
                    <a:pt x="4889" y="3691"/>
                  </a:lnTo>
                  <a:lnTo>
                    <a:pt x="5013" y="3891"/>
                  </a:lnTo>
                  <a:lnTo>
                    <a:pt x="5113" y="4065"/>
                  </a:lnTo>
                  <a:lnTo>
                    <a:pt x="5288" y="4390"/>
                  </a:lnTo>
                  <a:lnTo>
                    <a:pt x="5388" y="4539"/>
                  </a:lnTo>
                  <a:lnTo>
                    <a:pt x="5487" y="4689"/>
                  </a:lnTo>
                  <a:lnTo>
                    <a:pt x="5612" y="4789"/>
                  </a:lnTo>
                  <a:lnTo>
                    <a:pt x="5737" y="4888"/>
                  </a:lnTo>
                  <a:lnTo>
                    <a:pt x="5861" y="4963"/>
                  </a:lnTo>
                  <a:lnTo>
                    <a:pt x="6136" y="4963"/>
                  </a:lnTo>
                  <a:lnTo>
                    <a:pt x="6236" y="4913"/>
                  </a:lnTo>
                  <a:lnTo>
                    <a:pt x="6410" y="4814"/>
                  </a:lnTo>
                  <a:lnTo>
                    <a:pt x="6585" y="4689"/>
                  </a:lnTo>
                  <a:lnTo>
                    <a:pt x="6784" y="4564"/>
                  </a:lnTo>
                  <a:lnTo>
                    <a:pt x="6909" y="4514"/>
                  </a:lnTo>
                  <a:lnTo>
                    <a:pt x="7059" y="4464"/>
                  </a:lnTo>
                  <a:lnTo>
                    <a:pt x="7183" y="4439"/>
                  </a:lnTo>
                  <a:lnTo>
                    <a:pt x="7333" y="4439"/>
                  </a:lnTo>
                  <a:lnTo>
                    <a:pt x="7632" y="4464"/>
                  </a:lnTo>
                  <a:lnTo>
                    <a:pt x="7931" y="4539"/>
                  </a:lnTo>
                  <a:lnTo>
                    <a:pt x="8231" y="4639"/>
                  </a:lnTo>
                  <a:lnTo>
                    <a:pt x="8505" y="4789"/>
                  </a:lnTo>
                  <a:lnTo>
                    <a:pt x="9079" y="5088"/>
                  </a:lnTo>
                  <a:lnTo>
                    <a:pt x="9428" y="5238"/>
                  </a:lnTo>
                  <a:lnTo>
                    <a:pt x="9777" y="5387"/>
                  </a:lnTo>
                  <a:lnTo>
                    <a:pt x="10126" y="5512"/>
                  </a:lnTo>
                  <a:lnTo>
                    <a:pt x="10475" y="5612"/>
                  </a:lnTo>
                  <a:lnTo>
                    <a:pt x="11224" y="5811"/>
                  </a:lnTo>
                  <a:lnTo>
                    <a:pt x="11947" y="5936"/>
                  </a:lnTo>
                  <a:lnTo>
                    <a:pt x="12720" y="6036"/>
                  </a:lnTo>
                  <a:lnTo>
                    <a:pt x="13468" y="6135"/>
                  </a:lnTo>
                  <a:lnTo>
                    <a:pt x="14216" y="6235"/>
                  </a:lnTo>
                  <a:lnTo>
                    <a:pt x="14990" y="6335"/>
                  </a:lnTo>
                  <a:lnTo>
                    <a:pt x="15364" y="6435"/>
                  </a:lnTo>
                  <a:lnTo>
                    <a:pt x="15563" y="6510"/>
                  </a:lnTo>
                  <a:lnTo>
                    <a:pt x="15738" y="6584"/>
                  </a:lnTo>
                  <a:lnTo>
                    <a:pt x="15912" y="6684"/>
                  </a:lnTo>
                  <a:lnTo>
                    <a:pt x="16037" y="6834"/>
                  </a:lnTo>
                  <a:lnTo>
                    <a:pt x="16137" y="6983"/>
                  </a:lnTo>
                  <a:lnTo>
                    <a:pt x="16187" y="7158"/>
                  </a:lnTo>
                  <a:lnTo>
                    <a:pt x="16187" y="7358"/>
                  </a:lnTo>
                  <a:lnTo>
                    <a:pt x="16137" y="7557"/>
                  </a:lnTo>
                  <a:lnTo>
                    <a:pt x="16087" y="7732"/>
                  </a:lnTo>
                  <a:lnTo>
                    <a:pt x="15987" y="7906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19;p44">
              <a:extLst>
                <a:ext uri="{FF2B5EF4-FFF2-40B4-BE49-F238E27FC236}">
                  <a16:creationId xmlns:a16="http://schemas.microsoft.com/office/drawing/2014/main" id="{897D8993-7CF6-0EE6-34A4-89AB3F652579}"/>
                </a:ext>
              </a:extLst>
            </p:cNvPr>
            <p:cNvSpPr/>
            <p:nvPr/>
          </p:nvSpPr>
          <p:spPr>
            <a:xfrm rot="-1036828">
              <a:off x="849809" y="1747347"/>
              <a:ext cx="928444" cy="415302"/>
            </a:xfrm>
            <a:custGeom>
              <a:avLst/>
              <a:gdLst/>
              <a:ahLst/>
              <a:cxnLst/>
              <a:rect l="l" t="t" r="r" b="b"/>
              <a:pathLst>
                <a:path w="18457" h="8256" extrusionOk="0">
                  <a:moveTo>
                    <a:pt x="1946" y="250"/>
                  </a:moveTo>
                  <a:lnTo>
                    <a:pt x="2171" y="275"/>
                  </a:lnTo>
                  <a:lnTo>
                    <a:pt x="2345" y="325"/>
                  </a:lnTo>
                  <a:lnTo>
                    <a:pt x="2495" y="399"/>
                  </a:lnTo>
                  <a:lnTo>
                    <a:pt x="2844" y="574"/>
                  </a:lnTo>
                  <a:lnTo>
                    <a:pt x="3193" y="749"/>
                  </a:lnTo>
                  <a:lnTo>
                    <a:pt x="3991" y="1073"/>
                  </a:lnTo>
                  <a:lnTo>
                    <a:pt x="4789" y="1372"/>
                  </a:lnTo>
                  <a:lnTo>
                    <a:pt x="5587" y="1646"/>
                  </a:lnTo>
                  <a:lnTo>
                    <a:pt x="6410" y="1896"/>
                  </a:lnTo>
                  <a:lnTo>
                    <a:pt x="8056" y="2370"/>
                  </a:lnTo>
                  <a:lnTo>
                    <a:pt x="9678" y="2819"/>
                  </a:lnTo>
                  <a:lnTo>
                    <a:pt x="11074" y="3193"/>
                  </a:lnTo>
                  <a:lnTo>
                    <a:pt x="12471" y="3592"/>
                  </a:lnTo>
                  <a:lnTo>
                    <a:pt x="13868" y="4016"/>
                  </a:lnTo>
                  <a:lnTo>
                    <a:pt x="14541" y="4265"/>
                  </a:lnTo>
                  <a:lnTo>
                    <a:pt x="15239" y="4515"/>
                  </a:lnTo>
                  <a:lnTo>
                    <a:pt x="15514" y="4614"/>
                  </a:lnTo>
                  <a:lnTo>
                    <a:pt x="16212" y="4889"/>
                  </a:lnTo>
                  <a:lnTo>
                    <a:pt x="16561" y="5013"/>
                  </a:lnTo>
                  <a:lnTo>
                    <a:pt x="16935" y="5113"/>
                  </a:lnTo>
                  <a:lnTo>
                    <a:pt x="17060" y="5138"/>
                  </a:lnTo>
                  <a:lnTo>
                    <a:pt x="17309" y="5188"/>
                  </a:lnTo>
                  <a:lnTo>
                    <a:pt x="17534" y="5288"/>
                  </a:lnTo>
                  <a:lnTo>
                    <a:pt x="17684" y="5363"/>
                  </a:lnTo>
                  <a:lnTo>
                    <a:pt x="17808" y="5462"/>
                  </a:lnTo>
                  <a:lnTo>
                    <a:pt x="17933" y="5587"/>
                  </a:lnTo>
                  <a:lnTo>
                    <a:pt x="18033" y="5737"/>
                  </a:lnTo>
                  <a:lnTo>
                    <a:pt x="18107" y="5886"/>
                  </a:lnTo>
                  <a:lnTo>
                    <a:pt x="18157" y="6036"/>
                  </a:lnTo>
                  <a:lnTo>
                    <a:pt x="18182" y="6211"/>
                  </a:lnTo>
                  <a:lnTo>
                    <a:pt x="18182" y="6385"/>
                  </a:lnTo>
                  <a:lnTo>
                    <a:pt x="18182" y="6535"/>
                  </a:lnTo>
                  <a:lnTo>
                    <a:pt x="18132" y="6709"/>
                  </a:lnTo>
                  <a:lnTo>
                    <a:pt x="18083" y="6859"/>
                  </a:lnTo>
                  <a:lnTo>
                    <a:pt x="18008" y="7009"/>
                  </a:lnTo>
                  <a:lnTo>
                    <a:pt x="17908" y="7158"/>
                  </a:lnTo>
                  <a:lnTo>
                    <a:pt x="17808" y="7283"/>
                  </a:lnTo>
                  <a:lnTo>
                    <a:pt x="17684" y="7408"/>
                  </a:lnTo>
                  <a:lnTo>
                    <a:pt x="17534" y="7507"/>
                  </a:lnTo>
                  <a:lnTo>
                    <a:pt x="17284" y="7657"/>
                  </a:lnTo>
                  <a:lnTo>
                    <a:pt x="17010" y="7757"/>
                  </a:lnTo>
                  <a:lnTo>
                    <a:pt x="16736" y="7807"/>
                  </a:lnTo>
                  <a:lnTo>
                    <a:pt x="16461" y="7857"/>
                  </a:lnTo>
                  <a:lnTo>
                    <a:pt x="16037" y="7931"/>
                  </a:lnTo>
                  <a:lnTo>
                    <a:pt x="15613" y="7956"/>
                  </a:lnTo>
                  <a:lnTo>
                    <a:pt x="15189" y="7981"/>
                  </a:lnTo>
                  <a:lnTo>
                    <a:pt x="14765" y="7981"/>
                  </a:lnTo>
                  <a:lnTo>
                    <a:pt x="13918" y="7956"/>
                  </a:lnTo>
                  <a:lnTo>
                    <a:pt x="13094" y="7882"/>
                  </a:lnTo>
                  <a:lnTo>
                    <a:pt x="12271" y="7757"/>
                  </a:lnTo>
                  <a:lnTo>
                    <a:pt x="11473" y="7607"/>
                  </a:lnTo>
                  <a:lnTo>
                    <a:pt x="10700" y="7433"/>
                  </a:lnTo>
                  <a:lnTo>
                    <a:pt x="9952" y="7258"/>
                  </a:lnTo>
                  <a:lnTo>
                    <a:pt x="8755" y="6959"/>
                  </a:lnTo>
                  <a:lnTo>
                    <a:pt x="7558" y="6610"/>
                  </a:lnTo>
                  <a:lnTo>
                    <a:pt x="6959" y="6435"/>
                  </a:lnTo>
                  <a:lnTo>
                    <a:pt x="6361" y="6211"/>
                  </a:lnTo>
                  <a:lnTo>
                    <a:pt x="5762" y="5986"/>
                  </a:lnTo>
                  <a:lnTo>
                    <a:pt x="5163" y="5762"/>
                  </a:lnTo>
                  <a:lnTo>
                    <a:pt x="4590" y="5487"/>
                  </a:lnTo>
                  <a:lnTo>
                    <a:pt x="4016" y="5213"/>
                  </a:lnTo>
                  <a:lnTo>
                    <a:pt x="3443" y="4914"/>
                  </a:lnTo>
                  <a:lnTo>
                    <a:pt x="2894" y="4564"/>
                  </a:lnTo>
                  <a:lnTo>
                    <a:pt x="2370" y="4215"/>
                  </a:lnTo>
                  <a:lnTo>
                    <a:pt x="1871" y="3841"/>
                  </a:lnTo>
                  <a:lnTo>
                    <a:pt x="1372" y="3442"/>
                  </a:lnTo>
                  <a:lnTo>
                    <a:pt x="899" y="2993"/>
                  </a:lnTo>
                  <a:lnTo>
                    <a:pt x="674" y="2744"/>
                  </a:lnTo>
                  <a:lnTo>
                    <a:pt x="450" y="2469"/>
                  </a:lnTo>
                  <a:lnTo>
                    <a:pt x="375" y="2320"/>
                  </a:lnTo>
                  <a:lnTo>
                    <a:pt x="300" y="2145"/>
                  </a:lnTo>
                  <a:lnTo>
                    <a:pt x="275" y="1996"/>
                  </a:lnTo>
                  <a:lnTo>
                    <a:pt x="250" y="1821"/>
                  </a:lnTo>
                  <a:lnTo>
                    <a:pt x="275" y="1622"/>
                  </a:lnTo>
                  <a:lnTo>
                    <a:pt x="350" y="1422"/>
                  </a:lnTo>
                  <a:lnTo>
                    <a:pt x="475" y="1198"/>
                  </a:lnTo>
                  <a:lnTo>
                    <a:pt x="649" y="998"/>
                  </a:lnTo>
                  <a:lnTo>
                    <a:pt x="899" y="724"/>
                  </a:lnTo>
                  <a:lnTo>
                    <a:pt x="1048" y="599"/>
                  </a:lnTo>
                  <a:lnTo>
                    <a:pt x="1223" y="499"/>
                  </a:lnTo>
                  <a:lnTo>
                    <a:pt x="1397" y="399"/>
                  </a:lnTo>
                  <a:lnTo>
                    <a:pt x="1572" y="325"/>
                  </a:lnTo>
                  <a:lnTo>
                    <a:pt x="1772" y="275"/>
                  </a:lnTo>
                  <a:lnTo>
                    <a:pt x="1946" y="250"/>
                  </a:lnTo>
                  <a:close/>
                  <a:moveTo>
                    <a:pt x="1722" y="0"/>
                  </a:moveTo>
                  <a:lnTo>
                    <a:pt x="1522" y="75"/>
                  </a:lnTo>
                  <a:lnTo>
                    <a:pt x="1298" y="150"/>
                  </a:lnTo>
                  <a:lnTo>
                    <a:pt x="1098" y="250"/>
                  </a:lnTo>
                  <a:lnTo>
                    <a:pt x="924" y="374"/>
                  </a:lnTo>
                  <a:lnTo>
                    <a:pt x="749" y="524"/>
                  </a:lnTo>
                  <a:lnTo>
                    <a:pt x="574" y="674"/>
                  </a:lnTo>
                  <a:lnTo>
                    <a:pt x="450" y="823"/>
                  </a:lnTo>
                  <a:lnTo>
                    <a:pt x="250" y="1073"/>
                  </a:lnTo>
                  <a:lnTo>
                    <a:pt x="125" y="1322"/>
                  </a:lnTo>
                  <a:lnTo>
                    <a:pt x="26" y="1572"/>
                  </a:lnTo>
                  <a:lnTo>
                    <a:pt x="1" y="1821"/>
                  </a:lnTo>
                  <a:lnTo>
                    <a:pt x="1" y="2021"/>
                  </a:lnTo>
                  <a:lnTo>
                    <a:pt x="51" y="2220"/>
                  </a:lnTo>
                  <a:lnTo>
                    <a:pt x="125" y="2395"/>
                  </a:lnTo>
                  <a:lnTo>
                    <a:pt x="225" y="2569"/>
                  </a:lnTo>
                  <a:lnTo>
                    <a:pt x="325" y="2744"/>
                  </a:lnTo>
                  <a:lnTo>
                    <a:pt x="450" y="2893"/>
                  </a:lnTo>
                  <a:lnTo>
                    <a:pt x="724" y="3168"/>
                  </a:lnTo>
                  <a:lnTo>
                    <a:pt x="1173" y="3617"/>
                  </a:lnTo>
                  <a:lnTo>
                    <a:pt x="1672" y="4016"/>
                  </a:lnTo>
                  <a:lnTo>
                    <a:pt x="2171" y="4390"/>
                  </a:lnTo>
                  <a:lnTo>
                    <a:pt x="2694" y="4739"/>
                  </a:lnTo>
                  <a:lnTo>
                    <a:pt x="3218" y="5063"/>
                  </a:lnTo>
                  <a:lnTo>
                    <a:pt x="3792" y="5388"/>
                  </a:lnTo>
                  <a:lnTo>
                    <a:pt x="4340" y="5662"/>
                  </a:lnTo>
                  <a:lnTo>
                    <a:pt x="4914" y="5911"/>
                  </a:lnTo>
                  <a:lnTo>
                    <a:pt x="5488" y="6161"/>
                  </a:lnTo>
                  <a:lnTo>
                    <a:pt x="6086" y="6385"/>
                  </a:lnTo>
                  <a:lnTo>
                    <a:pt x="6685" y="6610"/>
                  </a:lnTo>
                  <a:lnTo>
                    <a:pt x="7258" y="6784"/>
                  </a:lnTo>
                  <a:lnTo>
                    <a:pt x="8456" y="7133"/>
                  </a:lnTo>
                  <a:lnTo>
                    <a:pt x="9603" y="7458"/>
                  </a:lnTo>
                  <a:lnTo>
                    <a:pt x="9877" y="7507"/>
                  </a:lnTo>
                  <a:lnTo>
                    <a:pt x="10650" y="7682"/>
                  </a:lnTo>
                  <a:lnTo>
                    <a:pt x="11423" y="7857"/>
                  </a:lnTo>
                  <a:lnTo>
                    <a:pt x="12246" y="8006"/>
                  </a:lnTo>
                  <a:lnTo>
                    <a:pt x="13070" y="8131"/>
                  </a:lnTo>
                  <a:lnTo>
                    <a:pt x="13918" y="8206"/>
                  </a:lnTo>
                  <a:lnTo>
                    <a:pt x="14765" y="8256"/>
                  </a:lnTo>
                  <a:lnTo>
                    <a:pt x="15214" y="8231"/>
                  </a:lnTo>
                  <a:lnTo>
                    <a:pt x="15638" y="8231"/>
                  </a:lnTo>
                  <a:lnTo>
                    <a:pt x="16062" y="8181"/>
                  </a:lnTo>
                  <a:lnTo>
                    <a:pt x="16486" y="8131"/>
                  </a:lnTo>
                  <a:lnTo>
                    <a:pt x="16786" y="8056"/>
                  </a:lnTo>
                  <a:lnTo>
                    <a:pt x="17085" y="7981"/>
                  </a:lnTo>
                  <a:lnTo>
                    <a:pt x="17384" y="7882"/>
                  </a:lnTo>
                  <a:lnTo>
                    <a:pt x="17684" y="7732"/>
                  </a:lnTo>
                  <a:lnTo>
                    <a:pt x="17833" y="7607"/>
                  </a:lnTo>
                  <a:lnTo>
                    <a:pt x="17983" y="7458"/>
                  </a:lnTo>
                  <a:lnTo>
                    <a:pt x="18132" y="7308"/>
                  </a:lnTo>
                  <a:lnTo>
                    <a:pt x="18232" y="7133"/>
                  </a:lnTo>
                  <a:lnTo>
                    <a:pt x="18332" y="6959"/>
                  </a:lnTo>
                  <a:lnTo>
                    <a:pt x="18382" y="6759"/>
                  </a:lnTo>
                  <a:lnTo>
                    <a:pt x="18432" y="6585"/>
                  </a:lnTo>
                  <a:lnTo>
                    <a:pt x="18457" y="6385"/>
                  </a:lnTo>
                  <a:lnTo>
                    <a:pt x="18432" y="6161"/>
                  </a:lnTo>
                  <a:lnTo>
                    <a:pt x="18407" y="5961"/>
                  </a:lnTo>
                  <a:lnTo>
                    <a:pt x="18332" y="5762"/>
                  </a:lnTo>
                  <a:lnTo>
                    <a:pt x="18232" y="5587"/>
                  </a:lnTo>
                  <a:lnTo>
                    <a:pt x="18132" y="5412"/>
                  </a:lnTo>
                  <a:lnTo>
                    <a:pt x="17983" y="5263"/>
                  </a:lnTo>
                  <a:lnTo>
                    <a:pt x="17833" y="5138"/>
                  </a:lnTo>
                  <a:lnTo>
                    <a:pt x="17659" y="5038"/>
                  </a:lnTo>
                  <a:lnTo>
                    <a:pt x="17384" y="4939"/>
                  </a:lnTo>
                  <a:lnTo>
                    <a:pt x="17110" y="4889"/>
                  </a:lnTo>
                  <a:lnTo>
                    <a:pt x="16985" y="4864"/>
                  </a:lnTo>
                  <a:lnTo>
                    <a:pt x="16636" y="4764"/>
                  </a:lnTo>
                  <a:lnTo>
                    <a:pt x="16287" y="4639"/>
                  </a:lnTo>
                  <a:lnTo>
                    <a:pt x="15589" y="4390"/>
                  </a:lnTo>
                  <a:lnTo>
                    <a:pt x="15339" y="4265"/>
                  </a:lnTo>
                  <a:lnTo>
                    <a:pt x="14641" y="4016"/>
                  </a:lnTo>
                  <a:lnTo>
                    <a:pt x="13942" y="3766"/>
                  </a:lnTo>
                  <a:lnTo>
                    <a:pt x="12546" y="3342"/>
                  </a:lnTo>
                  <a:lnTo>
                    <a:pt x="11149" y="2943"/>
                  </a:lnTo>
                  <a:lnTo>
                    <a:pt x="9752" y="2569"/>
                  </a:lnTo>
                  <a:lnTo>
                    <a:pt x="8131" y="2120"/>
                  </a:lnTo>
                  <a:lnTo>
                    <a:pt x="6485" y="1671"/>
                  </a:lnTo>
                  <a:lnTo>
                    <a:pt x="5687" y="1397"/>
                  </a:lnTo>
                  <a:lnTo>
                    <a:pt x="4864" y="1123"/>
                  </a:lnTo>
                  <a:lnTo>
                    <a:pt x="4066" y="823"/>
                  </a:lnTo>
                  <a:lnTo>
                    <a:pt x="3293" y="499"/>
                  </a:lnTo>
                  <a:lnTo>
                    <a:pt x="2944" y="350"/>
                  </a:lnTo>
                  <a:lnTo>
                    <a:pt x="2719" y="225"/>
                  </a:lnTo>
                  <a:lnTo>
                    <a:pt x="2470" y="100"/>
                  </a:lnTo>
                  <a:lnTo>
                    <a:pt x="2220" y="2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20;p44">
              <a:extLst>
                <a:ext uri="{FF2B5EF4-FFF2-40B4-BE49-F238E27FC236}">
                  <a16:creationId xmlns:a16="http://schemas.microsoft.com/office/drawing/2014/main" id="{68637CB6-7171-68E1-903D-D9C35ED17B8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50" y="2320"/>
                  </a:lnTo>
                  <a:lnTo>
                    <a:pt x="100" y="2445"/>
                  </a:lnTo>
                  <a:lnTo>
                    <a:pt x="225" y="2694"/>
                  </a:lnTo>
                  <a:lnTo>
                    <a:pt x="399" y="2919"/>
                  </a:lnTo>
                  <a:lnTo>
                    <a:pt x="599" y="3118"/>
                  </a:lnTo>
                  <a:lnTo>
                    <a:pt x="948" y="3393"/>
                  </a:lnTo>
                  <a:lnTo>
                    <a:pt x="1322" y="3642"/>
                  </a:lnTo>
                  <a:lnTo>
                    <a:pt x="2046" y="4091"/>
                  </a:lnTo>
                  <a:lnTo>
                    <a:pt x="2794" y="4515"/>
                  </a:lnTo>
                  <a:lnTo>
                    <a:pt x="3542" y="4914"/>
                  </a:lnTo>
                  <a:lnTo>
                    <a:pt x="4290" y="5288"/>
                  </a:lnTo>
                  <a:lnTo>
                    <a:pt x="5063" y="5637"/>
                  </a:lnTo>
                  <a:lnTo>
                    <a:pt x="5836" y="5961"/>
                  </a:lnTo>
                  <a:lnTo>
                    <a:pt x="6635" y="6286"/>
                  </a:lnTo>
                  <a:lnTo>
                    <a:pt x="7433" y="6560"/>
                  </a:lnTo>
                  <a:lnTo>
                    <a:pt x="8231" y="6834"/>
                  </a:lnTo>
                  <a:lnTo>
                    <a:pt x="9054" y="7059"/>
                  </a:lnTo>
                  <a:lnTo>
                    <a:pt x="9852" y="7283"/>
                  </a:lnTo>
                  <a:lnTo>
                    <a:pt x="10675" y="7483"/>
                  </a:lnTo>
                  <a:lnTo>
                    <a:pt x="11523" y="7657"/>
                  </a:lnTo>
                  <a:lnTo>
                    <a:pt x="12346" y="7782"/>
                  </a:lnTo>
                  <a:lnTo>
                    <a:pt x="13194" y="790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21;p44">
              <a:extLst>
                <a:ext uri="{FF2B5EF4-FFF2-40B4-BE49-F238E27FC236}">
                  <a16:creationId xmlns:a16="http://schemas.microsoft.com/office/drawing/2014/main" id="{29B61E6E-59C6-911D-FEBE-F3BA9E99866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75" y="2395"/>
                  </a:lnTo>
                  <a:lnTo>
                    <a:pt x="150" y="2594"/>
                  </a:lnTo>
                  <a:lnTo>
                    <a:pt x="275" y="2794"/>
                  </a:lnTo>
                  <a:lnTo>
                    <a:pt x="424" y="2969"/>
                  </a:lnTo>
                  <a:lnTo>
                    <a:pt x="499" y="2619"/>
                  </a:lnTo>
                  <a:lnTo>
                    <a:pt x="574" y="2420"/>
                  </a:lnTo>
                  <a:lnTo>
                    <a:pt x="699" y="2270"/>
                  </a:lnTo>
                  <a:lnTo>
                    <a:pt x="774" y="2195"/>
                  </a:lnTo>
                  <a:lnTo>
                    <a:pt x="848" y="2146"/>
                  </a:lnTo>
                  <a:lnTo>
                    <a:pt x="923" y="2121"/>
                  </a:lnTo>
                  <a:lnTo>
                    <a:pt x="1023" y="2121"/>
                  </a:lnTo>
                  <a:lnTo>
                    <a:pt x="1098" y="2146"/>
                  </a:lnTo>
                  <a:lnTo>
                    <a:pt x="1173" y="2171"/>
                  </a:lnTo>
                  <a:lnTo>
                    <a:pt x="1322" y="2270"/>
                  </a:lnTo>
                  <a:lnTo>
                    <a:pt x="1447" y="2320"/>
                  </a:lnTo>
                  <a:lnTo>
                    <a:pt x="1597" y="2345"/>
                  </a:lnTo>
                  <a:lnTo>
                    <a:pt x="1746" y="2320"/>
                  </a:lnTo>
                  <a:lnTo>
                    <a:pt x="1871" y="2270"/>
                  </a:lnTo>
                  <a:lnTo>
                    <a:pt x="1896" y="2370"/>
                  </a:lnTo>
                  <a:lnTo>
                    <a:pt x="1921" y="2470"/>
                  </a:lnTo>
                  <a:lnTo>
                    <a:pt x="1971" y="2570"/>
                  </a:lnTo>
                  <a:lnTo>
                    <a:pt x="2021" y="2644"/>
                  </a:lnTo>
                  <a:lnTo>
                    <a:pt x="2170" y="2794"/>
                  </a:lnTo>
                  <a:lnTo>
                    <a:pt x="2345" y="2869"/>
                  </a:lnTo>
                  <a:lnTo>
                    <a:pt x="2544" y="2944"/>
                  </a:lnTo>
                  <a:lnTo>
                    <a:pt x="2744" y="2944"/>
                  </a:lnTo>
                  <a:lnTo>
                    <a:pt x="2844" y="2919"/>
                  </a:lnTo>
                  <a:lnTo>
                    <a:pt x="2943" y="2894"/>
                  </a:lnTo>
                  <a:lnTo>
                    <a:pt x="3018" y="2844"/>
                  </a:lnTo>
                  <a:lnTo>
                    <a:pt x="3118" y="2769"/>
                  </a:lnTo>
                  <a:lnTo>
                    <a:pt x="3243" y="3018"/>
                  </a:lnTo>
                  <a:lnTo>
                    <a:pt x="3342" y="3268"/>
                  </a:lnTo>
                  <a:lnTo>
                    <a:pt x="3417" y="3517"/>
                  </a:lnTo>
                  <a:lnTo>
                    <a:pt x="3467" y="3767"/>
                  </a:lnTo>
                  <a:lnTo>
                    <a:pt x="3517" y="4041"/>
                  </a:lnTo>
                  <a:lnTo>
                    <a:pt x="3517" y="4340"/>
                  </a:lnTo>
                  <a:lnTo>
                    <a:pt x="3517" y="4889"/>
                  </a:lnTo>
                  <a:lnTo>
                    <a:pt x="4315" y="5288"/>
                  </a:lnTo>
                  <a:lnTo>
                    <a:pt x="5113" y="5662"/>
                  </a:lnTo>
                  <a:lnTo>
                    <a:pt x="5936" y="6011"/>
                  </a:lnTo>
                  <a:lnTo>
                    <a:pt x="6759" y="6311"/>
                  </a:lnTo>
                  <a:lnTo>
                    <a:pt x="7034" y="6161"/>
                  </a:lnTo>
                  <a:lnTo>
                    <a:pt x="7308" y="5986"/>
                  </a:lnTo>
                  <a:lnTo>
                    <a:pt x="7557" y="5787"/>
                  </a:lnTo>
                  <a:lnTo>
                    <a:pt x="7807" y="5587"/>
                  </a:lnTo>
                  <a:lnTo>
                    <a:pt x="8181" y="5238"/>
                  </a:lnTo>
                  <a:lnTo>
                    <a:pt x="8380" y="5089"/>
                  </a:lnTo>
                  <a:lnTo>
                    <a:pt x="8580" y="4989"/>
                  </a:lnTo>
                  <a:lnTo>
                    <a:pt x="8804" y="4889"/>
                  </a:lnTo>
                  <a:lnTo>
                    <a:pt x="9178" y="4889"/>
                  </a:lnTo>
                  <a:lnTo>
                    <a:pt x="9303" y="4939"/>
                  </a:lnTo>
                  <a:lnTo>
                    <a:pt x="9403" y="4989"/>
                  </a:lnTo>
                  <a:lnTo>
                    <a:pt x="9503" y="5064"/>
                  </a:lnTo>
                  <a:lnTo>
                    <a:pt x="9602" y="5188"/>
                  </a:lnTo>
                  <a:lnTo>
                    <a:pt x="9727" y="5338"/>
                  </a:lnTo>
                  <a:lnTo>
                    <a:pt x="9827" y="5463"/>
                  </a:lnTo>
                  <a:lnTo>
                    <a:pt x="9902" y="5537"/>
                  </a:lnTo>
                  <a:lnTo>
                    <a:pt x="9977" y="5562"/>
                  </a:lnTo>
                  <a:lnTo>
                    <a:pt x="10076" y="5587"/>
                  </a:lnTo>
                  <a:lnTo>
                    <a:pt x="10201" y="5562"/>
                  </a:lnTo>
                  <a:lnTo>
                    <a:pt x="10426" y="5488"/>
                  </a:lnTo>
                  <a:lnTo>
                    <a:pt x="10650" y="5413"/>
                  </a:lnTo>
                  <a:lnTo>
                    <a:pt x="10750" y="5388"/>
                  </a:lnTo>
                  <a:lnTo>
                    <a:pt x="10874" y="5388"/>
                  </a:lnTo>
                  <a:lnTo>
                    <a:pt x="10949" y="5413"/>
                  </a:lnTo>
                  <a:lnTo>
                    <a:pt x="11049" y="5463"/>
                  </a:lnTo>
                  <a:lnTo>
                    <a:pt x="11174" y="5562"/>
                  </a:lnTo>
                  <a:lnTo>
                    <a:pt x="11323" y="5687"/>
                  </a:lnTo>
                  <a:lnTo>
                    <a:pt x="11473" y="5812"/>
                  </a:lnTo>
                  <a:lnTo>
                    <a:pt x="11573" y="5837"/>
                  </a:lnTo>
                  <a:lnTo>
                    <a:pt x="11697" y="5887"/>
                  </a:lnTo>
                  <a:lnTo>
                    <a:pt x="11922" y="5887"/>
                  </a:lnTo>
                  <a:lnTo>
                    <a:pt x="12171" y="5862"/>
                  </a:lnTo>
                  <a:lnTo>
                    <a:pt x="12396" y="5837"/>
                  </a:lnTo>
                  <a:lnTo>
                    <a:pt x="12645" y="5812"/>
                  </a:lnTo>
                  <a:lnTo>
                    <a:pt x="12969" y="5812"/>
                  </a:lnTo>
                  <a:lnTo>
                    <a:pt x="13069" y="5837"/>
                  </a:lnTo>
                  <a:lnTo>
                    <a:pt x="13169" y="5887"/>
                  </a:lnTo>
                  <a:lnTo>
                    <a:pt x="13269" y="5961"/>
                  </a:lnTo>
                  <a:lnTo>
                    <a:pt x="13368" y="6111"/>
                  </a:lnTo>
                  <a:lnTo>
                    <a:pt x="13468" y="6286"/>
                  </a:lnTo>
                  <a:lnTo>
                    <a:pt x="13568" y="6435"/>
                  </a:lnTo>
                  <a:lnTo>
                    <a:pt x="13643" y="6510"/>
                  </a:lnTo>
                  <a:lnTo>
                    <a:pt x="13718" y="6560"/>
                  </a:lnTo>
                  <a:lnTo>
                    <a:pt x="13792" y="6585"/>
                  </a:lnTo>
                  <a:lnTo>
                    <a:pt x="13867" y="6610"/>
                  </a:lnTo>
                  <a:lnTo>
                    <a:pt x="14017" y="6585"/>
                  </a:lnTo>
                  <a:lnTo>
                    <a:pt x="14192" y="6535"/>
                  </a:lnTo>
                  <a:lnTo>
                    <a:pt x="14341" y="6460"/>
                  </a:lnTo>
                  <a:lnTo>
                    <a:pt x="14665" y="6286"/>
                  </a:lnTo>
                  <a:lnTo>
                    <a:pt x="14815" y="6236"/>
                  </a:lnTo>
                  <a:lnTo>
                    <a:pt x="14990" y="6211"/>
                  </a:lnTo>
                  <a:lnTo>
                    <a:pt x="15089" y="6211"/>
                  </a:lnTo>
                  <a:lnTo>
                    <a:pt x="15164" y="6236"/>
                  </a:lnTo>
                  <a:lnTo>
                    <a:pt x="15314" y="6336"/>
                  </a:lnTo>
                  <a:lnTo>
                    <a:pt x="15414" y="6460"/>
                  </a:lnTo>
                  <a:lnTo>
                    <a:pt x="15488" y="6635"/>
                  </a:lnTo>
                  <a:lnTo>
                    <a:pt x="15513" y="6809"/>
                  </a:lnTo>
                  <a:lnTo>
                    <a:pt x="15513" y="7009"/>
                  </a:lnTo>
                  <a:lnTo>
                    <a:pt x="15488" y="7184"/>
                  </a:lnTo>
                  <a:lnTo>
                    <a:pt x="15389" y="7333"/>
                  </a:lnTo>
                  <a:lnTo>
                    <a:pt x="15289" y="7483"/>
                  </a:lnTo>
                  <a:lnTo>
                    <a:pt x="15139" y="7583"/>
                  </a:lnTo>
                  <a:lnTo>
                    <a:pt x="14990" y="7682"/>
                  </a:lnTo>
                  <a:lnTo>
                    <a:pt x="14815" y="7757"/>
                  </a:lnTo>
                  <a:lnTo>
                    <a:pt x="14640" y="7807"/>
                  </a:lnTo>
                  <a:lnTo>
                    <a:pt x="14466" y="7857"/>
                  </a:lnTo>
                  <a:lnTo>
                    <a:pt x="14092" y="7907"/>
                  </a:lnTo>
                  <a:lnTo>
                    <a:pt x="13743" y="7932"/>
                  </a:lnTo>
                  <a:lnTo>
                    <a:pt x="13443" y="795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22;p44">
              <a:extLst>
                <a:ext uri="{FF2B5EF4-FFF2-40B4-BE49-F238E27FC236}">
                  <a16:creationId xmlns:a16="http://schemas.microsoft.com/office/drawing/2014/main" id="{F49E09F1-4A75-6432-638F-4219A5FF5832}"/>
                </a:ext>
              </a:extLst>
            </p:cNvPr>
            <p:cNvSpPr/>
            <p:nvPr/>
          </p:nvSpPr>
          <p:spPr>
            <a:xfrm rot="-1036828">
              <a:off x="870880" y="1600463"/>
              <a:ext cx="893332" cy="419125"/>
            </a:xfrm>
            <a:custGeom>
              <a:avLst/>
              <a:gdLst/>
              <a:ahLst/>
              <a:cxnLst/>
              <a:rect l="l" t="t" r="r" b="b"/>
              <a:pathLst>
                <a:path w="17759" h="8332" extrusionOk="0">
                  <a:moveTo>
                    <a:pt x="4066" y="275"/>
                  </a:moveTo>
                  <a:lnTo>
                    <a:pt x="4540" y="325"/>
                  </a:lnTo>
                  <a:lnTo>
                    <a:pt x="4914" y="375"/>
                  </a:lnTo>
                  <a:lnTo>
                    <a:pt x="5238" y="425"/>
                  </a:lnTo>
                  <a:lnTo>
                    <a:pt x="5513" y="475"/>
                  </a:lnTo>
                  <a:lnTo>
                    <a:pt x="5837" y="575"/>
                  </a:lnTo>
                  <a:lnTo>
                    <a:pt x="6186" y="699"/>
                  </a:lnTo>
                  <a:lnTo>
                    <a:pt x="6834" y="974"/>
                  </a:lnTo>
                  <a:lnTo>
                    <a:pt x="7458" y="1273"/>
                  </a:lnTo>
                  <a:lnTo>
                    <a:pt x="8081" y="1597"/>
                  </a:lnTo>
                  <a:lnTo>
                    <a:pt x="8655" y="1896"/>
                  </a:lnTo>
                  <a:lnTo>
                    <a:pt x="9254" y="2196"/>
                  </a:lnTo>
                  <a:lnTo>
                    <a:pt x="9927" y="2495"/>
                  </a:lnTo>
                  <a:lnTo>
                    <a:pt x="10625" y="2744"/>
                  </a:lnTo>
                  <a:lnTo>
                    <a:pt x="11997" y="3218"/>
                  </a:lnTo>
                  <a:lnTo>
                    <a:pt x="12920" y="3543"/>
                  </a:lnTo>
                  <a:lnTo>
                    <a:pt x="13818" y="3867"/>
                  </a:lnTo>
                  <a:lnTo>
                    <a:pt x="14516" y="4166"/>
                  </a:lnTo>
                  <a:lnTo>
                    <a:pt x="15214" y="4465"/>
                  </a:lnTo>
                  <a:lnTo>
                    <a:pt x="16586" y="5114"/>
                  </a:lnTo>
                  <a:lnTo>
                    <a:pt x="16885" y="5263"/>
                  </a:lnTo>
                  <a:lnTo>
                    <a:pt x="17035" y="5363"/>
                  </a:lnTo>
                  <a:lnTo>
                    <a:pt x="17160" y="5463"/>
                  </a:lnTo>
                  <a:lnTo>
                    <a:pt x="17284" y="5638"/>
                  </a:lnTo>
                  <a:lnTo>
                    <a:pt x="17409" y="5812"/>
                  </a:lnTo>
                  <a:lnTo>
                    <a:pt x="17484" y="6037"/>
                  </a:lnTo>
                  <a:lnTo>
                    <a:pt x="17509" y="6261"/>
                  </a:lnTo>
                  <a:lnTo>
                    <a:pt x="17509" y="6486"/>
                  </a:lnTo>
                  <a:lnTo>
                    <a:pt x="17459" y="6710"/>
                  </a:lnTo>
                  <a:lnTo>
                    <a:pt x="17384" y="6934"/>
                  </a:lnTo>
                  <a:lnTo>
                    <a:pt x="17284" y="7134"/>
                  </a:lnTo>
                  <a:lnTo>
                    <a:pt x="17160" y="7284"/>
                  </a:lnTo>
                  <a:lnTo>
                    <a:pt x="17035" y="7433"/>
                  </a:lnTo>
                  <a:lnTo>
                    <a:pt x="16885" y="7558"/>
                  </a:lnTo>
                  <a:lnTo>
                    <a:pt x="16711" y="7683"/>
                  </a:lnTo>
                  <a:lnTo>
                    <a:pt x="16536" y="7782"/>
                  </a:lnTo>
                  <a:lnTo>
                    <a:pt x="16337" y="7882"/>
                  </a:lnTo>
                  <a:lnTo>
                    <a:pt x="16112" y="7932"/>
                  </a:lnTo>
                  <a:lnTo>
                    <a:pt x="15888" y="8007"/>
                  </a:lnTo>
                  <a:lnTo>
                    <a:pt x="15464" y="8057"/>
                  </a:lnTo>
                  <a:lnTo>
                    <a:pt x="14591" y="8057"/>
                  </a:lnTo>
                  <a:lnTo>
                    <a:pt x="14167" y="8007"/>
                  </a:lnTo>
                  <a:lnTo>
                    <a:pt x="13319" y="7907"/>
                  </a:lnTo>
                  <a:lnTo>
                    <a:pt x="12496" y="7782"/>
                  </a:lnTo>
                  <a:lnTo>
                    <a:pt x="11673" y="7633"/>
                  </a:lnTo>
                  <a:lnTo>
                    <a:pt x="10850" y="7483"/>
                  </a:lnTo>
                  <a:lnTo>
                    <a:pt x="10027" y="7284"/>
                  </a:lnTo>
                  <a:lnTo>
                    <a:pt x="9204" y="7059"/>
                  </a:lnTo>
                  <a:lnTo>
                    <a:pt x="8406" y="6835"/>
                  </a:lnTo>
                  <a:lnTo>
                    <a:pt x="7608" y="6560"/>
                  </a:lnTo>
                  <a:lnTo>
                    <a:pt x="6809" y="6286"/>
                  </a:lnTo>
                  <a:lnTo>
                    <a:pt x="6011" y="5962"/>
                  </a:lnTo>
                  <a:lnTo>
                    <a:pt x="5238" y="5638"/>
                  </a:lnTo>
                  <a:lnTo>
                    <a:pt x="4465" y="5288"/>
                  </a:lnTo>
                  <a:lnTo>
                    <a:pt x="3717" y="4914"/>
                  </a:lnTo>
                  <a:lnTo>
                    <a:pt x="2969" y="4515"/>
                  </a:lnTo>
                  <a:lnTo>
                    <a:pt x="2245" y="4116"/>
                  </a:lnTo>
                  <a:lnTo>
                    <a:pt x="1522" y="3667"/>
                  </a:lnTo>
                  <a:lnTo>
                    <a:pt x="1148" y="3418"/>
                  </a:lnTo>
                  <a:lnTo>
                    <a:pt x="799" y="3143"/>
                  </a:lnTo>
                  <a:lnTo>
                    <a:pt x="649" y="2994"/>
                  </a:lnTo>
                  <a:lnTo>
                    <a:pt x="475" y="2794"/>
                  </a:lnTo>
                  <a:lnTo>
                    <a:pt x="350" y="2545"/>
                  </a:lnTo>
                  <a:lnTo>
                    <a:pt x="300" y="2420"/>
                  </a:lnTo>
                  <a:lnTo>
                    <a:pt x="275" y="2271"/>
                  </a:lnTo>
                  <a:lnTo>
                    <a:pt x="275" y="2121"/>
                  </a:lnTo>
                  <a:lnTo>
                    <a:pt x="275" y="1971"/>
                  </a:lnTo>
                  <a:lnTo>
                    <a:pt x="325" y="1847"/>
                  </a:lnTo>
                  <a:lnTo>
                    <a:pt x="375" y="1697"/>
                  </a:lnTo>
                  <a:lnTo>
                    <a:pt x="450" y="1572"/>
                  </a:lnTo>
                  <a:lnTo>
                    <a:pt x="524" y="1448"/>
                  </a:lnTo>
                  <a:lnTo>
                    <a:pt x="724" y="1223"/>
                  </a:lnTo>
                  <a:lnTo>
                    <a:pt x="923" y="1048"/>
                  </a:lnTo>
                  <a:lnTo>
                    <a:pt x="1148" y="899"/>
                  </a:lnTo>
                  <a:lnTo>
                    <a:pt x="1472" y="699"/>
                  </a:lnTo>
                  <a:lnTo>
                    <a:pt x="1722" y="575"/>
                  </a:lnTo>
                  <a:lnTo>
                    <a:pt x="1971" y="500"/>
                  </a:lnTo>
                  <a:lnTo>
                    <a:pt x="2220" y="425"/>
                  </a:lnTo>
                  <a:lnTo>
                    <a:pt x="2495" y="350"/>
                  </a:lnTo>
                  <a:lnTo>
                    <a:pt x="3043" y="275"/>
                  </a:lnTo>
                  <a:close/>
                  <a:moveTo>
                    <a:pt x="3542" y="1"/>
                  </a:moveTo>
                  <a:lnTo>
                    <a:pt x="2994" y="26"/>
                  </a:lnTo>
                  <a:lnTo>
                    <a:pt x="2445" y="101"/>
                  </a:lnTo>
                  <a:lnTo>
                    <a:pt x="2146" y="176"/>
                  </a:lnTo>
                  <a:lnTo>
                    <a:pt x="1871" y="250"/>
                  </a:lnTo>
                  <a:lnTo>
                    <a:pt x="1622" y="350"/>
                  </a:lnTo>
                  <a:lnTo>
                    <a:pt x="1347" y="475"/>
                  </a:lnTo>
                  <a:lnTo>
                    <a:pt x="1198" y="550"/>
                  </a:lnTo>
                  <a:lnTo>
                    <a:pt x="973" y="674"/>
                  </a:lnTo>
                  <a:lnTo>
                    <a:pt x="749" y="849"/>
                  </a:lnTo>
                  <a:lnTo>
                    <a:pt x="500" y="1073"/>
                  </a:lnTo>
                  <a:lnTo>
                    <a:pt x="300" y="1323"/>
                  </a:lnTo>
                  <a:lnTo>
                    <a:pt x="200" y="1472"/>
                  </a:lnTo>
                  <a:lnTo>
                    <a:pt x="125" y="1622"/>
                  </a:lnTo>
                  <a:lnTo>
                    <a:pt x="76" y="1772"/>
                  </a:lnTo>
                  <a:lnTo>
                    <a:pt x="26" y="1946"/>
                  </a:lnTo>
                  <a:lnTo>
                    <a:pt x="1" y="2121"/>
                  </a:lnTo>
                  <a:lnTo>
                    <a:pt x="26" y="2320"/>
                  </a:lnTo>
                  <a:lnTo>
                    <a:pt x="51" y="2445"/>
                  </a:lnTo>
                  <a:lnTo>
                    <a:pt x="76" y="2570"/>
                  </a:lnTo>
                  <a:lnTo>
                    <a:pt x="200" y="2844"/>
                  </a:lnTo>
                  <a:lnTo>
                    <a:pt x="400" y="3094"/>
                  </a:lnTo>
                  <a:lnTo>
                    <a:pt x="624" y="3343"/>
                  </a:lnTo>
                  <a:lnTo>
                    <a:pt x="998" y="3642"/>
                  </a:lnTo>
                  <a:lnTo>
                    <a:pt x="1397" y="3892"/>
                  </a:lnTo>
                  <a:lnTo>
                    <a:pt x="2395" y="4490"/>
                  </a:lnTo>
                  <a:lnTo>
                    <a:pt x="3442" y="5064"/>
                  </a:lnTo>
                  <a:lnTo>
                    <a:pt x="4490" y="5588"/>
                  </a:lnTo>
                  <a:lnTo>
                    <a:pt x="5562" y="6062"/>
                  </a:lnTo>
                  <a:lnTo>
                    <a:pt x="6660" y="6510"/>
                  </a:lnTo>
                  <a:lnTo>
                    <a:pt x="7782" y="6909"/>
                  </a:lnTo>
                  <a:lnTo>
                    <a:pt x="8904" y="7259"/>
                  </a:lnTo>
                  <a:lnTo>
                    <a:pt x="10052" y="7558"/>
                  </a:lnTo>
                  <a:lnTo>
                    <a:pt x="11049" y="7782"/>
                  </a:lnTo>
                  <a:lnTo>
                    <a:pt x="12072" y="7982"/>
                  </a:lnTo>
                  <a:lnTo>
                    <a:pt x="13094" y="8157"/>
                  </a:lnTo>
                  <a:lnTo>
                    <a:pt x="14142" y="8281"/>
                  </a:lnTo>
                  <a:lnTo>
                    <a:pt x="14566" y="8306"/>
                  </a:lnTo>
                  <a:lnTo>
                    <a:pt x="15040" y="8331"/>
                  </a:lnTo>
                  <a:lnTo>
                    <a:pt x="15489" y="8306"/>
                  </a:lnTo>
                  <a:lnTo>
                    <a:pt x="15938" y="8256"/>
                  </a:lnTo>
                  <a:lnTo>
                    <a:pt x="16187" y="8181"/>
                  </a:lnTo>
                  <a:lnTo>
                    <a:pt x="16436" y="8107"/>
                  </a:lnTo>
                  <a:lnTo>
                    <a:pt x="16661" y="8007"/>
                  </a:lnTo>
                  <a:lnTo>
                    <a:pt x="16860" y="7907"/>
                  </a:lnTo>
                  <a:lnTo>
                    <a:pt x="17035" y="7757"/>
                  </a:lnTo>
                  <a:lnTo>
                    <a:pt x="17210" y="7633"/>
                  </a:lnTo>
                  <a:lnTo>
                    <a:pt x="17359" y="7458"/>
                  </a:lnTo>
                  <a:lnTo>
                    <a:pt x="17509" y="7284"/>
                  </a:lnTo>
                  <a:lnTo>
                    <a:pt x="17634" y="7034"/>
                  </a:lnTo>
                  <a:lnTo>
                    <a:pt x="17733" y="6760"/>
                  </a:lnTo>
                  <a:lnTo>
                    <a:pt x="17758" y="6486"/>
                  </a:lnTo>
                  <a:lnTo>
                    <a:pt x="17758" y="6211"/>
                  </a:lnTo>
                  <a:lnTo>
                    <a:pt x="17708" y="5937"/>
                  </a:lnTo>
                  <a:lnTo>
                    <a:pt x="17634" y="5687"/>
                  </a:lnTo>
                  <a:lnTo>
                    <a:pt x="17509" y="5463"/>
                  </a:lnTo>
                  <a:lnTo>
                    <a:pt x="17334" y="5263"/>
                  </a:lnTo>
                  <a:lnTo>
                    <a:pt x="17185" y="5164"/>
                  </a:lnTo>
                  <a:lnTo>
                    <a:pt x="17035" y="5064"/>
                  </a:lnTo>
                  <a:lnTo>
                    <a:pt x="16686" y="4889"/>
                  </a:lnTo>
                  <a:lnTo>
                    <a:pt x="15314" y="4241"/>
                  </a:lnTo>
                  <a:lnTo>
                    <a:pt x="14616" y="3917"/>
                  </a:lnTo>
                  <a:lnTo>
                    <a:pt x="13917" y="3617"/>
                  </a:lnTo>
                  <a:lnTo>
                    <a:pt x="12995" y="3293"/>
                  </a:lnTo>
                  <a:lnTo>
                    <a:pt x="12072" y="2994"/>
                  </a:lnTo>
                  <a:lnTo>
                    <a:pt x="10700" y="2520"/>
                  </a:lnTo>
                  <a:lnTo>
                    <a:pt x="10027" y="2246"/>
                  </a:lnTo>
                  <a:lnTo>
                    <a:pt x="9353" y="1971"/>
                  </a:lnTo>
                  <a:lnTo>
                    <a:pt x="8780" y="1672"/>
                  </a:lnTo>
                  <a:lnTo>
                    <a:pt x="8206" y="1373"/>
                  </a:lnTo>
                  <a:lnTo>
                    <a:pt x="7508" y="999"/>
                  </a:lnTo>
                  <a:lnTo>
                    <a:pt x="6784" y="674"/>
                  </a:lnTo>
                  <a:lnTo>
                    <a:pt x="6435" y="500"/>
                  </a:lnTo>
                  <a:lnTo>
                    <a:pt x="6061" y="375"/>
                  </a:lnTo>
                  <a:lnTo>
                    <a:pt x="5687" y="250"/>
                  </a:lnTo>
                  <a:lnTo>
                    <a:pt x="5288" y="176"/>
                  </a:lnTo>
                  <a:lnTo>
                    <a:pt x="4964" y="126"/>
                  </a:lnTo>
                  <a:lnTo>
                    <a:pt x="4565" y="51"/>
                  </a:lnTo>
                  <a:lnTo>
                    <a:pt x="4066" y="26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23;p44">
              <a:extLst>
                <a:ext uri="{FF2B5EF4-FFF2-40B4-BE49-F238E27FC236}">
                  <a16:creationId xmlns:a16="http://schemas.microsoft.com/office/drawing/2014/main" id="{48D94C1A-F59E-3592-CA67-499493BBD96A}"/>
                </a:ext>
              </a:extLst>
            </p:cNvPr>
            <p:cNvSpPr/>
            <p:nvPr/>
          </p:nvSpPr>
          <p:spPr>
            <a:xfrm rot="-1036828">
              <a:off x="1072921" y="1632282"/>
              <a:ext cx="273548" cy="346337"/>
            </a:xfrm>
            <a:custGeom>
              <a:avLst/>
              <a:gdLst/>
              <a:ahLst/>
              <a:cxnLst/>
              <a:rect l="l" t="t" r="r" b="b"/>
              <a:pathLst>
                <a:path w="5438" h="6885" extrusionOk="0">
                  <a:moveTo>
                    <a:pt x="2046" y="1"/>
                  </a:moveTo>
                  <a:lnTo>
                    <a:pt x="1697" y="26"/>
                  </a:lnTo>
                  <a:lnTo>
                    <a:pt x="1373" y="76"/>
                  </a:lnTo>
                  <a:lnTo>
                    <a:pt x="1073" y="176"/>
                  </a:lnTo>
                  <a:lnTo>
                    <a:pt x="799" y="325"/>
                  </a:lnTo>
                  <a:lnTo>
                    <a:pt x="549" y="500"/>
                  </a:lnTo>
                  <a:lnTo>
                    <a:pt x="450" y="624"/>
                  </a:lnTo>
                  <a:lnTo>
                    <a:pt x="350" y="724"/>
                  </a:lnTo>
                  <a:lnTo>
                    <a:pt x="250" y="874"/>
                  </a:lnTo>
                  <a:lnTo>
                    <a:pt x="175" y="1024"/>
                  </a:lnTo>
                  <a:lnTo>
                    <a:pt x="101" y="1173"/>
                  </a:lnTo>
                  <a:lnTo>
                    <a:pt x="51" y="1348"/>
                  </a:lnTo>
                  <a:lnTo>
                    <a:pt x="26" y="1572"/>
                  </a:lnTo>
                  <a:lnTo>
                    <a:pt x="1" y="1822"/>
                  </a:lnTo>
                  <a:lnTo>
                    <a:pt x="26" y="2296"/>
                  </a:lnTo>
                  <a:lnTo>
                    <a:pt x="425" y="6361"/>
                  </a:lnTo>
                  <a:lnTo>
                    <a:pt x="450" y="6535"/>
                  </a:lnTo>
                  <a:lnTo>
                    <a:pt x="500" y="6685"/>
                  </a:lnTo>
                  <a:lnTo>
                    <a:pt x="549" y="6760"/>
                  </a:lnTo>
                  <a:lnTo>
                    <a:pt x="599" y="6810"/>
                  </a:lnTo>
                  <a:lnTo>
                    <a:pt x="674" y="6860"/>
                  </a:lnTo>
                  <a:lnTo>
                    <a:pt x="749" y="6885"/>
                  </a:lnTo>
                  <a:lnTo>
                    <a:pt x="824" y="6860"/>
                  </a:lnTo>
                  <a:lnTo>
                    <a:pt x="874" y="6835"/>
                  </a:lnTo>
                  <a:lnTo>
                    <a:pt x="1023" y="6760"/>
                  </a:lnTo>
                  <a:lnTo>
                    <a:pt x="1497" y="6436"/>
                  </a:lnTo>
                  <a:lnTo>
                    <a:pt x="1971" y="6086"/>
                  </a:lnTo>
                  <a:lnTo>
                    <a:pt x="2445" y="5712"/>
                  </a:lnTo>
                  <a:lnTo>
                    <a:pt x="2894" y="5338"/>
                  </a:lnTo>
                  <a:lnTo>
                    <a:pt x="3343" y="4964"/>
                  </a:lnTo>
                  <a:lnTo>
                    <a:pt x="3767" y="4565"/>
                  </a:lnTo>
                  <a:lnTo>
                    <a:pt x="4191" y="4141"/>
                  </a:lnTo>
                  <a:lnTo>
                    <a:pt x="4615" y="3742"/>
                  </a:lnTo>
                  <a:lnTo>
                    <a:pt x="4914" y="3393"/>
                  </a:lnTo>
                  <a:lnTo>
                    <a:pt x="5039" y="3243"/>
                  </a:lnTo>
                  <a:lnTo>
                    <a:pt x="5163" y="3044"/>
                  </a:lnTo>
                  <a:lnTo>
                    <a:pt x="5263" y="2869"/>
                  </a:lnTo>
                  <a:lnTo>
                    <a:pt x="5363" y="2670"/>
                  </a:lnTo>
                  <a:lnTo>
                    <a:pt x="5413" y="2470"/>
                  </a:lnTo>
                  <a:lnTo>
                    <a:pt x="5438" y="2246"/>
                  </a:lnTo>
                  <a:lnTo>
                    <a:pt x="5413" y="2021"/>
                  </a:lnTo>
                  <a:lnTo>
                    <a:pt x="5363" y="1822"/>
                  </a:lnTo>
                  <a:lnTo>
                    <a:pt x="5288" y="1622"/>
                  </a:lnTo>
                  <a:lnTo>
                    <a:pt x="5163" y="1423"/>
                  </a:lnTo>
                  <a:lnTo>
                    <a:pt x="5039" y="1223"/>
                  </a:lnTo>
                  <a:lnTo>
                    <a:pt x="4889" y="1073"/>
                  </a:lnTo>
                  <a:lnTo>
                    <a:pt x="4715" y="899"/>
                  </a:lnTo>
                  <a:lnTo>
                    <a:pt x="4540" y="774"/>
                  </a:lnTo>
                  <a:lnTo>
                    <a:pt x="4291" y="624"/>
                  </a:lnTo>
                  <a:lnTo>
                    <a:pt x="4041" y="475"/>
                  </a:lnTo>
                  <a:lnTo>
                    <a:pt x="3742" y="350"/>
                  </a:lnTo>
                  <a:lnTo>
                    <a:pt x="3418" y="225"/>
                  </a:lnTo>
                  <a:lnTo>
                    <a:pt x="3068" y="126"/>
                  </a:lnTo>
                  <a:lnTo>
                    <a:pt x="2744" y="76"/>
                  </a:lnTo>
                  <a:lnTo>
                    <a:pt x="2395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24;p44">
              <a:extLst>
                <a:ext uri="{FF2B5EF4-FFF2-40B4-BE49-F238E27FC236}">
                  <a16:creationId xmlns:a16="http://schemas.microsoft.com/office/drawing/2014/main" id="{00742740-B4F3-2696-23EB-F38F9A999965}"/>
                </a:ext>
              </a:extLst>
            </p:cNvPr>
            <p:cNvSpPr/>
            <p:nvPr/>
          </p:nvSpPr>
          <p:spPr>
            <a:xfrm rot="-1036828">
              <a:off x="1069008" y="1645413"/>
              <a:ext cx="257250" cy="297392"/>
            </a:xfrm>
            <a:custGeom>
              <a:avLst/>
              <a:gdLst/>
              <a:ahLst/>
              <a:cxnLst/>
              <a:rect l="l" t="t" r="r" b="b"/>
              <a:pathLst>
                <a:path w="5114" h="5912" extrusionOk="0">
                  <a:moveTo>
                    <a:pt x="1772" y="1"/>
                  </a:moveTo>
                  <a:lnTo>
                    <a:pt x="1472" y="25"/>
                  </a:lnTo>
                  <a:lnTo>
                    <a:pt x="1173" y="75"/>
                  </a:lnTo>
                  <a:lnTo>
                    <a:pt x="899" y="150"/>
                  </a:lnTo>
                  <a:lnTo>
                    <a:pt x="624" y="250"/>
                  </a:lnTo>
                  <a:lnTo>
                    <a:pt x="425" y="424"/>
                  </a:lnTo>
                  <a:lnTo>
                    <a:pt x="275" y="624"/>
                  </a:lnTo>
                  <a:lnTo>
                    <a:pt x="150" y="873"/>
                  </a:lnTo>
                  <a:lnTo>
                    <a:pt x="51" y="1148"/>
                  </a:lnTo>
                  <a:lnTo>
                    <a:pt x="26" y="1372"/>
                  </a:lnTo>
                  <a:lnTo>
                    <a:pt x="1" y="1622"/>
                  </a:lnTo>
                  <a:lnTo>
                    <a:pt x="26" y="2096"/>
                  </a:lnTo>
                  <a:lnTo>
                    <a:pt x="400" y="5886"/>
                  </a:lnTo>
                  <a:lnTo>
                    <a:pt x="475" y="5812"/>
                  </a:lnTo>
                  <a:lnTo>
                    <a:pt x="549" y="5712"/>
                  </a:lnTo>
                  <a:lnTo>
                    <a:pt x="574" y="5562"/>
                  </a:lnTo>
                  <a:lnTo>
                    <a:pt x="624" y="5438"/>
                  </a:lnTo>
                  <a:lnTo>
                    <a:pt x="624" y="5163"/>
                  </a:lnTo>
                  <a:lnTo>
                    <a:pt x="624" y="4889"/>
                  </a:lnTo>
                  <a:lnTo>
                    <a:pt x="599" y="4614"/>
                  </a:lnTo>
                  <a:lnTo>
                    <a:pt x="599" y="4315"/>
                  </a:lnTo>
                  <a:lnTo>
                    <a:pt x="599" y="4016"/>
                  </a:lnTo>
                  <a:lnTo>
                    <a:pt x="624" y="3717"/>
                  </a:lnTo>
                  <a:lnTo>
                    <a:pt x="649" y="3417"/>
                  </a:lnTo>
                  <a:lnTo>
                    <a:pt x="699" y="3093"/>
                  </a:lnTo>
                  <a:lnTo>
                    <a:pt x="799" y="2794"/>
                  </a:lnTo>
                  <a:lnTo>
                    <a:pt x="924" y="2495"/>
                  </a:lnTo>
                  <a:lnTo>
                    <a:pt x="1023" y="2370"/>
                  </a:lnTo>
                  <a:lnTo>
                    <a:pt x="1123" y="2245"/>
                  </a:lnTo>
                  <a:lnTo>
                    <a:pt x="1248" y="2145"/>
                  </a:lnTo>
                  <a:lnTo>
                    <a:pt x="1323" y="2096"/>
                  </a:lnTo>
                  <a:lnTo>
                    <a:pt x="1397" y="2071"/>
                  </a:lnTo>
                  <a:lnTo>
                    <a:pt x="1572" y="2071"/>
                  </a:lnTo>
                  <a:lnTo>
                    <a:pt x="1647" y="2096"/>
                  </a:lnTo>
                  <a:lnTo>
                    <a:pt x="1722" y="2145"/>
                  </a:lnTo>
                  <a:lnTo>
                    <a:pt x="1772" y="2245"/>
                  </a:lnTo>
                  <a:lnTo>
                    <a:pt x="1821" y="2345"/>
                  </a:lnTo>
                  <a:lnTo>
                    <a:pt x="1871" y="2445"/>
                  </a:lnTo>
                  <a:lnTo>
                    <a:pt x="1921" y="2519"/>
                  </a:lnTo>
                  <a:lnTo>
                    <a:pt x="1996" y="2569"/>
                  </a:lnTo>
                  <a:lnTo>
                    <a:pt x="2046" y="2594"/>
                  </a:lnTo>
                  <a:lnTo>
                    <a:pt x="2196" y="2619"/>
                  </a:lnTo>
                  <a:lnTo>
                    <a:pt x="2320" y="2694"/>
                  </a:lnTo>
                  <a:lnTo>
                    <a:pt x="2420" y="2744"/>
                  </a:lnTo>
                  <a:lnTo>
                    <a:pt x="2520" y="2844"/>
                  </a:lnTo>
                  <a:lnTo>
                    <a:pt x="2595" y="2943"/>
                  </a:lnTo>
                  <a:lnTo>
                    <a:pt x="2669" y="3068"/>
                  </a:lnTo>
                  <a:lnTo>
                    <a:pt x="2719" y="3193"/>
                  </a:lnTo>
                  <a:lnTo>
                    <a:pt x="2744" y="3318"/>
                  </a:lnTo>
                  <a:lnTo>
                    <a:pt x="2769" y="3467"/>
                  </a:lnTo>
                  <a:lnTo>
                    <a:pt x="2769" y="3717"/>
                  </a:lnTo>
                  <a:lnTo>
                    <a:pt x="2694" y="3991"/>
                  </a:lnTo>
                  <a:lnTo>
                    <a:pt x="2620" y="4240"/>
                  </a:lnTo>
                  <a:lnTo>
                    <a:pt x="2495" y="4465"/>
                  </a:lnTo>
                  <a:lnTo>
                    <a:pt x="2345" y="4689"/>
                  </a:lnTo>
                  <a:lnTo>
                    <a:pt x="2196" y="4914"/>
                  </a:lnTo>
                  <a:lnTo>
                    <a:pt x="1871" y="5363"/>
                  </a:lnTo>
                  <a:lnTo>
                    <a:pt x="1772" y="5537"/>
                  </a:lnTo>
                  <a:lnTo>
                    <a:pt x="1747" y="5637"/>
                  </a:lnTo>
                  <a:lnTo>
                    <a:pt x="1722" y="5737"/>
                  </a:lnTo>
                  <a:lnTo>
                    <a:pt x="1722" y="5812"/>
                  </a:lnTo>
                  <a:lnTo>
                    <a:pt x="1772" y="5886"/>
                  </a:lnTo>
                  <a:lnTo>
                    <a:pt x="1821" y="5911"/>
                  </a:lnTo>
                  <a:lnTo>
                    <a:pt x="1921" y="5911"/>
                  </a:lnTo>
                  <a:lnTo>
                    <a:pt x="2620" y="5363"/>
                  </a:lnTo>
                  <a:lnTo>
                    <a:pt x="3318" y="4789"/>
                  </a:lnTo>
                  <a:lnTo>
                    <a:pt x="3966" y="4166"/>
                  </a:lnTo>
                  <a:lnTo>
                    <a:pt x="4615" y="3542"/>
                  </a:lnTo>
                  <a:lnTo>
                    <a:pt x="4889" y="3243"/>
                  </a:lnTo>
                  <a:lnTo>
                    <a:pt x="5114" y="2919"/>
                  </a:lnTo>
                  <a:lnTo>
                    <a:pt x="5089" y="2669"/>
                  </a:lnTo>
                  <a:lnTo>
                    <a:pt x="5064" y="2395"/>
                  </a:lnTo>
                  <a:lnTo>
                    <a:pt x="5014" y="2096"/>
                  </a:lnTo>
                  <a:lnTo>
                    <a:pt x="4939" y="1821"/>
                  </a:lnTo>
                  <a:lnTo>
                    <a:pt x="4864" y="1547"/>
                  </a:lnTo>
                  <a:lnTo>
                    <a:pt x="4739" y="1297"/>
                  </a:lnTo>
                  <a:lnTo>
                    <a:pt x="4615" y="1048"/>
                  </a:lnTo>
                  <a:lnTo>
                    <a:pt x="4440" y="824"/>
                  </a:lnTo>
                  <a:lnTo>
                    <a:pt x="4241" y="624"/>
                  </a:lnTo>
                  <a:lnTo>
                    <a:pt x="3991" y="424"/>
                  </a:lnTo>
                  <a:lnTo>
                    <a:pt x="3692" y="275"/>
                  </a:lnTo>
                  <a:lnTo>
                    <a:pt x="3393" y="150"/>
                  </a:lnTo>
                  <a:lnTo>
                    <a:pt x="3068" y="75"/>
                  </a:lnTo>
                  <a:lnTo>
                    <a:pt x="2744" y="25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25;p44">
              <a:extLst>
                <a:ext uri="{FF2B5EF4-FFF2-40B4-BE49-F238E27FC236}">
                  <a16:creationId xmlns:a16="http://schemas.microsoft.com/office/drawing/2014/main" id="{54B5985D-EC8C-275F-C4D0-311D6065CFC9}"/>
                </a:ext>
              </a:extLst>
            </p:cNvPr>
            <p:cNvSpPr/>
            <p:nvPr/>
          </p:nvSpPr>
          <p:spPr>
            <a:xfrm rot="-1036828">
              <a:off x="1066689" y="1626036"/>
              <a:ext cx="286074" cy="358862"/>
            </a:xfrm>
            <a:custGeom>
              <a:avLst/>
              <a:gdLst/>
              <a:ahLst/>
              <a:cxnLst/>
              <a:rect l="l" t="t" r="r" b="b"/>
              <a:pathLst>
                <a:path w="5687" h="7134" extrusionOk="0">
                  <a:moveTo>
                    <a:pt x="2569" y="275"/>
                  </a:moveTo>
                  <a:lnTo>
                    <a:pt x="3018" y="349"/>
                  </a:lnTo>
                  <a:lnTo>
                    <a:pt x="3467" y="474"/>
                  </a:lnTo>
                  <a:lnTo>
                    <a:pt x="3891" y="624"/>
                  </a:lnTo>
                  <a:lnTo>
                    <a:pt x="4265" y="798"/>
                  </a:lnTo>
                  <a:lnTo>
                    <a:pt x="4589" y="998"/>
                  </a:lnTo>
                  <a:lnTo>
                    <a:pt x="4839" y="1197"/>
                  </a:lnTo>
                  <a:lnTo>
                    <a:pt x="4963" y="1347"/>
                  </a:lnTo>
                  <a:lnTo>
                    <a:pt x="5113" y="1497"/>
                  </a:lnTo>
                  <a:lnTo>
                    <a:pt x="5238" y="1696"/>
                  </a:lnTo>
                  <a:lnTo>
                    <a:pt x="5337" y="1896"/>
                  </a:lnTo>
                  <a:lnTo>
                    <a:pt x="5412" y="2120"/>
                  </a:lnTo>
                  <a:lnTo>
                    <a:pt x="5437" y="2370"/>
                  </a:lnTo>
                  <a:lnTo>
                    <a:pt x="5412" y="2569"/>
                  </a:lnTo>
                  <a:lnTo>
                    <a:pt x="5362" y="2744"/>
                  </a:lnTo>
                  <a:lnTo>
                    <a:pt x="5287" y="2918"/>
                  </a:lnTo>
                  <a:lnTo>
                    <a:pt x="5188" y="3118"/>
                  </a:lnTo>
                  <a:lnTo>
                    <a:pt x="5063" y="3267"/>
                  </a:lnTo>
                  <a:lnTo>
                    <a:pt x="4938" y="3442"/>
                  </a:lnTo>
                  <a:lnTo>
                    <a:pt x="4639" y="3766"/>
                  </a:lnTo>
                  <a:lnTo>
                    <a:pt x="4240" y="4190"/>
                  </a:lnTo>
                  <a:lnTo>
                    <a:pt x="3816" y="4589"/>
                  </a:lnTo>
                  <a:lnTo>
                    <a:pt x="3367" y="4988"/>
                  </a:lnTo>
                  <a:lnTo>
                    <a:pt x="2943" y="5362"/>
                  </a:lnTo>
                  <a:lnTo>
                    <a:pt x="2494" y="5737"/>
                  </a:lnTo>
                  <a:lnTo>
                    <a:pt x="2020" y="6086"/>
                  </a:lnTo>
                  <a:lnTo>
                    <a:pt x="1546" y="6435"/>
                  </a:lnTo>
                  <a:lnTo>
                    <a:pt x="1073" y="6784"/>
                  </a:lnTo>
                  <a:lnTo>
                    <a:pt x="973" y="6834"/>
                  </a:lnTo>
                  <a:lnTo>
                    <a:pt x="873" y="6859"/>
                  </a:lnTo>
                  <a:lnTo>
                    <a:pt x="823" y="6859"/>
                  </a:lnTo>
                  <a:lnTo>
                    <a:pt x="773" y="6809"/>
                  </a:lnTo>
                  <a:lnTo>
                    <a:pt x="723" y="6684"/>
                  </a:lnTo>
                  <a:lnTo>
                    <a:pt x="673" y="6560"/>
                  </a:lnTo>
                  <a:lnTo>
                    <a:pt x="673" y="6460"/>
                  </a:lnTo>
                  <a:lnTo>
                    <a:pt x="299" y="2395"/>
                  </a:lnTo>
                  <a:lnTo>
                    <a:pt x="250" y="1946"/>
                  </a:lnTo>
                  <a:lnTo>
                    <a:pt x="274" y="1721"/>
                  </a:lnTo>
                  <a:lnTo>
                    <a:pt x="299" y="1497"/>
                  </a:lnTo>
                  <a:lnTo>
                    <a:pt x="374" y="1322"/>
                  </a:lnTo>
                  <a:lnTo>
                    <a:pt x="449" y="1123"/>
                  </a:lnTo>
                  <a:lnTo>
                    <a:pt x="549" y="973"/>
                  </a:lnTo>
                  <a:lnTo>
                    <a:pt x="649" y="823"/>
                  </a:lnTo>
                  <a:lnTo>
                    <a:pt x="798" y="699"/>
                  </a:lnTo>
                  <a:lnTo>
                    <a:pt x="948" y="574"/>
                  </a:lnTo>
                  <a:lnTo>
                    <a:pt x="1122" y="499"/>
                  </a:lnTo>
                  <a:lnTo>
                    <a:pt x="1297" y="399"/>
                  </a:lnTo>
                  <a:lnTo>
                    <a:pt x="1497" y="349"/>
                  </a:lnTo>
                  <a:lnTo>
                    <a:pt x="1696" y="300"/>
                  </a:lnTo>
                  <a:lnTo>
                    <a:pt x="1896" y="275"/>
                  </a:lnTo>
                  <a:close/>
                  <a:moveTo>
                    <a:pt x="2120" y="0"/>
                  </a:moveTo>
                  <a:lnTo>
                    <a:pt x="1871" y="25"/>
                  </a:lnTo>
                  <a:lnTo>
                    <a:pt x="1646" y="50"/>
                  </a:lnTo>
                  <a:lnTo>
                    <a:pt x="1422" y="100"/>
                  </a:lnTo>
                  <a:lnTo>
                    <a:pt x="1222" y="175"/>
                  </a:lnTo>
                  <a:lnTo>
                    <a:pt x="998" y="250"/>
                  </a:lnTo>
                  <a:lnTo>
                    <a:pt x="798" y="374"/>
                  </a:lnTo>
                  <a:lnTo>
                    <a:pt x="624" y="499"/>
                  </a:lnTo>
                  <a:lnTo>
                    <a:pt x="474" y="649"/>
                  </a:lnTo>
                  <a:lnTo>
                    <a:pt x="324" y="823"/>
                  </a:lnTo>
                  <a:lnTo>
                    <a:pt x="225" y="1023"/>
                  </a:lnTo>
                  <a:lnTo>
                    <a:pt x="125" y="1222"/>
                  </a:lnTo>
                  <a:lnTo>
                    <a:pt x="50" y="1447"/>
                  </a:lnTo>
                  <a:lnTo>
                    <a:pt x="0" y="1696"/>
                  </a:lnTo>
                  <a:lnTo>
                    <a:pt x="0" y="1946"/>
                  </a:lnTo>
                  <a:lnTo>
                    <a:pt x="25" y="2420"/>
                  </a:lnTo>
                  <a:lnTo>
                    <a:pt x="399" y="6485"/>
                  </a:lnTo>
                  <a:lnTo>
                    <a:pt x="449" y="6734"/>
                  </a:lnTo>
                  <a:lnTo>
                    <a:pt x="524" y="6909"/>
                  </a:lnTo>
                  <a:lnTo>
                    <a:pt x="574" y="6984"/>
                  </a:lnTo>
                  <a:lnTo>
                    <a:pt x="649" y="7033"/>
                  </a:lnTo>
                  <a:lnTo>
                    <a:pt x="698" y="7083"/>
                  </a:lnTo>
                  <a:lnTo>
                    <a:pt x="773" y="7108"/>
                  </a:lnTo>
                  <a:lnTo>
                    <a:pt x="848" y="7133"/>
                  </a:lnTo>
                  <a:lnTo>
                    <a:pt x="973" y="7108"/>
                  </a:lnTo>
                  <a:lnTo>
                    <a:pt x="1073" y="7083"/>
                  </a:lnTo>
                  <a:lnTo>
                    <a:pt x="1222" y="6984"/>
                  </a:lnTo>
                  <a:lnTo>
                    <a:pt x="1696" y="6659"/>
                  </a:lnTo>
                  <a:lnTo>
                    <a:pt x="2170" y="6310"/>
                  </a:lnTo>
                  <a:lnTo>
                    <a:pt x="2644" y="5936"/>
                  </a:lnTo>
                  <a:lnTo>
                    <a:pt x="3093" y="5562"/>
                  </a:lnTo>
                  <a:lnTo>
                    <a:pt x="3542" y="5188"/>
                  </a:lnTo>
                  <a:lnTo>
                    <a:pt x="3991" y="4789"/>
                  </a:lnTo>
                  <a:lnTo>
                    <a:pt x="4415" y="4365"/>
                  </a:lnTo>
                  <a:lnTo>
                    <a:pt x="4839" y="3941"/>
                  </a:lnTo>
                  <a:lnTo>
                    <a:pt x="5138" y="3592"/>
                  </a:lnTo>
                  <a:lnTo>
                    <a:pt x="5287" y="3417"/>
                  </a:lnTo>
                  <a:lnTo>
                    <a:pt x="5412" y="3218"/>
                  </a:lnTo>
                  <a:lnTo>
                    <a:pt x="5512" y="3018"/>
                  </a:lnTo>
                  <a:lnTo>
                    <a:pt x="5612" y="2819"/>
                  </a:lnTo>
                  <a:lnTo>
                    <a:pt x="5662" y="2594"/>
                  </a:lnTo>
                  <a:lnTo>
                    <a:pt x="5687" y="2370"/>
                  </a:lnTo>
                  <a:lnTo>
                    <a:pt x="5662" y="2170"/>
                  </a:lnTo>
                  <a:lnTo>
                    <a:pt x="5637" y="1946"/>
                  </a:lnTo>
                  <a:lnTo>
                    <a:pt x="5562" y="1746"/>
                  </a:lnTo>
                  <a:lnTo>
                    <a:pt x="5437" y="1547"/>
                  </a:lnTo>
                  <a:lnTo>
                    <a:pt x="5312" y="1347"/>
                  </a:lnTo>
                  <a:lnTo>
                    <a:pt x="5138" y="1148"/>
                  </a:lnTo>
                  <a:lnTo>
                    <a:pt x="4963" y="973"/>
                  </a:lnTo>
                  <a:lnTo>
                    <a:pt x="4739" y="798"/>
                  </a:lnTo>
                  <a:lnTo>
                    <a:pt x="4390" y="574"/>
                  </a:lnTo>
                  <a:lnTo>
                    <a:pt x="3991" y="374"/>
                  </a:lnTo>
                  <a:lnTo>
                    <a:pt x="3542" y="225"/>
                  </a:lnTo>
                  <a:lnTo>
                    <a:pt x="3068" y="100"/>
                  </a:lnTo>
                  <a:lnTo>
                    <a:pt x="2594" y="2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26;p44">
              <a:extLst>
                <a:ext uri="{FF2B5EF4-FFF2-40B4-BE49-F238E27FC236}">
                  <a16:creationId xmlns:a16="http://schemas.microsoft.com/office/drawing/2014/main" id="{90B47643-9C8E-2B25-1BC8-B9646A59D6FB}"/>
                </a:ext>
              </a:extLst>
            </p:cNvPr>
            <p:cNvSpPr/>
            <p:nvPr/>
          </p:nvSpPr>
          <p:spPr>
            <a:xfrm rot="-1036828">
              <a:off x="732231" y="1709079"/>
              <a:ext cx="224654" cy="121733"/>
            </a:xfrm>
            <a:custGeom>
              <a:avLst/>
              <a:gdLst/>
              <a:ahLst/>
              <a:cxnLst/>
              <a:rect l="l" t="t" r="r" b="b"/>
              <a:pathLst>
                <a:path w="4466" h="2420" extrusionOk="0">
                  <a:moveTo>
                    <a:pt x="3842" y="0"/>
                  </a:moveTo>
                  <a:lnTo>
                    <a:pt x="3642" y="25"/>
                  </a:lnTo>
                  <a:lnTo>
                    <a:pt x="3418" y="75"/>
                  </a:lnTo>
                  <a:lnTo>
                    <a:pt x="3193" y="125"/>
                  </a:lnTo>
                  <a:lnTo>
                    <a:pt x="2744" y="300"/>
                  </a:lnTo>
                  <a:lnTo>
                    <a:pt x="2395" y="424"/>
                  </a:lnTo>
                  <a:lnTo>
                    <a:pt x="2021" y="624"/>
                  </a:lnTo>
                  <a:lnTo>
                    <a:pt x="1672" y="848"/>
                  </a:lnTo>
                  <a:lnTo>
                    <a:pt x="1347" y="1073"/>
                  </a:lnTo>
                  <a:lnTo>
                    <a:pt x="1023" y="1322"/>
                  </a:lnTo>
                  <a:lnTo>
                    <a:pt x="150" y="1996"/>
                  </a:lnTo>
                  <a:lnTo>
                    <a:pt x="51" y="2095"/>
                  </a:lnTo>
                  <a:lnTo>
                    <a:pt x="1" y="2170"/>
                  </a:lnTo>
                  <a:lnTo>
                    <a:pt x="1" y="2220"/>
                  </a:lnTo>
                  <a:lnTo>
                    <a:pt x="1" y="2270"/>
                  </a:lnTo>
                  <a:lnTo>
                    <a:pt x="51" y="2320"/>
                  </a:lnTo>
                  <a:lnTo>
                    <a:pt x="125" y="2370"/>
                  </a:lnTo>
                  <a:lnTo>
                    <a:pt x="225" y="2395"/>
                  </a:lnTo>
                  <a:lnTo>
                    <a:pt x="350" y="2420"/>
                  </a:lnTo>
                  <a:lnTo>
                    <a:pt x="774" y="2395"/>
                  </a:lnTo>
                  <a:lnTo>
                    <a:pt x="1198" y="2345"/>
                  </a:lnTo>
                  <a:lnTo>
                    <a:pt x="1622" y="2295"/>
                  </a:lnTo>
                  <a:lnTo>
                    <a:pt x="2046" y="2220"/>
                  </a:lnTo>
                  <a:lnTo>
                    <a:pt x="2445" y="2145"/>
                  </a:lnTo>
                  <a:lnTo>
                    <a:pt x="2869" y="2021"/>
                  </a:lnTo>
                  <a:lnTo>
                    <a:pt x="3268" y="1896"/>
                  </a:lnTo>
                  <a:lnTo>
                    <a:pt x="3667" y="1746"/>
                  </a:lnTo>
                  <a:lnTo>
                    <a:pt x="3891" y="1646"/>
                  </a:lnTo>
                  <a:lnTo>
                    <a:pt x="4091" y="1547"/>
                  </a:lnTo>
                  <a:lnTo>
                    <a:pt x="4290" y="1397"/>
                  </a:lnTo>
                  <a:lnTo>
                    <a:pt x="4365" y="1297"/>
                  </a:lnTo>
                  <a:lnTo>
                    <a:pt x="4415" y="1198"/>
                  </a:lnTo>
                  <a:lnTo>
                    <a:pt x="4465" y="1073"/>
                  </a:lnTo>
                  <a:lnTo>
                    <a:pt x="4465" y="898"/>
                  </a:lnTo>
                  <a:lnTo>
                    <a:pt x="4465" y="724"/>
                  </a:lnTo>
                  <a:lnTo>
                    <a:pt x="4415" y="524"/>
                  </a:lnTo>
                  <a:lnTo>
                    <a:pt x="4365" y="350"/>
                  </a:lnTo>
                  <a:lnTo>
                    <a:pt x="4266" y="225"/>
                  </a:lnTo>
                  <a:lnTo>
                    <a:pt x="4141" y="100"/>
                  </a:lnTo>
                  <a:lnTo>
                    <a:pt x="3991" y="25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7;p44">
              <a:extLst>
                <a:ext uri="{FF2B5EF4-FFF2-40B4-BE49-F238E27FC236}">
                  <a16:creationId xmlns:a16="http://schemas.microsoft.com/office/drawing/2014/main" id="{8C8D4989-078D-CC9E-32CA-E9ECDA009075}"/>
                </a:ext>
              </a:extLst>
            </p:cNvPr>
            <p:cNvSpPr/>
            <p:nvPr/>
          </p:nvSpPr>
          <p:spPr>
            <a:xfrm rot="-1036828">
              <a:off x="767143" y="1718208"/>
              <a:ext cx="178173" cy="106693"/>
            </a:xfrm>
            <a:custGeom>
              <a:avLst/>
              <a:gdLst/>
              <a:ahLst/>
              <a:cxnLst/>
              <a:rect l="l" t="t" r="r" b="b"/>
              <a:pathLst>
                <a:path w="3542" h="2121" extrusionOk="0">
                  <a:moveTo>
                    <a:pt x="2295" y="1"/>
                  </a:moveTo>
                  <a:lnTo>
                    <a:pt x="2020" y="76"/>
                  </a:lnTo>
                  <a:lnTo>
                    <a:pt x="1821" y="150"/>
                  </a:lnTo>
                  <a:lnTo>
                    <a:pt x="1596" y="225"/>
                  </a:lnTo>
                  <a:lnTo>
                    <a:pt x="1372" y="325"/>
                  </a:lnTo>
                  <a:lnTo>
                    <a:pt x="1297" y="400"/>
                  </a:lnTo>
                  <a:lnTo>
                    <a:pt x="1222" y="475"/>
                  </a:lnTo>
                  <a:lnTo>
                    <a:pt x="1172" y="550"/>
                  </a:lnTo>
                  <a:lnTo>
                    <a:pt x="1172" y="649"/>
                  </a:lnTo>
                  <a:lnTo>
                    <a:pt x="1172" y="749"/>
                  </a:lnTo>
                  <a:lnTo>
                    <a:pt x="1197" y="849"/>
                  </a:lnTo>
                  <a:lnTo>
                    <a:pt x="1247" y="924"/>
                  </a:lnTo>
                  <a:lnTo>
                    <a:pt x="1322" y="998"/>
                  </a:lnTo>
                  <a:lnTo>
                    <a:pt x="1397" y="1073"/>
                  </a:lnTo>
                  <a:lnTo>
                    <a:pt x="1472" y="1123"/>
                  </a:lnTo>
                  <a:lnTo>
                    <a:pt x="1596" y="1173"/>
                  </a:lnTo>
                  <a:lnTo>
                    <a:pt x="1646" y="1198"/>
                  </a:lnTo>
                  <a:lnTo>
                    <a:pt x="1696" y="1248"/>
                  </a:lnTo>
                  <a:lnTo>
                    <a:pt x="1696" y="1323"/>
                  </a:lnTo>
                  <a:lnTo>
                    <a:pt x="1671" y="1397"/>
                  </a:lnTo>
                  <a:lnTo>
                    <a:pt x="1621" y="1472"/>
                  </a:lnTo>
                  <a:lnTo>
                    <a:pt x="1546" y="1522"/>
                  </a:lnTo>
                  <a:lnTo>
                    <a:pt x="1397" y="1572"/>
                  </a:lnTo>
                  <a:lnTo>
                    <a:pt x="1247" y="1647"/>
                  </a:lnTo>
                  <a:lnTo>
                    <a:pt x="923" y="1722"/>
                  </a:lnTo>
                  <a:lnTo>
                    <a:pt x="150" y="1896"/>
                  </a:lnTo>
                  <a:lnTo>
                    <a:pt x="50" y="1946"/>
                  </a:lnTo>
                  <a:lnTo>
                    <a:pt x="0" y="1971"/>
                  </a:lnTo>
                  <a:lnTo>
                    <a:pt x="0" y="2021"/>
                  </a:lnTo>
                  <a:lnTo>
                    <a:pt x="25" y="2071"/>
                  </a:lnTo>
                  <a:lnTo>
                    <a:pt x="50" y="2096"/>
                  </a:lnTo>
                  <a:lnTo>
                    <a:pt x="150" y="2121"/>
                  </a:lnTo>
                  <a:lnTo>
                    <a:pt x="374" y="2096"/>
                  </a:lnTo>
                  <a:lnTo>
                    <a:pt x="599" y="2071"/>
                  </a:lnTo>
                  <a:lnTo>
                    <a:pt x="1023" y="1996"/>
                  </a:lnTo>
                  <a:lnTo>
                    <a:pt x="1796" y="1846"/>
                  </a:lnTo>
                  <a:lnTo>
                    <a:pt x="2170" y="1747"/>
                  </a:lnTo>
                  <a:lnTo>
                    <a:pt x="2519" y="1672"/>
                  </a:lnTo>
                  <a:lnTo>
                    <a:pt x="2868" y="1547"/>
                  </a:lnTo>
                  <a:lnTo>
                    <a:pt x="3217" y="1373"/>
                  </a:lnTo>
                  <a:lnTo>
                    <a:pt x="3317" y="1323"/>
                  </a:lnTo>
                  <a:lnTo>
                    <a:pt x="3417" y="1248"/>
                  </a:lnTo>
                  <a:lnTo>
                    <a:pt x="3492" y="1173"/>
                  </a:lnTo>
                  <a:lnTo>
                    <a:pt x="3542" y="1073"/>
                  </a:lnTo>
                  <a:lnTo>
                    <a:pt x="3542" y="973"/>
                  </a:lnTo>
                  <a:lnTo>
                    <a:pt x="3542" y="874"/>
                  </a:lnTo>
                  <a:lnTo>
                    <a:pt x="3517" y="799"/>
                  </a:lnTo>
                  <a:lnTo>
                    <a:pt x="3492" y="699"/>
                  </a:lnTo>
                  <a:lnTo>
                    <a:pt x="3367" y="550"/>
                  </a:lnTo>
                  <a:lnTo>
                    <a:pt x="3242" y="400"/>
                  </a:lnTo>
                  <a:lnTo>
                    <a:pt x="3093" y="275"/>
                  </a:lnTo>
                  <a:lnTo>
                    <a:pt x="2918" y="175"/>
                  </a:lnTo>
                  <a:lnTo>
                    <a:pt x="2768" y="7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28;p44">
              <a:extLst>
                <a:ext uri="{FF2B5EF4-FFF2-40B4-BE49-F238E27FC236}">
                  <a16:creationId xmlns:a16="http://schemas.microsoft.com/office/drawing/2014/main" id="{78389D22-4566-D082-FA45-C516DBA518AC}"/>
                </a:ext>
              </a:extLst>
            </p:cNvPr>
            <p:cNvSpPr/>
            <p:nvPr/>
          </p:nvSpPr>
          <p:spPr>
            <a:xfrm rot="-1036828">
              <a:off x="725915" y="1702612"/>
              <a:ext cx="238437" cy="134309"/>
            </a:xfrm>
            <a:custGeom>
              <a:avLst/>
              <a:gdLst/>
              <a:ahLst/>
              <a:cxnLst/>
              <a:rect l="l" t="t" r="r" b="b"/>
              <a:pathLst>
                <a:path w="4740" h="2670" extrusionOk="0">
                  <a:moveTo>
                    <a:pt x="3917" y="250"/>
                  </a:moveTo>
                  <a:lnTo>
                    <a:pt x="4016" y="275"/>
                  </a:lnTo>
                  <a:lnTo>
                    <a:pt x="4091" y="275"/>
                  </a:lnTo>
                  <a:lnTo>
                    <a:pt x="4166" y="325"/>
                  </a:lnTo>
                  <a:lnTo>
                    <a:pt x="4241" y="375"/>
                  </a:lnTo>
                  <a:lnTo>
                    <a:pt x="4316" y="475"/>
                  </a:lnTo>
                  <a:lnTo>
                    <a:pt x="4391" y="574"/>
                  </a:lnTo>
                  <a:lnTo>
                    <a:pt x="4440" y="774"/>
                  </a:lnTo>
                  <a:lnTo>
                    <a:pt x="4465" y="948"/>
                  </a:lnTo>
                  <a:lnTo>
                    <a:pt x="4465" y="1123"/>
                  </a:lnTo>
                  <a:lnTo>
                    <a:pt x="4415" y="1273"/>
                  </a:lnTo>
                  <a:lnTo>
                    <a:pt x="4366" y="1347"/>
                  </a:lnTo>
                  <a:lnTo>
                    <a:pt x="4316" y="1447"/>
                  </a:lnTo>
                  <a:lnTo>
                    <a:pt x="4141" y="1572"/>
                  </a:lnTo>
                  <a:lnTo>
                    <a:pt x="3967" y="1672"/>
                  </a:lnTo>
                  <a:lnTo>
                    <a:pt x="3767" y="1747"/>
                  </a:lnTo>
                  <a:lnTo>
                    <a:pt x="3368" y="1896"/>
                  </a:lnTo>
                  <a:lnTo>
                    <a:pt x="2944" y="2021"/>
                  </a:lnTo>
                  <a:lnTo>
                    <a:pt x="2545" y="2146"/>
                  </a:lnTo>
                  <a:lnTo>
                    <a:pt x="2146" y="2220"/>
                  </a:lnTo>
                  <a:lnTo>
                    <a:pt x="1722" y="2295"/>
                  </a:lnTo>
                  <a:lnTo>
                    <a:pt x="1298" y="2345"/>
                  </a:lnTo>
                  <a:lnTo>
                    <a:pt x="899" y="2395"/>
                  </a:lnTo>
                  <a:lnTo>
                    <a:pt x="325" y="2395"/>
                  </a:lnTo>
                  <a:lnTo>
                    <a:pt x="275" y="2370"/>
                  </a:lnTo>
                  <a:lnTo>
                    <a:pt x="250" y="2345"/>
                  </a:lnTo>
                  <a:lnTo>
                    <a:pt x="275" y="2295"/>
                  </a:lnTo>
                  <a:lnTo>
                    <a:pt x="350" y="2220"/>
                  </a:lnTo>
                  <a:lnTo>
                    <a:pt x="1223" y="1572"/>
                  </a:lnTo>
                  <a:lnTo>
                    <a:pt x="1547" y="1323"/>
                  </a:lnTo>
                  <a:lnTo>
                    <a:pt x="1872" y="1073"/>
                  </a:lnTo>
                  <a:lnTo>
                    <a:pt x="2221" y="874"/>
                  </a:lnTo>
                  <a:lnTo>
                    <a:pt x="2570" y="674"/>
                  </a:lnTo>
                  <a:lnTo>
                    <a:pt x="3193" y="425"/>
                  </a:lnTo>
                  <a:lnTo>
                    <a:pt x="3617" y="300"/>
                  </a:lnTo>
                  <a:lnTo>
                    <a:pt x="3917" y="250"/>
                  </a:lnTo>
                  <a:close/>
                  <a:moveTo>
                    <a:pt x="3892" y="1"/>
                  </a:moveTo>
                  <a:lnTo>
                    <a:pt x="3717" y="26"/>
                  </a:lnTo>
                  <a:lnTo>
                    <a:pt x="3518" y="76"/>
                  </a:lnTo>
                  <a:lnTo>
                    <a:pt x="3044" y="200"/>
                  </a:lnTo>
                  <a:lnTo>
                    <a:pt x="2470" y="450"/>
                  </a:lnTo>
                  <a:lnTo>
                    <a:pt x="2096" y="624"/>
                  </a:lnTo>
                  <a:lnTo>
                    <a:pt x="1722" y="849"/>
                  </a:lnTo>
                  <a:lnTo>
                    <a:pt x="1398" y="1098"/>
                  </a:lnTo>
                  <a:lnTo>
                    <a:pt x="1073" y="1347"/>
                  </a:lnTo>
                  <a:lnTo>
                    <a:pt x="201" y="2021"/>
                  </a:lnTo>
                  <a:lnTo>
                    <a:pt x="126" y="2071"/>
                  </a:lnTo>
                  <a:lnTo>
                    <a:pt x="76" y="2146"/>
                  </a:lnTo>
                  <a:lnTo>
                    <a:pt x="1" y="2245"/>
                  </a:lnTo>
                  <a:lnTo>
                    <a:pt x="1" y="2370"/>
                  </a:lnTo>
                  <a:lnTo>
                    <a:pt x="26" y="2470"/>
                  </a:lnTo>
                  <a:lnTo>
                    <a:pt x="76" y="2545"/>
                  </a:lnTo>
                  <a:lnTo>
                    <a:pt x="151" y="2595"/>
                  </a:lnTo>
                  <a:lnTo>
                    <a:pt x="275" y="2644"/>
                  </a:lnTo>
                  <a:lnTo>
                    <a:pt x="475" y="2669"/>
                  </a:lnTo>
                  <a:lnTo>
                    <a:pt x="899" y="2644"/>
                  </a:lnTo>
                  <a:lnTo>
                    <a:pt x="1323" y="2619"/>
                  </a:lnTo>
                  <a:lnTo>
                    <a:pt x="1772" y="2545"/>
                  </a:lnTo>
                  <a:lnTo>
                    <a:pt x="2196" y="2470"/>
                  </a:lnTo>
                  <a:lnTo>
                    <a:pt x="2620" y="2395"/>
                  </a:lnTo>
                  <a:lnTo>
                    <a:pt x="3019" y="2270"/>
                  </a:lnTo>
                  <a:lnTo>
                    <a:pt x="3443" y="2146"/>
                  </a:lnTo>
                  <a:lnTo>
                    <a:pt x="3842" y="1996"/>
                  </a:lnTo>
                  <a:lnTo>
                    <a:pt x="4091" y="1896"/>
                  </a:lnTo>
                  <a:lnTo>
                    <a:pt x="4316" y="1771"/>
                  </a:lnTo>
                  <a:lnTo>
                    <a:pt x="4415" y="1697"/>
                  </a:lnTo>
                  <a:lnTo>
                    <a:pt x="4515" y="1597"/>
                  </a:lnTo>
                  <a:lnTo>
                    <a:pt x="4590" y="1497"/>
                  </a:lnTo>
                  <a:lnTo>
                    <a:pt x="4665" y="1397"/>
                  </a:lnTo>
                  <a:lnTo>
                    <a:pt x="4715" y="1198"/>
                  </a:lnTo>
                  <a:lnTo>
                    <a:pt x="4740" y="973"/>
                  </a:lnTo>
                  <a:lnTo>
                    <a:pt x="4690" y="724"/>
                  </a:lnTo>
                  <a:lnTo>
                    <a:pt x="4615" y="475"/>
                  </a:lnTo>
                  <a:lnTo>
                    <a:pt x="4540" y="325"/>
                  </a:lnTo>
                  <a:lnTo>
                    <a:pt x="4415" y="175"/>
                  </a:lnTo>
                  <a:lnTo>
                    <a:pt x="4291" y="100"/>
                  </a:lnTo>
                  <a:lnTo>
                    <a:pt x="4166" y="26"/>
                  </a:lnTo>
                  <a:lnTo>
                    <a:pt x="404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29;p44">
              <a:extLst>
                <a:ext uri="{FF2B5EF4-FFF2-40B4-BE49-F238E27FC236}">
                  <a16:creationId xmlns:a16="http://schemas.microsoft.com/office/drawing/2014/main" id="{F24F8D8D-6DBA-4AF2-A318-44CA35917F77}"/>
                </a:ext>
              </a:extLst>
            </p:cNvPr>
            <p:cNvSpPr/>
            <p:nvPr/>
          </p:nvSpPr>
          <p:spPr>
            <a:xfrm rot="-1036828">
              <a:off x="849774" y="1599316"/>
              <a:ext cx="326215" cy="194472"/>
            </a:xfrm>
            <a:custGeom>
              <a:avLst/>
              <a:gdLst/>
              <a:ahLst/>
              <a:cxnLst/>
              <a:rect l="l" t="t" r="r" b="b"/>
              <a:pathLst>
                <a:path w="6485" h="3866" extrusionOk="0">
                  <a:moveTo>
                    <a:pt x="2794" y="0"/>
                  </a:moveTo>
                  <a:lnTo>
                    <a:pt x="2494" y="25"/>
                  </a:lnTo>
                  <a:lnTo>
                    <a:pt x="2195" y="50"/>
                  </a:lnTo>
                  <a:lnTo>
                    <a:pt x="1921" y="125"/>
                  </a:lnTo>
                  <a:lnTo>
                    <a:pt x="1647" y="200"/>
                  </a:lnTo>
                  <a:lnTo>
                    <a:pt x="1397" y="324"/>
                  </a:lnTo>
                  <a:lnTo>
                    <a:pt x="1123" y="499"/>
                  </a:lnTo>
                  <a:lnTo>
                    <a:pt x="823" y="673"/>
                  </a:lnTo>
                  <a:lnTo>
                    <a:pt x="574" y="848"/>
                  </a:lnTo>
                  <a:lnTo>
                    <a:pt x="350" y="1048"/>
                  </a:lnTo>
                  <a:lnTo>
                    <a:pt x="250" y="1147"/>
                  </a:lnTo>
                  <a:lnTo>
                    <a:pt x="150" y="1272"/>
                  </a:lnTo>
                  <a:lnTo>
                    <a:pt x="75" y="1397"/>
                  </a:lnTo>
                  <a:lnTo>
                    <a:pt x="25" y="1546"/>
                  </a:lnTo>
                  <a:lnTo>
                    <a:pt x="0" y="1696"/>
                  </a:lnTo>
                  <a:lnTo>
                    <a:pt x="25" y="1846"/>
                  </a:lnTo>
                  <a:lnTo>
                    <a:pt x="50" y="1995"/>
                  </a:lnTo>
                  <a:lnTo>
                    <a:pt x="125" y="2120"/>
                  </a:lnTo>
                  <a:lnTo>
                    <a:pt x="225" y="2245"/>
                  </a:lnTo>
                  <a:lnTo>
                    <a:pt x="325" y="2320"/>
                  </a:lnTo>
                  <a:lnTo>
                    <a:pt x="449" y="2369"/>
                  </a:lnTo>
                  <a:lnTo>
                    <a:pt x="599" y="2394"/>
                  </a:lnTo>
                  <a:lnTo>
                    <a:pt x="749" y="2344"/>
                  </a:lnTo>
                  <a:lnTo>
                    <a:pt x="898" y="2320"/>
                  </a:lnTo>
                  <a:lnTo>
                    <a:pt x="1048" y="2295"/>
                  </a:lnTo>
                  <a:lnTo>
                    <a:pt x="1123" y="2295"/>
                  </a:lnTo>
                  <a:lnTo>
                    <a:pt x="1173" y="2320"/>
                  </a:lnTo>
                  <a:lnTo>
                    <a:pt x="1223" y="2369"/>
                  </a:lnTo>
                  <a:lnTo>
                    <a:pt x="1247" y="2419"/>
                  </a:lnTo>
                  <a:lnTo>
                    <a:pt x="1297" y="2544"/>
                  </a:lnTo>
                  <a:lnTo>
                    <a:pt x="1297" y="2669"/>
                  </a:lnTo>
                  <a:lnTo>
                    <a:pt x="1247" y="2793"/>
                  </a:lnTo>
                  <a:lnTo>
                    <a:pt x="1173" y="3043"/>
                  </a:lnTo>
                  <a:lnTo>
                    <a:pt x="1148" y="3168"/>
                  </a:lnTo>
                  <a:lnTo>
                    <a:pt x="1173" y="3292"/>
                  </a:lnTo>
                  <a:lnTo>
                    <a:pt x="1198" y="3392"/>
                  </a:lnTo>
                  <a:lnTo>
                    <a:pt x="1272" y="3467"/>
                  </a:lnTo>
                  <a:lnTo>
                    <a:pt x="1372" y="3517"/>
                  </a:lnTo>
                  <a:lnTo>
                    <a:pt x="1472" y="3542"/>
                  </a:lnTo>
                  <a:lnTo>
                    <a:pt x="1572" y="3567"/>
                  </a:lnTo>
                  <a:lnTo>
                    <a:pt x="1696" y="3567"/>
                  </a:lnTo>
                  <a:lnTo>
                    <a:pt x="1821" y="3542"/>
                  </a:lnTo>
                  <a:lnTo>
                    <a:pt x="1921" y="3492"/>
                  </a:lnTo>
                  <a:lnTo>
                    <a:pt x="2120" y="3392"/>
                  </a:lnTo>
                  <a:lnTo>
                    <a:pt x="2295" y="3267"/>
                  </a:lnTo>
                  <a:lnTo>
                    <a:pt x="2494" y="3143"/>
                  </a:lnTo>
                  <a:lnTo>
                    <a:pt x="2694" y="3068"/>
                  </a:lnTo>
                  <a:lnTo>
                    <a:pt x="2819" y="3043"/>
                  </a:lnTo>
                  <a:lnTo>
                    <a:pt x="2918" y="3068"/>
                  </a:lnTo>
                  <a:lnTo>
                    <a:pt x="3018" y="3118"/>
                  </a:lnTo>
                  <a:lnTo>
                    <a:pt x="3068" y="3192"/>
                  </a:lnTo>
                  <a:lnTo>
                    <a:pt x="3093" y="3292"/>
                  </a:lnTo>
                  <a:lnTo>
                    <a:pt x="3118" y="3417"/>
                  </a:lnTo>
                  <a:lnTo>
                    <a:pt x="3143" y="3641"/>
                  </a:lnTo>
                  <a:lnTo>
                    <a:pt x="3193" y="3741"/>
                  </a:lnTo>
                  <a:lnTo>
                    <a:pt x="3268" y="3816"/>
                  </a:lnTo>
                  <a:lnTo>
                    <a:pt x="3342" y="3841"/>
                  </a:lnTo>
                  <a:lnTo>
                    <a:pt x="3417" y="3866"/>
                  </a:lnTo>
                  <a:lnTo>
                    <a:pt x="3517" y="3841"/>
                  </a:lnTo>
                  <a:lnTo>
                    <a:pt x="3617" y="3791"/>
                  </a:lnTo>
                  <a:lnTo>
                    <a:pt x="3766" y="3666"/>
                  </a:lnTo>
                  <a:lnTo>
                    <a:pt x="3916" y="3517"/>
                  </a:lnTo>
                  <a:lnTo>
                    <a:pt x="4091" y="3342"/>
                  </a:lnTo>
                  <a:lnTo>
                    <a:pt x="4290" y="3168"/>
                  </a:lnTo>
                  <a:lnTo>
                    <a:pt x="4490" y="3043"/>
                  </a:lnTo>
                  <a:lnTo>
                    <a:pt x="4614" y="2968"/>
                  </a:lnTo>
                  <a:lnTo>
                    <a:pt x="4739" y="2943"/>
                  </a:lnTo>
                  <a:lnTo>
                    <a:pt x="4914" y="2918"/>
                  </a:lnTo>
                  <a:lnTo>
                    <a:pt x="5113" y="2893"/>
                  </a:lnTo>
                  <a:lnTo>
                    <a:pt x="5512" y="2918"/>
                  </a:lnTo>
                  <a:lnTo>
                    <a:pt x="5712" y="2918"/>
                  </a:lnTo>
                  <a:lnTo>
                    <a:pt x="5886" y="2893"/>
                  </a:lnTo>
                  <a:lnTo>
                    <a:pt x="6061" y="2843"/>
                  </a:lnTo>
                  <a:lnTo>
                    <a:pt x="6211" y="2744"/>
                  </a:lnTo>
                  <a:lnTo>
                    <a:pt x="6310" y="2669"/>
                  </a:lnTo>
                  <a:lnTo>
                    <a:pt x="6385" y="2544"/>
                  </a:lnTo>
                  <a:lnTo>
                    <a:pt x="6460" y="2419"/>
                  </a:lnTo>
                  <a:lnTo>
                    <a:pt x="6485" y="2270"/>
                  </a:lnTo>
                  <a:lnTo>
                    <a:pt x="6485" y="2145"/>
                  </a:lnTo>
                  <a:lnTo>
                    <a:pt x="6485" y="1995"/>
                  </a:lnTo>
                  <a:lnTo>
                    <a:pt x="6460" y="1846"/>
                  </a:lnTo>
                  <a:lnTo>
                    <a:pt x="6410" y="1721"/>
                  </a:lnTo>
                  <a:lnTo>
                    <a:pt x="6335" y="1596"/>
                  </a:lnTo>
                  <a:lnTo>
                    <a:pt x="6260" y="1472"/>
                  </a:lnTo>
                  <a:lnTo>
                    <a:pt x="6061" y="1272"/>
                  </a:lnTo>
                  <a:lnTo>
                    <a:pt x="5837" y="1097"/>
                  </a:lnTo>
                  <a:lnTo>
                    <a:pt x="5612" y="923"/>
                  </a:lnTo>
                  <a:lnTo>
                    <a:pt x="5313" y="773"/>
                  </a:lnTo>
                  <a:lnTo>
                    <a:pt x="5038" y="624"/>
                  </a:lnTo>
                  <a:lnTo>
                    <a:pt x="4739" y="474"/>
                  </a:lnTo>
                  <a:lnTo>
                    <a:pt x="4415" y="349"/>
                  </a:lnTo>
                  <a:lnTo>
                    <a:pt x="4116" y="249"/>
                  </a:lnTo>
                  <a:lnTo>
                    <a:pt x="3791" y="175"/>
                  </a:lnTo>
                  <a:lnTo>
                    <a:pt x="3467" y="100"/>
                  </a:lnTo>
                  <a:lnTo>
                    <a:pt x="3143" y="50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30;p44">
              <a:extLst>
                <a:ext uri="{FF2B5EF4-FFF2-40B4-BE49-F238E27FC236}">
                  <a16:creationId xmlns:a16="http://schemas.microsoft.com/office/drawing/2014/main" id="{DB689B24-A330-F939-B0C5-87FC2496E6AF}"/>
                </a:ext>
              </a:extLst>
            </p:cNvPr>
            <p:cNvSpPr/>
            <p:nvPr/>
          </p:nvSpPr>
          <p:spPr>
            <a:xfrm rot="-1036828">
              <a:off x="883193" y="1594419"/>
              <a:ext cx="283609" cy="146835"/>
            </a:xfrm>
            <a:custGeom>
              <a:avLst/>
              <a:gdLst/>
              <a:ahLst/>
              <a:cxnLst/>
              <a:rect l="l" t="t" r="r" b="b"/>
              <a:pathLst>
                <a:path w="5638" h="2919" extrusionOk="0">
                  <a:moveTo>
                    <a:pt x="1896" y="0"/>
                  </a:moveTo>
                  <a:lnTo>
                    <a:pt x="1647" y="25"/>
                  </a:lnTo>
                  <a:lnTo>
                    <a:pt x="1397" y="50"/>
                  </a:lnTo>
                  <a:lnTo>
                    <a:pt x="1173" y="100"/>
                  </a:lnTo>
                  <a:lnTo>
                    <a:pt x="948" y="175"/>
                  </a:lnTo>
                  <a:lnTo>
                    <a:pt x="724" y="274"/>
                  </a:lnTo>
                  <a:lnTo>
                    <a:pt x="474" y="374"/>
                  </a:lnTo>
                  <a:lnTo>
                    <a:pt x="0" y="673"/>
                  </a:lnTo>
                  <a:lnTo>
                    <a:pt x="25" y="798"/>
                  </a:lnTo>
                  <a:lnTo>
                    <a:pt x="100" y="898"/>
                  </a:lnTo>
                  <a:lnTo>
                    <a:pt x="175" y="998"/>
                  </a:lnTo>
                  <a:lnTo>
                    <a:pt x="250" y="1097"/>
                  </a:lnTo>
                  <a:lnTo>
                    <a:pt x="474" y="1222"/>
                  </a:lnTo>
                  <a:lnTo>
                    <a:pt x="499" y="1272"/>
                  </a:lnTo>
                  <a:lnTo>
                    <a:pt x="524" y="1297"/>
                  </a:lnTo>
                  <a:lnTo>
                    <a:pt x="549" y="1347"/>
                  </a:lnTo>
                  <a:lnTo>
                    <a:pt x="524" y="1397"/>
                  </a:lnTo>
                  <a:lnTo>
                    <a:pt x="474" y="1447"/>
                  </a:lnTo>
                  <a:lnTo>
                    <a:pt x="424" y="1472"/>
                  </a:lnTo>
                  <a:lnTo>
                    <a:pt x="325" y="1521"/>
                  </a:lnTo>
                  <a:lnTo>
                    <a:pt x="275" y="1546"/>
                  </a:lnTo>
                  <a:lnTo>
                    <a:pt x="250" y="1596"/>
                  </a:lnTo>
                  <a:lnTo>
                    <a:pt x="225" y="1671"/>
                  </a:lnTo>
                  <a:lnTo>
                    <a:pt x="250" y="1746"/>
                  </a:lnTo>
                  <a:lnTo>
                    <a:pt x="300" y="1796"/>
                  </a:lnTo>
                  <a:lnTo>
                    <a:pt x="375" y="1846"/>
                  </a:lnTo>
                  <a:lnTo>
                    <a:pt x="799" y="1846"/>
                  </a:lnTo>
                  <a:lnTo>
                    <a:pt x="948" y="1896"/>
                  </a:lnTo>
                  <a:lnTo>
                    <a:pt x="1048" y="1970"/>
                  </a:lnTo>
                  <a:lnTo>
                    <a:pt x="1123" y="2070"/>
                  </a:lnTo>
                  <a:lnTo>
                    <a:pt x="1148" y="2145"/>
                  </a:lnTo>
                  <a:lnTo>
                    <a:pt x="1148" y="2220"/>
                  </a:lnTo>
                  <a:lnTo>
                    <a:pt x="1148" y="2320"/>
                  </a:lnTo>
                  <a:lnTo>
                    <a:pt x="1123" y="2394"/>
                  </a:lnTo>
                  <a:lnTo>
                    <a:pt x="1098" y="2469"/>
                  </a:lnTo>
                  <a:lnTo>
                    <a:pt x="1123" y="2519"/>
                  </a:lnTo>
                  <a:lnTo>
                    <a:pt x="1173" y="2519"/>
                  </a:lnTo>
                  <a:lnTo>
                    <a:pt x="1272" y="2494"/>
                  </a:lnTo>
                  <a:lnTo>
                    <a:pt x="1447" y="2444"/>
                  </a:lnTo>
                  <a:lnTo>
                    <a:pt x="1622" y="2419"/>
                  </a:lnTo>
                  <a:lnTo>
                    <a:pt x="1796" y="2394"/>
                  </a:lnTo>
                  <a:lnTo>
                    <a:pt x="1971" y="2369"/>
                  </a:lnTo>
                  <a:lnTo>
                    <a:pt x="2071" y="2394"/>
                  </a:lnTo>
                  <a:lnTo>
                    <a:pt x="2195" y="2394"/>
                  </a:lnTo>
                  <a:lnTo>
                    <a:pt x="2295" y="2444"/>
                  </a:lnTo>
                  <a:lnTo>
                    <a:pt x="2370" y="2519"/>
                  </a:lnTo>
                  <a:lnTo>
                    <a:pt x="2470" y="2619"/>
                  </a:lnTo>
                  <a:lnTo>
                    <a:pt x="2544" y="2719"/>
                  </a:lnTo>
                  <a:lnTo>
                    <a:pt x="2644" y="2768"/>
                  </a:lnTo>
                  <a:lnTo>
                    <a:pt x="2844" y="2768"/>
                  </a:lnTo>
                  <a:lnTo>
                    <a:pt x="2943" y="2744"/>
                  </a:lnTo>
                  <a:lnTo>
                    <a:pt x="3143" y="2669"/>
                  </a:lnTo>
                  <a:lnTo>
                    <a:pt x="3243" y="2619"/>
                  </a:lnTo>
                  <a:lnTo>
                    <a:pt x="3367" y="2594"/>
                  </a:lnTo>
                  <a:lnTo>
                    <a:pt x="3567" y="2594"/>
                  </a:lnTo>
                  <a:lnTo>
                    <a:pt x="3766" y="2669"/>
                  </a:lnTo>
                  <a:lnTo>
                    <a:pt x="3966" y="2768"/>
                  </a:lnTo>
                  <a:lnTo>
                    <a:pt x="4166" y="2868"/>
                  </a:lnTo>
                  <a:lnTo>
                    <a:pt x="4265" y="2893"/>
                  </a:lnTo>
                  <a:lnTo>
                    <a:pt x="4565" y="2918"/>
                  </a:lnTo>
                  <a:lnTo>
                    <a:pt x="4864" y="2918"/>
                  </a:lnTo>
                  <a:lnTo>
                    <a:pt x="5014" y="2893"/>
                  </a:lnTo>
                  <a:lnTo>
                    <a:pt x="5138" y="2868"/>
                  </a:lnTo>
                  <a:lnTo>
                    <a:pt x="5263" y="2818"/>
                  </a:lnTo>
                  <a:lnTo>
                    <a:pt x="5388" y="2744"/>
                  </a:lnTo>
                  <a:lnTo>
                    <a:pt x="5487" y="2669"/>
                  </a:lnTo>
                  <a:lnTo>
                    <a:pt x="5562" y="2569"/>
                  </a:lnTo>
                  <a:lnTo>
                    <a:pt x="5612" y="2444"/>
                  </a:lnTo>
                  <a:lnTo>
                    <a:pt x="5637" y="2320"/>
                  </a:lnTo>
                  <a:lnTo>
                    <a:pt x="5587" y="2245"/>
                  </a:lnTo>
                  <a:lnTo>
                    <a:pt x="5437" y="2070"/>
                  </a:lnTo>
                  <a:lnTo>
                    <a:pt x="5288" y="1921"/>
                  </a:lnTo>
                  <a:lnTo>
                    <a:pt x="5113" y="1796"/>
                  </a:lnTo>
                  <a:lnTo>
                    <a:pt x="4939" y="1671"/>
                  </a:lnTo>
                  <a:lnTo>
                    <a:pt x="4540" y="1447"/>
                  </a:lnTo>
                  <a:lnTo>
                    <a:pt x="4141" y="1272"/>
                  </a:lnTo>
                  <a:lnTo>
                    <a:pt x="3342" y="923"/>
                  </a:lnTo>
                  <a:lnTo>
                    <a:pt x="2943" y="723"/>
                  </a:lnTo>
                  <a:lnTo>
                    <a:pt x="2569" y="524"/>
                  </a:lnTo>
                  <a:lnTo>
                    <a:pt x="2220" y="274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31;p44">
              <a:extLst>
                <a:ext uri="{FF2B5EF4-FFF2-40B4-BE49-F238E27FC236}">
                  <a16:creationId xmlns:a16="http://schemas.microsoft.com/office/drawing/2014/main" id="{008EEA0D-5B6D-ACB5-2E3A-CB7A93F95E20}"/>
                </a:ext>
              </a:extLst>
            </p:cNvPr>
            <p:cNvSpPr/>
            <p:nvPr/>
          </p:nvSpPr>
          <p:spPr>
            <a:xfrm rot="-1036828">
              <a:off x="1210802" y="1576630"/>
              <a:ext cx="587188" cy="257250"/>
            </a:xfrm>
            <a:custGeom>
              <a:avLst/>
              <a:gdLst/>
              <a:ahLst/>
              <a:cxnLst/>
              <a:rect l="l" t="t" r="r" b="b"/>
              <a:pathLst>
                <a:path w="11673" h="5114" extrusionOk="0">
                  <a:moveTo>
                    <a:pt x="3742" y="0"/>
                  </a:moveTo>
                  <a:lnTo>
                    <a:pt x="3143" y="25"/>
                  </a:lnTo>
                  <a:lnTo>
                    <a:pt x="2569" y="100"/>
                  </a:lnTo>
                  <a:lnTo>
                    <a:pt x="2295" y="150"/>
                  </a:lnTo>
                  <a:lnTo>
                    <a:pt x="2021" y="225"/>
                  </a:lnTo>
                  <a:lnTo>
                    <a:pt x="1746" y="300"/>
                  </a:lnTo>
                  <a:lnTo>
                    <a:pt x="1497" y="399"/>
                  </a:lnTo>
                  <a:lnTo>
                    <a:pt x="1248" y="524"/>
                  </a:lnTo>
                  <a:lnTo>
                    <a:pt x="998" y="674"/>
                  </a:lnTo>
                  <a:lnTo>
                    <a:pt x="774" y="823"/>
                  </a:lnTo>
                  <a:lnTo>
                    <a:pt x="574" y="1023"/>
                  </a:lnTo>
                  <a:lnTo>
                    <a:pt x="375" y="1247"/>
                  </a:lnTo>
                  <a:lnTo>
                    <a:pt x="225" y="1497"/>
                  </a:lnTo>
                  <a:lnTo>
                    <a:pt x="125" y="1746"/>
                  </a:lnTo>
                  <a:lnTo>
                    <a:pt x="25" y="1995"/>
                  </a:lnTo>
                  <a:lnTo>
                    <a:pt x="0" y="2270"/>
                  </a:lnTo>
                  <a:lnTo>
                    <a:pt x="0" y="2569"/>
                  </a:lnTo>
                  <a:lnTo>
                    <a:pt x="50" y="2744"/>
                  </a:lnTo>
                  <a:lnTo>
                    <a:pt x="125" y="2918"/>
                  </a:lnTo>
                  <a:lnTo>
                    <a:pt x="175" y="2993"/>
                  </a:lnTo>
                  <a:lnTo>
                    <a:pt x="250" y="3043"/>
                  </a:lnTo>
                  <a:lnTo>
                    <a:pt x="325" y="3093"/>
                  </a:lnTo>
                  <a:lnTo>
                    <a:pt x="549" y="3093"/>
                  </a:lnTo>
                  <a:lnTo>
                    <a:pt x="674" y="3043"/>
                  </a:lnTo>
                  <a:lnTo>
                    <a:pt x="923" y="2868"/>
                  </a:lnTo>
                  <a:lnTo>
                    <a:pt x="1048" y="2794"/>
                  </a:lnTo>
                  <a:lnTo>
                    <a:pt x="1173" y="2744"/>
                  </a:lnTo>
                  <a:lnTo>
                    <a:pt x="1272" y="2719"/>
                  </a:lnTo>
                  <a:lnTo>
                    <a:pt x="1347" y="2744"/>
                  </a:lnTo>
                  <a:lnTo>
                    <a:pt x="1397" y="2769"/>
                  </a:lnTo>
                  <a:lnTo>
                    <a:pt x="1472" y="2819"/>
                  </a:lnTo>
                  <a:lnTo>
                    <a:pt x="1522" y="2893"/>
                  </a:lnTo>
                  <a:lnTo>
                    <a:pt x="1547" y="2993"/>
                  </a:lnTo>
                  <a:lnTo>
                    <a:pt x="1572" y="3093"/>
                  </a:lnTo>
                  <a:lnTo>
                    <a:pt x="1597" y="3317"/>
                  </a:lnTo>
                  <a:lnTo>
                    <a:pt x="1622" y="3417"/>
                  </a:lnTo>
                  <a:lnTo>
                    <a:pt x="1671" y="3517"/>
                  </a:lnTo>
                  <a:lnTo>
                    <a:pt x="1746" y="3592"/>
                  </a:lnTo>
                  <a:lnTo>
                    <a:pt x="1821" y="3617"/>
                  </a:lnTo>
                  <a:lnTo>
                    <a:pt x="1896" y="3667"/>
                  </a:lnTo>
                  <a:lnTo>
                    <a:pt x="2170" y="3667"/>
                  </a:lnTo>
                  <a:lnTo>
                    <a:pt x="2345" y="3592"/>
                  </a:lnTo>
                  <a:lnTo>
                    <a:pt x="2495" y="3492"/>
                  </a:lnTo>
                  <a:lnTo>
                    <a:pt x="2644" y="3367"/>
                  </a:lnTo>
                  <a:lnTo>
                    <a:pt x="2919" y="3118"/>
                  </a:lnTo>
                  <a:lnTo>
                    <a:pt x="3068" y="3018"/>
                  </a:lnTo>
                  <a:lnTo>
                    <a:pt x="3243" y="2968"/>
                  </a:lnTo>
                  <a:lnTo>
                    <a:pt x="3417" y="2943"/>
                  </a:lnTo>
                  <a:lnTo>
                    <a:pt x="3517" y="2968"/>
                  </a:lnTo>
                  <a:lnTo>
                    <a:pt x="3592" y="2993"/>
                  </a:lnTo>
                  <a:lnTo>
                    <a:pt x="3667" y="3043"/>
                  </a:lnTo>
                  <a:lnTo>
                    <a:pt x="3717" y="3093"/>
                  </a:lnTo>
                  <a:lnTo>
                    <a:pt x="3816" y="3243"/>
                  </a:lnTo>
                  <a:lnTo>
                    <a:pt x="3891" y="3417"/>
                  </a:lnTo>
                  <a:lnTo>
                    <a:pt x="3941" y="3567"/>
                  </a:lnTo>
                  <a:lnTo>
                    <a:pt x="3991" y="3741"/>
                  </a:lnTo>
                  <a:lnTo>
                    <a:pt x="4066" y="3891"/>
                  </a:lnTo>
                  <a:lnTo>
                    <a:pt x="4190" y="4016"/>
                  </a:lnTo>
                  <a:lnTo>
                    <a:pt x="4240" y="4066"/>
                  </a:lnTo>
                  <a:lnTo>
                    <a:pt x="4315" y="4090"/>
                  </a:lnTo>
                  <a:lnTo>
                    <a:pt x="4490" y="4090"/>
                  </a:lnTo>
                  <a:lnTo>
                    <a:pt x="4590" y="4066"/>
                  </a:lnTo>
                  <a:lnTo>
                    <a:pt x="4664" y="4016"/>
                  </a:lnTo>
                  <a:lnTo>
                    <a:pt x="4839" y="3916"/>
                  </a:lnTo>
                  <a:lnTo>
                    <a:pt x="4989" y="3766"/>
                  </a:lnTo>
                  <a:lnTo>
                    <a:pt x="5138" y="3642"/>
                  </a:lnTo>
                  <a:lnTo>
                    <a:pt x="5313" y="3542"/>
                  </a:lnTo>
                  <a:lnTo>
                    <a:pt x="5388" y="3492"/>
                  </a:lnTo>
                  <a:lnTo>
                    <a:pt x="5462" y="3467"/>
                  </a:lnTo>
                  <a:lnTo>
                    <a:pt x="5537" y="3492"/>
                  </a:lnTo>
                  <a:lnTo>
                    <a:pt x="5637" y="3492"/>
                  </a:lnTo>
                  <a:lnTo>
                    <a:pt x="5737" y="3567"/>
                  </a:lnTo>
                  <a:lnTo>
                    <a:pt x="5812" y="3667"/>
                  </a:lnTo>
                  <a:lnTo>
                    <a:pt x="5861" y="3791"/>
                  </a:lnTo>
                  <a:lnTo>
                    <a:pt x="5911" y="3916"/>
                  </a:lnTo>
                  <a:lnTo>
                    <a:pt x="5986" y="4190"/>
                  </a:lnTo>
                  <a:lnTo>
                    <a:pt x="6036" y="4340"/>
                  </a:lnTo>
                  <a:lnTo>
                    <a:pt x="6086" y="4440"/>
                  </a:lnTo>
                  <a:lnTo>
                    <a:pt x="6161" y="4514"/>
                  </a:lnTo>
                  <a:lnTo>
                    <a:pt x="6236" y="4564"/>
                  </a:lnTo>
                  <a:lnTo>
                    <a:pt x="6310" y="4614"/>
                  </a:lnTo>
                  <a:lnTo>
                    <a:pt x="6385" y="4639"/>
                  </a:lnTo>
                  <a:lnTo>
                    <a:pt x="6585" y="4639"/>
                  </a:lnTo>
                  <a:lnTo>
                    <a:pt x="6660" y="4614"/>
                  </a:lnTo>
                  <a:lnTo>
                    <a:pt x="6759" y="4589"/>
                  </a:lnTo>
                  <a:lnTo>
                    <a:pt x="6859" y="4514"/>
                  </a:lnTo>
                  <a:lnTo>
                    <a:pt x="6934" y="4440"/>
                  </a:lnTo>
                  <a:lnTo>
                    <a:pt x="7109" y="4240"/>
                  </a:lnTo>
                  <a:lnTo>
                    <a:pt x="7208" y="4165"/>
                  </a:lnTo>
                  <a:lnTo>
                    <a:pt x="7308" y="4115"/>
                  </a:lnTo>
                  <a:lnTo>
                    <a:pt x="7433" y="4090"/>
                  </a:lnTo>
                  <a:lnTo>
                    <a:pt x="7557" y="4115"/>
                  </a:lnTo>
                  <a:lnTo>
                    <a:pt x="7632" y="4165"/>
                  </a:lnTo>
                  <a:lnTo>
                    <a:pt x="7682" y="4240"/>
                  </a:lnTo>
                  <a:lnTo>
                    <a:pt x="7757" y="4415"/>
                  </a:lnTo>
                  <a:lnTo>
                    <a:pt x="7832" y="4589"/>
                  </a:lnTo>
                  <a:lnTo>
                    <a:pt x="7882" y="4664"/>
                  </a:lnTo>
                  <a:lnTo>
                    <a:pt x="7956" y="4739"/>
                  </a:lnTo>
                  <a:lnTo>
                    <a:pt x="8056" y="4789"/>
                  </a:lnTo>
                  <a:lnTo>
                    <a:pt x="8181" y="4789"/>
                  </a:lnTo>
                  <a:lnTo>
                    <a:pt x="8306" y="4739"/>
                  </a:lnTo>
                  <a:lnTo>
                    <a:pt x="8405" y="4689"/>
                  </a:lnTo>
                  <a:lnTo>
                    <a:pt x="8505" y="4589"/>
                  </a:lnTo>
                  <a:lnTo>
                    <a:pt x="8580" y="4490"/>
                  </a:lnTo>
                  <a:lnTo>
                    <a:pt x="8705" y="4290"/>
                  </a:lnTo>
                  <a:lnTo>
                    <a:pt x="8730" y="4215"/>
                  </a:lnTo>
                  <a:lnTo>
                    <a:pt x="8804" y="4165"/>
                  </a:lnTo>
                  <a:lnTo>
                    <a:pt x="8879" y="4140"/>
                  </a:lnTo>
                  <a:lnTo>
                    <a:pt x="8954" y="4165"/>
                  </a:lnTo>
                  <a:lnTo>
                    <a:pt x="9029" y="4240"/>
                  </a:lnTo>
                  <a:lnTo>
                    <a:pt x="9079" y="4315"/>
                  </a:lnTo>
                  <a:lnTo>
                    <a:pt x="9129" y="4490"/>
                  </a:lnTo>
                  <a:lnTo>
                    <a:pt x="9154" y="4664"/>
                  </a:lnTo>
                  <a:lnTo>
                    <a:pt x="9179" y="4739"/>
                  </a:lnTo>
                  <a:lnTo>
                    <a:pt x="9228" y="4839"/>
                  </a:lnTo>
                  <a:lnTo>
                    <a:pt x="9303" y="4914"/>
                  </a:lnTo>
                  <a:lnTo>
                    <a:pt x="9378" y="4988"/>
                  </a:lnTo>
                  <a:lnTo>
                    <a:pt x="9453" y="5038"/>
                  </a:lnTo>
                  <a:lnTo>
                    <a:pt x="9553" y="5063"/>
                  </a:lnTo>
                  <a:lnTo>
                    <a:pt x="9627" y="5088"/>
                  </a:lnTo>
                  <a:lnTo>
                    <a:pt x="9727" y="5113"/>
                  </a:lnTo>
                  <a:lnTo>
                    <a:pt x="9827" y="5088"/>
                  </a:lnTo>
                  <a:lnTo>
                    <a:pt x="9927" y="5063"/>
                  </a:lnTo>
                  <a:lnTo>
                    <a:pt x="10027" y="5038"/>
                  </a:lnTo>
                  <a:lnTo>
                    <a:pt x="10101" y="4988"/>
                  </a:lnTo>
                  <a:lnTo>
                    <a:pt x="10176" y="4914"/>
                  </a:lnTo>
                  <a:lnTo>
                    <a:pt x="10226" y="4839"/>
                  </a:lnTo>
                  <a:lnTo>
                    <a:pt x="10276" y="4739"/>
                  </a:lnTo>
                  <a:lnTo>
                    <a:pt x="10326" y="4664"/>
                  </a:lnTo>
                  <a:lnTo>
                    <a:pt x="10351" y="4465"/>
                  </a:lnTo>
                  <a:lnTo>
                    <a:pt x="10401" y="4365"/>
                  </a:lnTo>
                  <a:lnTo>
                    <a:pt x="10451" y="4290"/>
                  </a:lnTo>
                  <a:lnTo>
                    <a:pt x="10525" y="4265"/>
                  </a:lnTo>
                  <a:lnTo>
                    <a:pt x="10600" y="4265"/>
                  </a:lnTo>
                  <a:lnTo>
                    <a:pt x="10700" y="4290"/>
                  </a:lnTo>
                  <a:lnTo>
                    <a:pt x="10775" y="4315"/>
                  </a:lnTo>
                  <a:lnTo>
                    <a:pt x="10949" y="4440"/>
                  </a:lnTo>
                  <a:lnTo>
                    <a:pt x="11049" y="4465"/>
                  </a:lnTo>
                  <a:lnTo>
                    <a:pt x="11149" y="4514"/>
                  </a:lnTo>
                  <a:lnTo>
                    <a:pt x="11249" y="4514"/>
                  </a:lnTo>
                  <a:lnTo>
                    <a:pt x="11348" y="4490"/>
                  </a:lnTo>
                  <a:lnTo>
                    <a:pt x="11448" y="4440"/>
                  </a:lnTo>
                  <a:lnTo>
                    <a:pt x="11523" y="4365"/>
                  </a:lnTo>
                  <a:lnTo>
                    <a:pt x="11598" y="4290"/>
                  </a:lnTo>
                  <a:lnTo>
                    <a:pt x="11648" y="4165"/>
                  </a:lnTo>
                  <a:lnTo>
                    <a:pt x="11673" y="4066"/>
                  </a:lnTo>
                  <a:lnTo>
                    <a:pt x="11673" y="3941"/>
                  </a:lnTo>
                  <a:lnTo>
                    <a:pt x="11673" y="3841"/>
                  </a:lnTo>
                  <a:lnTo>
                    <a:pt x="11623" y="3741"/>
                  </a:lnTo>
                  <a:lnTo>
                    <a:pt x="11523" y="3542"/>
                  </a:lnTo>
                  <a:lnTo>
                    <a:pt x="11373" y="3367"/>
                  </a:lnTo>
                  <a:lnTo>
                    <a:pt x="11199" y="3218"/>
                  </a:lnTo>
                  <a:lnTo>
                    <a:pt x="10775" y="2893"/>
                  </a:lnTo>
                  <a:lnTo>
                    <a:pt x="10351" y="2619"/>
                  </a:lnTo>
                  <a:lnTo>
                    <a:pt x="9927" y="2295"/>
                  </a:lnTo>
                  <a:lnTo>
                    <a:pt x="9727" y="2120"/>
                  </a:lnTo>
                  <a:lnTo>
                    <a:pt x="9553" y="1946"/>
                  </a:lnTo>
                  <a:lnTo>
                    <a:pt x="9378" y="1721"/>
                  </a:lnTo>
                  <a:lnTo>
                    <a:pt x="9253" y="1547"/>
                  </a:lnTo>
                  <a:lnTo>
                    <a:pt x="9104" y="1372"/>
                  </a:lnTo>
                  <a:lnTo>
                    <a:pt x="9029" y="1297"/>
                  </a:lnTo>
                  <a:lnTo>
                    <a:pt x="8929" y="1222"/>
                  </a:lnTo>
                  <a:lnTo>
                    <a:pt x="8655" y="1073"/>
                  </a:lnTo>
                  <a:lnTo>
                    <a:pt x="8380" y="948"/>
                  </a:lnTo>
                  <a:lnTo>
                    <a:pt x="7832" y="724"/>
                  </a:lnTo>
                  <a:lnTo>
                    <a:pt x="7283" y="524"/>
                  </a:lnTo>
                  <a:lnTo>
                    <a:pt x="6709" y="349"/>
                  </a:lnTo>
                  <a:lnTo>
                    <a:pt x="6111" y="225"/>
                  </a:lnTo>
                  <a:lnTo>
                    <a:pt x="5537" y="100"/>
                  </a:lnTo>
                  <a:lnTo>
                    <a:pt x="4939" y="50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32;p44">
              <a:extLst>
                <a:ext uri="{FF2B5EF4-FFF2-40B4-BE49-F238E27FC236}">
                  <a16:creationId xmlns:a16="http://schemas.microsoft.com/office/drawing/2014/main" id="{F81540D6-8740-0939-7B53-B4FBBAB4FA59}"/>
                </a:ext>
              </a:extLst>
            </p:cNvPr>
            <p:cNvSpPr/>
            <p:nvPr/>
          </p:nvSpPr>
          <p:spPr>
            <a:xfrm rot="-1036828">
              <a:off x="1228503" y="1603461"/>
              <a:ext cx="510677" cy="176916"/>
            </a:xfrm>
            <a:custGeom>
              <a:avLst/>
              <a:gdLst/>
              <a:ahLst/>
              <a:cxnLst/>
              <a:rect l="l" t="t" r="r" b="b"/>
              <a:pathLst>
                <a:path w="10152" h="3517" extrusionOk="0">
                  <a:moveTo>
                    <a:pt x="1023" y="0"/>
                  </a:moveTo>
                  <a:lnTo>
                    <a:pt x="898" y="50"/>
                  </a:lnTo>
                  <a:lnTo>
                    <a:pt x="724" y="125"/>
                  </a:lnTo>
                  <a:lnTo>
                    <a:pt x="549" y="250"/>
                  </a:lnTo>
                  <a:lnTo>
                    <a:pt x="375" y="349"/>
                  </a:lnTo>
                  <a:lnTo>
                    <a:pt x="225" y="574"/>
                  </a:lnTo>
                  <a:lnTo>
                    <a:pt x="100" y="823"/>
                  </a:lnTo>
                  <a:lnTo>
                    <a:pt x="25" y="1098"/>
                  </a:lnTo>
                  <a:lnTo>
                    <a:pt x="0" y="1372"/>
                  </a:lnTo>
                  <a:lnTo>
                    <a:pt x="25" y="1547"/>
                  </a:lnTo>
                  <a:lnTo>
                    <a:pt x="50" y="1646"/>
                  </a:lnTo>
                  <a:lnTo>
                    <a:pt x="100" y="1721"/>
                  </a:lnTo>
                  <a:lnTo>
                    <a:pt x="175" y="1771"/>
                  </a:lnTo>
                  <a:lnTo>
                    <a:pt x="250" y="1796"/>
                  </a:lnTo>
                  <a:lnTo>
                    <a:pt x="449" y="1796"/>
                  </a:lnTo>
                  <a:lnTo>
                    <a:pt x="624" y="1721"/>
                  </a:lnTo>
                  <a:lnTo>
                    <a:pt x="799" y="1646"/>
                  </a:lnTo>
                  <a:lnTo>
                    <a:pt x="1023" y="1571"/>
                  </a:lnTo>
                  <a:lnTo>
                    <a:pt x="1247" y="1522"/>
                  </a:lnTo>
                  <a:lnTo>
                    <a:pt x="1447" y="1522"/>
                  </a:lnTo>
                  <a:lnTo>
                    <a:pt x="1572" y="1547"/>
                  </a:lnTo>
                  <a:lnTo>
                    <a:pt x="1671" y="1596"/>
                  </a:lnTo>
                  <a:lnTo>
                    <a:pt x="1796" y="1696"/>
                  </a:lnTo>
                  <a:lnTo>
                    <a:pt x="1946" y="1821"/>
                  </a:lnTo>
                  <a:lnTo>
                    <a:pt x="2070" y="1921"/>
                  </a:lnTo>
                  <a:lnTo>
                    <a:pt x="2145" y="1946"/>
                  </a:lnTo>
                  <a:lnTo>
                    <a:pt x="2245" y="1971"/>
                  </a:lnTo>
                  <a:lnTo>
                    <a:pt x="2370" y="1946"/>
                  </a:lnTo>
                  <a:lnTo>
                    <a:pt x="2494" y="1921"/>
                  </a:lnTo>
                  <a:lnTo>
                    <a:pt x="2744" y="1821"/>
                  </a:lnTo>
                  <a:lnTo>
                    <a:pt x="2943" y="1771"/>
                  </a:lnTo>
                  <a:lnTo>
                    <a:pt x="3143" y="1796"/>
                  </a:lnTo>
                  <a:lnTo>
                    <a:pt x="3317" y="1871"/>
                  </a:lnTo>
                  <a:lnTo>
                    <a:pt x="3492" y="1995"/>
                  </a:lnTo>
                  <a:lnTo>
                    <a:pt x="3617" y="2145"/>
                  </a:lnTo>
                  <a:lnTo>
                    <a:pt x="3717" y="2295"/>
                  </a:lnTo>
                  <a:lnTo>
                    <a:pt x="3866" y="2444"/>
                  </a:lnTo>
                  <a:lnTo>
                    <a:pt x="3941" y="2469"/>
                  </a:lnTo>
                  <a:lnTo>
                    <a:pt x="4016" y="2519"/>
                  </a:lnTo>
                  <a:lnTo>
                    <a:pt x="4141" y="2519"/>
                  </a:lnTo>
                  <a:lnTo>
                    <a:pt x="4290" y="2469"/>
                  </a:lnTo>
                  <a:lnTo>
                    <a:pt x="4540" y="2370"/>
                  </a:lnTo>
                  <a:lnTo>
                    <a:pt x="4689" y="2345"/>
                  </a:lnTo>
                  <a:lnTo>
                    <a:pt x="4814" y="2320"/>
                  </a:lnTo>
                  <a:lnTo>
                    <a:pt x="4964" y="2320"/>
                  </a:lnTo>
                  <a:lnTo>
                    <a:pt x="5113" y="2345"/>
                  </a:lnTo>
                  <a:lnTo>
                    <a:pt x="5238" y="2395"/>
                  </a:lnTo>
                  <a:lnTo>
                    <a:pt x="5363" y="2469"/>
                  </a:lnTo>
                  <a:lnTo>
                    <a:pt x="5487" y="2544"/>
                  </a:lnTo>
                  <a:lnTo>
                    <a:pt x="5587" y="2644"/>
                  </a:lnTo>
                  <a:lnTo>
                    <a:pt x="5712" y="2819"/>
                  </a:lnTo>
                  <a:lnTo>
                    <a:pt x="5836" y="2993"/>
                  </a:lnTo>
                  <a:lnTo>
                    <a:pt x="5911" y="3068"/>
                  </a:lnTo>
                  <a:lnTo>
                    <a:pt x="5986" y="3143"/>
                  </a:lnTo>
                  <a:lnTo>
                    <a:pt x="6086" y="3168"/>
                  </a:lnTo>
                  <a:lnTo>
                    <a:pt x="6285" y="3168"/>
                  </a:lnTo>
                  <a:lnTo>
                    <a:pt x="6385" y="3118"/>
                  </a:lnTo>
                  <a:lnTo>
                    <a:pt x="6535" y="2968"/>
                  </a:lnTo>
                  <a:lnTo>
                    <a:pt x="6709" y="2819"/>
                  </a:lnTo>
                  <a:lnTo>
                    <a:pt x="6784" y="2769"/>
                  </a:lnTo>
                  <a:lnTo>
                    <a:pt x="6884" y="2719"/>
                  </a:lnTo>
                  <a:lnTo>
                    <a:pt x="7009" y="2719"/>
                  </a:lnTo>
                  <a:lnTo>
                    <a:pt x="7133" y="2744"/>
                  </a:lnTo>
                  <a:lnTo>
                    <a:pt x="7258" y="2794"/>
                  </a:lnTo>
                  <a:lnTo>
                    <a:pt x="7383" y="2893"/>
                  </a:lnTo>
                  <a:lnTo>
                    <a:pt x="7557" y="3093"/>
                  </a:lnTo>
                  <a:lnTo>
                    <a:pt x="7757" y="3317"/>
                  </a:lnTo>
                  <a:lnTo>
                    <a:pt x="7832" y="3367"/>
                  </a:lnTo>
                  <a:lnTo>
                    <a:pt x="7931" y="3417"/>
                  </a:lnTo>
                  <a:lnTo>
                    <a:pt x="8056" y="3442"/>
                  </a:lnTo>
                  <a:lnTo>
                    <a:pt x="8106" y="3417"/>
                  </a:lnTo>
                  <a:lnTo>
                    <a:pt x="8156" y="3392"/>
                  </a:lnTo>
                  <a:lnTo>
                    <a:pt x="8181" y="3342"/>
                  </a:lnTo>
                  <a:lnTo>
                    <a:pt x="8231" y="3267"/>
                  </a:lnTo>
                  <a:lnTo>
                    <a:pt x="8281" y="3118"/>
                  </a:lnTo>
                  <a:lnTo>
                    <a:pt x="8331" y="3018"/>
                  </a:lnTo>
                  <a:lnTo>
                    <a:pt x="8405" y="2968"/>
                  </a:lnTo>
                  <a:lnTo>
                    <a:pt x="8480" y="2893"/>
                  </a:lnTo>
                  <a:lnTo>
                    <a:pt x="8580" y="2868"/>
                  </a:lnTo>
                  <a:lnTo>
                    <a:pt x="8680" y="2843"/>
                  </a:lnTo>
                  <a:lnTo>
                    <a:pt x="8779" y="2868"/>
                  </a:lnTo>
                  <a:lnTo>
                    <a:pt x="8879" y="2893"/>
                  </a:lnTo>
                  <a:lnTo>
                    <a:pt x="8954" y="2943"/>
                  </a:lnTo>
                  <a:lnTo>
                    <a:pt x="9029" y="3018"/>
                  </a:lnTo>
                  <a:lnTo>
                    <a:pt x="9104" y="3093"/>
                  </a:lnTo>
                  <a:lnTo>
                    <a:pt x="9203" y="3267"/>
                  </a:lnTo>
                  <a:lnTo>
                    <a:pt x="9353" y="3417"/>
                  </a:lnTo>
                  <a:lnTo>
                    <a:pt x="9428" y="3467"/>
                  </a:lnTo>
                  <a:lnTo>
                    <a:pt x="9503" y="3517"/>
                  </a:lnTo>
                  <a:lnTo>
                    <a:pt x="9627" y="3492"/>
                  </a:lnTo>
                  <a:lnTo>
                    <a:pt x="9752" y="3442"/>
                  </a:lnTo>
                  <a:lnTo>
                    <a:pt x="9877" y="3367"/>
                  </a:lnTo>
                  <a:lnTo>
                    <a:pt x="9952" y="3267"/>
                  </a:lnTo>
                  <a:lnTo>
                    <a:pt x="10076" y="3118"/>
                  </a:lnTo>
                  <a:lnTo>
                    <a:pt x="10101" y="3043"/>
                  </a:lnTo>
                  <a:lnTo>
                    <a:pt x="10151" y="2943"/>
                  </a:lnTo>
                  <a:lnTo>
                    <a:pt x="10151" y="2868"/>
                  </a:lnTo>
                  <a:lnTo>
                    <a:pt x="10151" y="2769"/>
                  </a:lnTo>
                  <a:lnTo>
                    <a:pt x="10101" y="2694"/>
                  </a:lnTo>
                  <a:lnTo>
                    <a:pt x="10051" y="2619"/>
                  </a:lnTo>
                  <a:lnTo>
                    <a:pt x="9952" y="2569"/>
                  </a:lnTo>
                  <a:lnTo>
                    <a:pt x="9852" y="2494"/>
                  </a:lnTo>
                  <a:lnTo>
                    <a:pt x="9802" y="2419"/>
                  </a:lnTo>
                  <a:lnTo>
                    <a:pt x="9777" y="2345"/>
                  </a:lnTo>
                  <a:lnTo>
                    <a:pt x="9802" y="2270"/>
                  </a:lnTo>
                  <a:lnTo>
                    <a:pt x="9827" y="2195"/>
                  </a:lnTo>
                  <a:lnTo>
                    <a:pt x="9852" y="2145"/>
                  </a:lnTo>
                  <a:lnTo>
                    <a:pt x="9453" y="1846"/>
                  </a:lnTo>
                  <a:lnTo>
                    <a:pt x="9278" y="1696"/>
                  </a:lnTo>
                  <a:lnTo>
                    <a:pt x="9104" y="1522"/>
                  </a:lnTo>
                  <a:lnTo>
                    <a:pt x="8929" y="1297"/>
                  </a:lnTo>
                  <a:lnTo>
                    <a:pt x="8804" y="1123"/>
                  </a:lnTo>
                  <a:lnTo>
                    <a:pt x="8655" y="948"/>
                  </a:lnTo>
                  <a:lnTo>
                    <a:pt x="8580" y="873"/>
                  </a:lnTo>
                  <a:lnTo>
                    <a:pt x="8480" y="798"/>
                  </a:lnTo>
                  <a:lnTo>
                    <a:pt x="8231" y="649"/>
                  </a:lnTo>
                  <a:lnTo>
                    <a:pt x="7981" y="549"/>
                  </a:lnTo>
                  <a:lnTo>
                    <a:pt x="7433" y="574"/>
                  </a:lnTo>
                  <a:lnTo>
                    <a:pt x="5013" y="574"/>
                  </a:lnTo>
                  <a:lnTo>
                    <a:pt x="4315" y="524"/>
                  </a:lnTo>
                  <a:lnTo>
                    <a:pt x="3592" y="474"/>
                  </a:lnTo>
                  <a:lnTo>
                    <a:pt x="3243" y="424"/>
                  </a:lnTo>
                  <a:lnTo>
                    <a:pt x="2894" y="374"/>
                  </a:lnTo>
                  <a:lnTo>
                    <a:pt x="2295" y="225"/>
                  </a:lnTo>
                  <a:lnTo>
                    <a:pt x="1671" y="7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33;p44">
              <a:extLst>
                <a:ext uri="{FF2B5EF4-FFF2-40B4-BE49-F238E27FC236}">
                  <a16:creationId xmlns:a16="http://schemas.microsoft.com/office/drawing/2014/main" id="{9D50D27F-421C-5880-3B50-E9E3CDAA54BA}"/>
                </a:ext>
              </a:extLst>
            </p:cNvPr>
            <p:cNvSpPr/>
            <p:nvPr/>
          </p:nvSpPr>
          <p:spPr>
            <a:xfrm rot="-1036828">
              <a:off x="843485" y="1593029"/>
              <a:ext cx="338791" cy="207047"/>
            </a:xfrm>
            <a:custGeom>
              <a:avLst/>
              <a:gdLst/>
              <a:ahLst/>
              <a:cxnLst/>
              <a:rect l="l" t="t" r="r" b="b"/>
              <a:pathLst>
                <a:path w="6735" h="4116" extrusionOk="0">
                  <a:moveTo>
                    <a:pt x="2919" y="275"/>
                  </a:moveTo>
                  <a:lnTo>
                    <a:pt x="3243" y="300"/>
                  </a:lnTo>
                  <a:lnTo>
                    <a:pt x="3567" y="350"/>
                  </a:lnTo>
                  <a:lnTo>
                    <a:pt x="3891" y="424"/>
                  </a:lnTo>
                  <a:lnTo>
                    <a:pt x="4191" y="499"/>
                  </a:lnTo>
                  <a:lnTo>
                    <a:pt x="4515" y="599"/>
                  </a:lnTo>
                  <a:lnTo>
                    <a:pt x="4814" y="724"/>
                  </a:lnTo>
                  <a:lnTo>
                    <a:pt x="5089" y="848"/>
                  </a:lnTo>
                  <a:lnTo>
                    <a:pt x="5388" y="998"/>
                  </a:lnTo>
                  <a:lnTo>
                    <a:pt x="5662" y="1173"/>
                  </a:lnTo>
                  <a:lnTo>
                    <a:pt x="5862" y="1297"/>
                  </a:lnTo>
                  <a:lnTo>
                    <a:pt x="6086" y="1472"/>
                  </a:lnTo>
                  <a:lnTo>
                    <a:pt x="6261" y="1671"/>
                  </a:lnTo>
                  <a:lnTo>
                    <a:pt x="6336" y="1771"/>
                  </a:lnTo>
                  <a:lnTo>
                    <a:pt x="6410" y="1896"/>
                  </a:lnTo>
                  <a:lnTo>
                    <a:pt x="6435" y="2021"/>
                  </a:lnTo>
                  <a:lnTo>
                    <a:pt x="6485" y="2120"/>
                  </a:lnTo>
                  <a:lnTo>
                    <a:pt x="6485" y="2245"/>
                  </a:lnTo>
                  <a:lnTo>
                    <a:pt x="6485" y="2370"/>
                  </a:lnTo>
                  <a:lnTo>
                    <a:pt x="6460" y="2494"/>
                  </a:lnTo>
                  <a:lnTo>
                    <a:pt x="6410" y="2594"/>
                  </a:lnTo>
                  <a:lnTo>
                    <a:pt x="6336" y="2694"/>
                  </a:lnTo>
                  <a:lnTo>
                    <a:pt x="6261" y="2769"/>
                  </a:lnTo>
                  <a:lnTo>
                    <a:pt x="6186" y="2819"/>
                  </a:lnTo>
                  <a:lnTo>
                    <a:pt x="6086" y="2869"/>
                  </a:lnTo>
                  <a:lnTo>
                    <a:pt x="5912" y="2893"/>
                  </a:lnTo>
                  <a:lnTo>
                    <a:pt x="5712" y="2918"/>
                  </a:lnTo>
                  <a:lnTo>
                    <a:pt x="5488" y="2918"/>
                  </a:lnTo>
                  <a:lnTo>
                    <a:pt x="5163" y="2893"/>
                  </a:lnTo>
                  <a:lnTo>
                    <a:pt x="4989" y="2918"/>
                  </a:lnTo>
                  <a:lnTo>
                    <a:pt x="4814" y="2943"/>
                  </a:lnTo>
                  <a:lnTo>
                    <a:pt x="4690" y="2993"/>
                  </a:lnTo>
                  <a:lnTo>
                    <a:pt x="4540" y="3043"/>
                  </a:lnTo>
                  <a:lnTo>
                    <a:pt x="4315" y="3218"/>
                  </a:lnTo>
                  <a:lnTo>
                    <a:pt x="4116" y="3392"/>
                  </a:lnTo>
                  <a:lnTo>
                    <a:pt x="3941" y="3567"/>
                  </a:lnTo>
                  <a:lnTo>
                    <a:pt x="3867" y="3642"/>
                  </a:lnTo>
                  <a:lnTo>
                    <a:pt x="3742" y="3766"/>
                  </a:lnTo>
                  <a:lnTo>
                    <a:pt x="3667" y="3816"/>
                  </a:lnTo>
                  <a:lnTo>
                    <a:pt x="3592" y="3841"/>
                  </a:lnTo>
                  <a:lnTo>
                    <a:pt x="3517" y="3841"/>
                  </a:lnTo>
                  <a:lnTo>
                    <a:pt x="3467" y="3816"/>
                  </a:lnTo>
                  <a:lnTo>
                    <a:pt x="3418" y="3766"/>
                  </a:lnTo>
                  <a:lnTo>
                    <a:pt x="3393" y="3717"/>
                  </a:lnTo>
                  <a:lnTo>
                    <a:pt x="3368" y="3542"/>
                  </a:lnTo>
                  <a:lnTo>
                    <a:pt x="3343" y="3392"/>
                  </a:lnTo>
                  <a:lnTo>
                    <a:pt x="3293" y="3268"/>
                  </a:lnTo>
                  <a:lnTo>
                    <a:pt x="3218" y="3143"/>
                  </a:lnTo>
                  <a:lnTo>
                    <a:pt x="3168" y="3093"/>
                  </a:lnTo>
                  <a:lnTo>
                    <a:pt x="3093" y="3068"/>
                  </a:lnTo>
                  <a:lnTo>
                    <a:pt x="3043" y="3043"/>
                  </a:lnTo>
                  <a:lnTo>
                    <a:pt x="2969" y="3043"/>
                  </a:lnTo>
                  <a:lnTo>
                    <a:pt x="2794" y="3068"/>
                  </a:lnTo>
                  <a:lnTo>
                    <a:pt x="2644" y="3118"/>
                  </a:lnTo>
                  <a:lnTo>
                    <a:pt x="2520" y="3168"/>
                  </a:lnTo>
                  <a:lnTo>
                    <a:pt x="2295" y="3317"/>
                  </a:lnTo>
                  <a:lnTo>
                    <a:pt x="2146" y="3417"/>
                  </a:lnTo>
                  <a:lnTo>
                    <a:pt x="1996" y="3517"/>
                  </a:lnTo>
                  <a:lnTo>
                    <a:pt x="1871" y="3542"/>
                  </a:lnTo>
                  <a:lnTo>
                    <a:pt x="1747" y="3567"/>
                  </a:lnTo>
                  <a:lnTo>
                    <a:pt x="1647" y="3542"/>
                  </a:lnTo>
                  <a:lnTo>
                    <a:pt x="1547" y="3517"/>
                  </a:lnTo>
                  <a:lnTo>
                    <a:pt x="1447" y="3467"/>
                  </a:lnTo>
                  <a:lnTo>
                    <a:pt x="1422" y="3392"/>
                  </a:lnTo>
                  <a:lnTo>
                    <a:pt x="1397" y="3317"/>
                  </a:lnTo>
                  <a:lnTo>
                    <a:pt x="1422" y="3218"/>
                  </a:lnTo>
                  <a:lnTo>
                    <a:pt x="1472" y="3068"/>
                  </a:lnTo>
                  <a:lnTo>
                    <a:pt x="1497" y="2968"/>
                  </a:lnTo>
                  <a:lnTo>
                    <a:pt x="1547" y="2794"/>
                  </a:lnTo>
                  <a:lnTo>
                    <a:pt x="1547" y="2619"/>
                  </a:lnTo>
                  <a:lnTo>
                    <a:pt x="1522" y="2544"/>
                  </a:lnTo>
                  <a:lnTo>
                    <a:pt x="1497" y="2469"/>
                  </a:lnTo>
                  <a:lnTo>
                    <a:pt x="1447" y="2395"/>
                  </a:lnTo>
                  <a:lnTo>
                    <a:pt x="1372" y="2345"/>
                  </a:lnTo>
                  <a:lnTo>
                    <a:pt x="1248" y="2295"/>
                  </a:lnTo>
                  <a:lnTo>
                    <a:pt x="1073" y="2295"/>
                  </a:lnTo>
                  <a:lnTo>
                    <a:pt x="899" y="2345"/>
                  </a:lnTo>
                  <a:lnTo>
                    <a:pt x="699" y="2370"/>
                  </a:lnTo>
                  <a:lnTo>
                    <a:pt x="599" y="2370"/>
                  </a:lnTo>
                  <a:lnTo>
                    <a:pt x="524" y="2345"/>
                  </a:lnTo>
                  <a:lnTo>
                    <a:pt x="450" y="2295"/>
                  </a:lnTo>
                  <a:lnTo>
                    <a:pt x="400" y="2245"/>
                  </a:lnTo>
                  <a:lnTo>
                    <a:pt x="325" y="2120"/>
                  </a:lnTo>
                  <a:lnTo>
                    <a:pt x="275" y="1971"/>
                  </a:lnTo>
                  <a:lnTo>
                    <a:pt x="275" y="1846"/>
                  </a:lnTo>
                  <a:lnTo>
                    <a:pt x="275" y="1696"/>
                  </a:lnTo>
                  <a:lnTo>
                    <a:pt x="325" y="1572"/>
                  </a:lnTo>
                  <a:lnTo>
                    <a:pt x="400" y="1447"/>
                  </a:lnTo>
                  <a:lnTo>
                    <a:pt x="475" y="1347"/>
                  </a:lnTo>
                  <a:lnTo>
                    <a:pt x="574" y="1247"/>
                  </a:lnTo>
                  <a:lnTo>
                    <a:pt x="799" y="1073"/>
                  </a:lnTo>
                  <a:lnTo>
                    <a:pt x="1023" y="898"/>
                  </a:lnTo>
                  <a:lnTo>
                    <a:pt x="1298" y="724"/>
                  </a:lnTo>
                  <a:lnTo>
                    <a:pt x="1572" y="574"/>
                  </a:lnTo>
                  <a:lnTo>
                    <a:pt x="1846" y="449"/>
                  </a:lnTo>
                  <a:lnTo>
                    <a:pt x="2096" y="350"/>
                  </a:lnTo>
                  <a:lnTo>
                    <a:pt x="2345" y="300"/>
                  </a:lnTo>
                  <a:lnTo>
                    <a:pt x="2619" y="275"/>
                  </a:lnTo>
                  <a:close/>
                  <a:moveTo>
                    <a:pt x="2619" y="0"/>
                  </a:moveTo>
                  <a:lnTo>
                    <a:pt x="2320" y="50"/>
                  </a:lnTo>
                  <a:lnTo>
                    <a:pt x="2021" y="100"/>
                  </a:lnTo>
                  <a:lnTo>
                    <a:pt x="1747" y="200"/>
                  </a:lnTo>
                  <a:lnTo>
                    <a:pt x="1472" y="350"/>
                  </a:lnTo>
                  <a:lnTo>
                    <a:pt x="1173" y="499"/>
                  </a:lnTo>
                  <a:lnTo>
                    <a:pt x="874" y="674"/>
                  </a:lnTo>
                  <a:lnTo>
                    <a:pt x="624" y="873"/>
                  </a:lnTo>
                  <a:lnTo>
                    <a:pt x="375" y="1073"/>
                  </a:lnTo>
                  <a:lnTo>
                    <a:pt x="250" y="1198"/>
                  </a:lnTo>
                  <a:lnTo>
                    <a:pt x="175" y="1322"/>
                  </a:lnTo>
                  <a:lnTo>
                    <a:pt x="101" y="1472"/>
                  </a:lnTo>
                  <a:lnTo>
                    <a:pt x="26" y="1622"/>
                  </a:lnTo>
                  <a:lnTo>
                    <a:pt x="1" y="1821"/>
                  </a:lnTo>
                  <a:lnTo>
                    <a:pt x="26" y="2021"/>
                  </a:lnTo>
                  <a:lnTo>
                    <a:pt x="101" y="2220"/>
                  </a:lnTo>
                  <a:lnTo>
                    <a:pt x="200" y="2395"/>
                  </a:lnTo>
                  <a:lnTo>
                    <a:pt x="325" y="2519"/>
                  </a:lnTo>
                  <a:lnTo>
                    <a:pt x="450" y="2594"/>
                  </a:lnTo>
                  <a:lnTo>
                    <a:pt x="599" y="2644"/>
                  </a:lnTo>
                  <a:lnTo>
                    <a:pt x="749" y="2644"/>
                  </a:lnTo>
                  <a:lnTo>
                    <a:pt x="948" y="2594"/>
                  </a:lnTo>
                  <a:lnTo>
                    <a:pt x="1123" y="2544"/>
                  </a:lnTo>
                  <a:lnTo>
                    <a:pt x="1173" y="2544"/>
                  </a:lnTo>
                  <a:lnTo>
                    <a:pt x="1223" y="2569"/>
                  </a:lnTo>
                  <a:lnTo>
                    <a:pt x="1273" y="2619"/>
                  </a:lnTo>
                  <a:lnTo>
                    <a:pt x="1298" y="2694"/>
                  </a:lnTo>
                  <a:lnTo>
                    <a:pt x="1273" y="2794"/>
                  </a:lnTo>
                  <a:lnTo>
                    <a:pt x="1248" y="2893"/>
                  </a:lnTo>
                  <a:lnTo>
                    <a:pt x="1223" y="2968"/>
                  </a:lnTo>
                  <a:lnTo>
                    <a:pt x="1148" y="3193"/>
                  </a:lnTo>
                  <a:lnTo>
                    <a:pt x="1148" y="3317"/>
                  </a:lnTo>
                  <a:lnTo>
                    <a:pt x="1173" y="3442"/>
                  </a:lnTo>
                  <a:lnTo>
                    <a:pt x="1198" y="3542"/>
                  </a:lnTo>
                  <a:lnTo>
                    <a:pt x="1248" y="3642"/>
                  </a:lnTo>
                  <a:lnTo>
                    <a:pt x="1323" y="3692"/>
                  </a:lnTo>
                  <a:lnTo>
                    <a:pt x="1422" y="3766"/>
                  </a:lnTo>
                  <a:lnTo>
                    <a:pt x="1547" y="3791"/>
                  </a:lnTo>
                  <a:lnTo>
                    <a:pt x="1672" y="3816"/>
                  </a:lnTo>
                  <a:lnTo>
                    <a:pt x="1821" y="3816"/>
                  </a:lnTo>
                  <a:lnTo>
                    <a:pt x="1971" y="3791"/>
                  </a:lnTo>
                  <a:lnTo>
                    <a:pt x="2096" y="3741"/>
                  </a:lnTo>
                  <a:lnTo>
                    <a:pt x="2270" y="3642"/>
                  </a:lnTo>
                  <a:lnTo>
                    <a:pt x="2445" y="3542"/>
                  </a:lnTo>
                  <a:lnTo>
                    <a:pt x="2644" y="3392"/>
                  </a:lnTo>
                  <a:lnTo>
                    <a:pt x="2744" y="3342"/>
                  </a:lnTo>
                  <a:lnTo>
                    <a:pt x="2869" y="3317"/>
                  </a:lnTo>
                  <a:lnTo>
                    <a:pt x="2944" y="3293"/>
                  </a:lnTo>
                  <a:lnTo>
                    <a:pt x="2994" y="3293"/>
                  </a:lnTo>
                  <a:lnTo>
                    <a:pt x="3043" y="3342"/>
                  </a:lnTo>
                  <a:lnTo>
                    <a:pt x="3068" y="3392"/>
                  </a:lnTo>
                  <a:lnTo>
                    <a:pt x="3118" y="3567"/>
                  </a:lnTo>
                  <a:lnTo>
                    <a:pt x="3118" y="3692"/>
                  </a:lnTo>
                  <a:lnTo>
                    <a:pt x="3168" y="3816"/>
                  </a:lnTo>
                  <a:lnTo>
                    <a:pt x="3218" y="3941"/>
                  </a:lnTo>
                  <a:lnTo>
                    <a:pt x="3318" y="4041"/>
                  </a:lnTo>
                  <a:lnTo>
                    <a:pt x="3393" y="4091"/>
                  </a:lnTo>
                  <a:lnTo>
                    <a:pt x="3492" y="4116"/>
                  </a:lnTo>
                  <a:lnTo>
                    <a:pt x="3592" y="4116"/>
                  </a:lnTo>
                  <a:lnTo>
                    <a:pt x="3692" y="4091"/>
                  </a:lnTo>
                  <a:lnTo>
                    <a:pt x="3792" y="4041"/>
                  </a:lnTo>
                  <a:lnTo>
                    <a:pt x="3916" y="3966"/>
                  </a:lnTo>
                  <a:lnTo>
                    <a:pt x="4016" y="3866"/>
                  </a:lnTo>
                  <a:lnTo>
                    <a:pt x="4141" y="3741"/>
                  </a:lnTo>
                  <a:lnTo>
                    <a:pt x="4340" y="3517"/>
                  </a:lnTo>
                  <a:lnTo>
                    <a:pt x="4515" y="3367"/>
                  </a:lnTo>
                  <a:lnTo>
                    <a:pt x="4714" y="3268"/>
                  </a:lnTo>
                  <a:lnTo>
                    <a:pt x="4889" y="3193"/>
                  </a:lnTo>
                  <a:lnTo>
                    <a:pt x="5014" y="3168"/>
                  </a:lnTo>
                  <a:lnTo>
                    <a:pt x="5962" y="3168"/>
                  </a:lnTo>
                  <a:lnTo>
                    <a:pt x="6211" y="3093"/>
                  </a:lnTo>
                  <a:lnTo>
                    <a:pt x="6311" y="3043"/>
                  </a:lnTo>
                  <a:lnTo>
                    <a:pt x="6410" y="2968"/>
                  </a:lnTo>
                  <a:lnTo>
                    <a:pt x="6535" y="2869"/>
                  </a:lnTo>
                  <a:lnTo>
                    <a:pt x="6635" y="2719"/>
                  </a:lnTo>
                  <a:lnTo>
                    <a:pt x="6710" y="2569"/>
                  </a:lnTo>
                  <a:lnTo>
                    <a:pt x="6735" y="2420"/>
                  </a:lnTo>
                  <a:lnTo>
                    <a:pt x="6735" y="2245"/>
                  </a:lnTo>
                  <a:lnTo>
                    <a:pt x="6735" y="2095"/>
                  </a:lnTo>
                  <a:lnTo>
                    <a:pt x="6685" y="1946"/>
                  </a:lnTo>
                  <a:lnTo>
                    <a:pt x="6635" y="1796"/>
                  </a:lnTo>
                  <a:lnTo>
                    <a:pt x="6560" y="1646"/>
                  </a:lnTo>
                  <a:lnTo>
                    <a:pt x="6485" y="1522"/>
                  </a:lnTo>
                  <a:lnTo>
                    <a:pt x="6261" y="1297"/>
                  </a:lnTo>
                  <a:lnTo>
                    <a:pt x="6036" y="1098"/>
                  </a:lnTo>
                  <a:lnTo>
                    <a:pt x="5812" y="948"/>
                  </a:lnTo>
                  <a:lnTo>
                    <a:pt x="5513" y="774"/>
                  </a:lnTo>
                  <a:lnTo>
                    <a:pt x="5213" y="624"/>
                  </a:lnTo>
                  <a:lnTo>
                    <a:pt x="4914" y="474"/>
                  </a:lnTo>
                  <a:lnTo>
                    <a:pt x="4590" y="350"/>
                  </a:lnTo>
                  <a:lnTo>
                    <a:pt x="4266" y="250"/>
                  </a:lnTo>
                  <a:lnTo>
                    <a:pt x="3941" y="175"/>
                  </a:lnTo>
                  <a:lnTo>
                    <a:pt x="3617" y="100"/>
                  </a:lnTo>
                  <a:lnTo>
                    <a:pt x="3268" y="5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34;p44">
              <a:extLst>
                <a:ext uri="{FF2B5EF4-FFF2-40B4-BE49-F238E27FC236}">
                  <a16:creationId xmlns:a16="http://schemas.microsoft.com/office/drawing/2014/main" id="{BA596753-A3C2-9671-B94D-19BA7204310C}"/>
                </a:ext>
              </a:extLst>
            </p:cNvPr>
            <p:cNvSpPr/>
            <p:nvPr/>
          </p:nvSpPr>
          <p:spPr>
            <a:xfrm rot="-1036828">
              <a:off x="1204506" y="1570343"/>
              <a:ext cx="599764" cy="269775"/>
            </a:xfrm>
            <a:custGeom>
              <a:avLst/>
              <a:gdLst/>
              <a:ahLst/>
              <a:cxnLst/>
              <a:rect l="l" t="t" r="r" b="b"/>
              <a:pathLst>
                <a:path w="11923" h="5363" extrusionOk="0">
                  <a:moveTo>
                    <a:pt x="4440" y="250"/>
                  </a:moveTo>
                  <a:lnTo>
                    <a:pt x="5039" y="300"/>
                  </a:lnTo>
                  <a:lnTo>
                    <a:pt x="5637" y="375"/>
                  </a:lnTo>
                  <a:lnTo>
                    <a:pt x="6211" y="474"/>
                  </a:lnTo>
                  <a:lnTo>
                    <a:pt x="6785" y="599"/>
                  </a:lnTo>
                  <a:lnTo>
                    <a:pt x="7358" y="774"/>
                  </a:lnTo>
                  <a:lnTo>
                    <a:pt x="7932" y="973"/>
                  </a:lnTo>
                  <a:lnTo>
                    <a:pt x="7982" y="998"/>
                  </a:lnTo>
                  <a:lnTo>
                    <a:pt x="8505" y="1198"/>
                  </a:lnTo>
                  <a:lnTo>
                    <a:pt x="8730" y="1322"/>
                  </a:lnTo>
                  <a:lnTo>
                    <a:pt x="8979" y="1447"/>
                  </a:lnTo>
                  <a:lnTo>
                    <a:pt x="9104" y="1547"/>
                  </a:lnTo>
                  <a:lnTo>
                    <a:pt x="9179" y="1622"/>
                  </a:lnTo>
                  <a:lnTo>
                    <a:pt x="9353" y="1846"/>
                  </a:lnTo>
                  <a:lnTo>
                    <a:pt x="9453" y="1996"/>
                  </a:lnTo>
                  <a:lnTo>
                    <a:pt x="9578" y="2145"/>
                  </a:lnTo>
                  <a:lnTo>
                    <a:pt x="9802" y="2395"/>
                  </a:lnTo>
                  <a:lnTo>
                    <a:pt x="10052" y="2594"/>
                  </a:lnTo>
                  <a:lnTo>
                    <a:pt x="10600" y="2968"/>
                  </a:lnTo>
                  <a:lnTo>
                    <a:pt x="10925" y="3193"/>
                  </a:lnTo>
                  <a:lnTo>
                    <a:pt x="11249" y="3442"/>
                  </a:lnTo>
                  <a:lnTo>
                    <a:pt x="11424" y="3617"/>
                  </a:lnTo>
                  <a:lnTo>
                    <a:pt x="11548" y="3767"/>
                  </a:lnTo>
                  <a:lnTo>
                    <a:pt x="11648" y="3941"/>
                  </a:lnTo>
                  <a:lnTo>
                    <a:pt x="11673" y="4091"/>
                  </a:lnTo>
                  <a:lnTo>
                    <a:pt x="11673" y="4191"/>
                  </a:lnTo>
                  <a:lnTo>
                    <a:pt x="11648" y="4290"/>
                  </a:lnTo>
                  <a:lnTo>
                    <a:pt x="11598" y="4365"/>
                  </a:lnTo>
                  <a:lnTo>
                    <a:pt x="11523" y="4440"/>
                  </a:lnTo>
                  <a:lnTo>
                    <a:pt x="11424" y="4490"/>
                  </a:lnTo>
                  <a:lnTo>
                    <a:pt x="11374" y="4515"/>
                  </a:lnTo>
                  <a:lnTo>
                    <a:pt x="11299" y="4515"/>
                  </a:lnTo>
                  <a:lnTo>
                    <a:pt x="11199" y="4465"/>
                  </a:lnTo>
                  <a:lnTo>
                    <a:pt x="11074" y="4390"/>
                  </a:lnTo>
                  <a:lnTo>
                    <a:pt x="10950" y="4315"/>
                  </a:lnTo>
                  <a:lnTo>
                    <a:pt x="10800" y="4265"/>
                  </a:lnTo>
                  <a:lnTo>
                    <a:pt x="10725" y="4240"/>
                  </a:lnTo>
                  <a:lnTo>
                    <a:pt x="10650" y="4240"/>
                  </a:lnTo>
                  <a:lnTo>
                    <a:pt x="10576" y="4265"/>
                  </a:lnTo>
                  <a:lnTo>
                    <a:pt x="10501" y="4315"/>
                  </a:lnTo>
                  <a:lnTo>
                    <a:pt x="10426" y="4390"/>
                  </a:lnTo>
                  <a:lnTo>
                    <a:pt x="10376" y="4490"/>
                  </a:lnTo>
                  <a:lnTo>
                    <a:pt x="10326" y="4664"/>
                  </a:lnTo>
                  <a:lnTo>
                    <a:pt x="10326" y="4739"/>
                  </a:lnTo>
                  <a:lnTo>
                    <a:pt x="10251" y="4889"/>
                  </a:lnTo>
                  <a:lnTo>
                    <a:pt x="10152" y="4989"/>
                  </a:lnTo>
                  <a:lnTo>
                    <a:pt x="10002" y="5063"/>
                  </a:lnTo>
                  <a:lnTo>
                    <a:pt x="9852" y="5113"/>
                  </a:lnTo>
                  <a:lnTo>
                    <a:pt x="9703" y="5063"/>
                  </a:lnTo>
                  <a:lnTo>
                    <a:pt x="9578" y="4989"/>
                  </a:lnTo>
                  <a:lnTo>
                    <a:pt x="9478" y="4889"/>
                  </a:lnTo>
                  <a:lnTo>
                    <a:pt x="9403" y="4739"/>
                  </a:lnTo>
                  <a:lnTo>
                    <a:pt x="9378" y="4615"/>
                  </a:lnTo>
                  <a:lnTo>
                    <a:pt x="9353" y="4515"/>
                  </a:lnTo>
                  <a:lnTo>
                    <a:pt x="9329" y="4390"/>
                  </a:lnTo>
                  <a:lnTo>
                    <a:pt x="9279" y="4315"/>
                  </a:lnTo>
                  <a:lnTo>
                    <a:pt x="9229" y="4240"/>
                  </a:lnTo>
                  <a:lnTo>
                    <a:pt x="9154" y="4191"/>
                  </a:lnTo>
                  <a:lnTo>
                    <a:pt x="9079" y="4166"/>
                  </a:lnTo>
                  <a:lnTo>
                    <a:pt x="8979" y="4141"/>
                  </a:lnTo>
                  <a:lnTo>
                    <a:pt x="8855" y="4191"/>
                  </a:lnTo>
                  <a:lnTo>
                    <a:pt x="8755" y="4265"/>
                  </a:lnTo>
                  <a:lnTo>
                    <a:pt x="8705" y="4365"/>
                  </a:lnTo>
                  <a:lnTo>
                    <a:pt x="8580" y="4565"/>
                  </a:lnTo>
                  <a:lnTo>
                    <a:pt x="8530" y="4639"/>
                  </a:lnTo>
                  <a:lnTo>
                    <a:pt x="8456" y="4714"/>
                  </a:lnTo>
                  <a:lnTo>
                    <a:pt x="8381" y="4739"/>
                  </a:lnTo>
                  <a:lnTo>
                    <a:pt x="8306" y="4764"/>
                  </a:lnTo>
                  <a:lnTo>
                    <a:pt x="8231" y="4789"/>
                  </a:lnTo>
                  <a:lnTo>
                    <a:pt x="8156" y="4764"/>
                  </a:lnTo>
                  <a:lnTo>
                    <a:pt x="8106" y="4714"/>
                  </a:lnTo>
                  <a:lnTo>
                    <a:pt x="8081" y="4639"/>
                  </a:lnTo>
                  <a:lnTo>
                    <a:pt x="8007" y="4515"/>
                  </a:lnTo>
                  <a:lnTo>
                    <a:pt x="7957" y="4390"/>
                  </a:lnTo>
                  <a:lnTo>
                    <a:pt x="7907" y="4290"/>
                  </a:lnTo>
                  <a:lnTo>
                    <a:pt x="7832" y="4191"/>
                  </a:lnTo>
                  <a:lnTo>
                    <a:pt x="7732" y="4116"/>
                  </a:lnTo>
                  <a:lnTo>
                    <a:pt x="7658" y="4091"/>
                  </a:lnTo>
                  <a:lnTo>
                    <a:pt x="7558" y="4091"/>
                  </a:lnTo>
                  <a:lnTo>
                    <a:pt x="7408" y="4116"/>
                  </a:lnTo>
                  <a:lnTo>
                    <a:pt x="7258" y="4191"/>
                  </a:lnTo>
                  <a:lnTo>
                    <a:pt x="7134" y="4290"/>
                  </a:lnTo>
                  <a:lnTo>
                    <a:pt x="7009" y="4415"/>
                  </a:lnTo>
                  <a:lnTo>
                    <a:pt x="6909" y="4515"/>
                  </a:lnTo>
                  <a:lnTo>
                    <a:pt x="6810" y="4590"/>
                  </a:lnTo>
                  <a:lnTo>
                    <a:pt x="6685" y="4639"/>
                  </a:lnTo>
                  <a:lnTo>
                    <a:pt x="6560" y="4639"/>
                  </a:lnTo>
                  <a:lnTo>
                    <a:pt x="6410" y="4590"/>
                  </a:lnTo>
                  <a:lnTo>
                    <a:pt x="6336" y="4490"/>
                  </a:lnTo>
                  <a:lnTo>
                    <a:pt x="6286" y="4415"/>
                  </a:lnTo>
                  <a:lnTo>
                    <a:pt x="6236" y="4315"/>
                  </a:lnTo>
                  <a:lnTo>
                    <a:pt x="6186" y="4116"/>
                  </a:lnTo>
                  <a:lnTo>
                    <a:pt x="6136" y="3941"/>
                  </a:lnTo>
                  <a:lnTo>
                    <a:pt x="6086" y="3767"/>
                  </a:lnTo>
                  <a:lnTo>
                    <a:pt x="6036" y="3692"/>
                  </a:lnTo>
                  <a:lnTo>
                    <a:pt x="5962" y="3617"/>
                  </a:lnTo>
                  <a:lnTo>
                    <a:pt x="5887" y="3567"/>
                  </a:lnTo>
                  <a:lnTo>
                    <a:pt x="5812" y="3517"/>
                  </a:lnTo>
                  <a:lnTo>
                    <a:pt x="5687" y="3467"/>
                  </a:lnTo>
                  <a:lnTo>
                    <a:pt x="5587" y="3467"/>
                  </a:lnTo>
                  <a:lnTo>
                    <a:pt x="5488" y="3492"/>
                  </a:lnTo>
                  <a:lnTo>
                    <a:pt x="5388" y="3542"/>
                  </a:lnTo>
                  <a:lnTo>
                    <a:pt x="5188" y="3667"/>
                  </a:lnTo>
                  <a:lnTo>
                    <a:pt x="5014" y="3816"/>
                  </a:lnTo>
                  <a:lnTo>
                    <a:pt x="4889" y="3941"/>
                  </a:lnTo>
                  <a:lnTo>
                    <a:pt x="4739" y="4041"/>
                  </a:lnTo>
                  <a:lnTo>
                    <a:pt x="4615" y="4091"/>
                  </a:lnTo>
                  <a:lnTo>
                    <a:pt x="4490" y="4091"/>
                  </a:lnTo>
                  <a:lnTo>
                    <a:pt x="4390" y="4041"/>
                  </a:lnTo>
                  <a:lnTo>
                    <a:pt x="4291" y="3941"/>
                  </a:lnTo>
                  <a:lnTo>
                    <a:pt x="4241" y="3792"/>
                  </a:lnTo>
                  <a:lnTo>
                    <a:pt x="4166" y="3617"/>
                  </a:lnTo>
                  <a:lnTo>
                    <a:pt x="4116" y="3442"/>
                  </a:lnTo>
                  <a:lnTo>
                    <a:pt x="4041" y="3268"/>
                  </a:lnTo>
                  <a:lnTo>
                    <a:pt x="3916" y="3118"/>
                  </a:lnTo>
                  <a:lnTo>
                    <a:pt x="3867" y="3068"/>
                  </a:lnTo>
                  <a:lnTo>
                    <a:pt x="3767" y="2993"/>
                  </a:lnTo>
                  <a:lnTo>
                    <a:pt x="3667" y="2968"/>
                  </a:lnTo>
                  <a:lnTo>
                    <a:pt x="3567" y="2944"/>
                  </a:lnTo>
                  <a:lnTo>
                    <a:pt x="3443" y="2944"/>
                  </a:lnTo>
                  <a:lnTo>
                    <a:pt x="3343" y="2968"/>
                  </a:lnTo>
                  <a:lnTo>
                    <a:pt x="3143" y="3043"/>
                  </a:lnTo>
                  <a:lnTo>
                    <a:pt x="2969" y="3143"/>
                  </a:lnTo>
                  <a:lnTo>
                    <a:pt x="2744" y="3343"/>
                  </a:lnTo>
                  <a:lnTo>
                    <a:pt x="2570" y="3492"/>
                  </a:lnTo>
                  <a:lnTo>
                    <a:pt x="2420" y="3592"/>
                  </a:lnTo>
                  <a:lnTo>
                    <a:pt x="2270" y="3642"/>
                  </a:lnTo>
                  <a:lnTo>
                    <a:pt x="2146" y="3667"/>
                  </a:lnTo>
                  <a:lnTo>
                    <a:pt x="1996" y="3642"/>
                  </a:lnTo>
                  <a:lnTo>
                    <a:pt x="1946" y="3617"/>
                  </a:lnTo>
                  <a:lnTo>
                    <a:pt x="1921" y="3567"/>
                  </a:lnTo>
                  <a:lnTo>
                    <a:pt x="1871" y="3517"/>
                  </a:lnTo>
                  <a:lnTo>
                    <a:pt x="1846" y="3442"/>
                  </a:lnTo>
                  <a:lnTo>
                    <a:pt x="1821" y="3268"/>
                  </a:lnTo>
                  <a:lnTo>
                    <a:pt x="1821" y="3143"/>
                  </a:lnTo>
                  <a:lnTo>
                    <a:pt x="1772" y="2993"/>
                  </a:lnTo>
                  <a:lnTo>
                    <a:pt x="1697" y="2869"/>
                  </a:lnTo>
                  <a:lnTo>
                    <a:pt x="1647" y="2819"/>
                  </a:lnTo>
                  <a:lnTo>
                    <a:pt x="1597" y="2769"/>
                  </a:lnTo>
                  <a:lnTo>
                    <a:pt x="1472" y="2719"/>
                  </a:lnTo>
                  <a:lnTo>
                    <a:pt x="1323" y="2719"/>
                  </a:lnTo>
                  <a:lnTo>
                    <a:pt x="1198" y="2769"/>
                  </a:lnTo>
                  <a:lnTo>
                    <a:pt x="1048" y="2844"/>
                  </a:lnTo>
                  <a:lnTo>
                    <a:pt x="924" y="2919"/>
                  </a:lnTo>
                  <a:lnTo>
                    <a:pt x="724" y="3043"/>
                  </a:lnTo>
                  <a:lnTo>
                    <a:pt x="624" y="3093"/>
                  </a:lnTo>
                  <a:lnTo>
                    <a:pt x="475" y="3093"/>
                  </a:lnTo>
                  <a:lnTo>
                    <a:pt x="425" y="3043"/>
                  </a:lnTo>
                  <a:lnTo>
                    <a:pt x="350" y="2944"/>
                  </a:lnTo>
                  <a:lnTo>
                    <a:pt x="300" y="2819"/>
                  </a:lnTo>
                  <a:lnTo>
                    <a:pt x="250" y="2669"/>
                  </a:lnTo>
                  <a:lnTo>
                    <a:pt x="250" y="2420"/>
                  </a:lnTo>
                  <a:lnTo>
                    <a:pt x="275" y="2170"/>
                  </a:lnTo>
                  <a:lnTo>
                    <a:pt x="350" y="1946"/>
                  </a:lnTo>
                  <a:lnTo>
                    <a:pt x="450" y="1697"/>
                  </a:lnTo>
                  <a:lnTo>
                    <a:pt x="599" y="1472"/>
                  </a:lnTo>
                  <a:lnTo>
                    <a:pt x="774" y="1273"/>
                  </a:lnTo>
                  <a:lnTo>
                    <a:pt x="973" y="1073"/>
                  </a:lnTo>
                  <a:lnTo>
                    <a:pt x="1198" y="898"/>
                  </a:lnTo>
                  <a:lnTo>
                    <a:pt x="1397" y="774"/>
                  </a:lnTo>
                  <a:lnTo>
                    <a:pt x="1597" y="674"/>
                  </a:lnTo>
                  <a:lnTo>
                    <a:pt x="1821" y="574"/>
                  </a:lnTo>
                  <a:lnTo>
                    <a:pt x="2071" y="499"/>
                  </a:lnTo>
                  <a:lnTo>
                    <a:pt x="2345" y="425"/>
                  </a:lnTo>
                  <a:lnTo>
                    <a:pt x="2620" y="375"/>
                  </a:lnTo>
                  <a:lnTo>
                    <a:pt x="3268" y="275"/>
                  </a:lnTo>
                  <a:lnTo>
                    <a:pt x="3867" y="250"/>
                  </a:lnTo>
                  <a:close/>
                  <a:moveTo>
                    <a:pt x="3842" y="1"/>
                  </a:moveTo>
                  <a:lnTo>
                    <a:pt x="3243" y="25"/>
                  </a:lnTo>
                  <a:lnTo>
                    <a:pt x="2744" y="75"/>
                  </a:lnTo>
                  <a:lnTo>
                    <a:pt x="2470" y="125"/>
                  </a:lnTo>
                  <a:lnTo>
                    <a:pt x="2196" y="200"/>
                  </a:lnTo>
                  <a:lnTo>
                    <a:pt x="1896" y="275"/>
                  </a:lnTo>
                  <a:lnTo>
                    <a:pt x="1622" y="375"/>
                  </a:lnTo>
                  <a:lnTo>
                    <a:pt x="1323" y="524"/>
                  </a:lnTo>
                  <a:lnTo>
                    <a:pt x="1048" y="674"/>
                  </a:lnTo>
                  <a:lnTo>
                    <a:pt x="799" y="873"/>
                  </a:lnTo>
                  <a:lnTo>
                    <a:pt x="574" y="1098"/>
                  </a:lnTo>
                  <a:lnTo>
                    <a:pt x="375" y="1347"/>
                  </a:lnTo>
                  <a:lnTo>
                    <a:pt x="225" y="1597"/>
                  </a:lnTo>
                  <a:lnTo>
                    <a:pt x="101" y="1871"/>
                  </a:lnTo>
                  <a:lnTo>
                    <a:pt x="26" y="2145"/>
                  </a:lnTo>
                  <a:lnTo>
                    <a:pt x="1" y="2420"/>
                  </a:lnTo>
                  <a:lnTo>
                    <a:pt x="1" y="2694"/>
                  </a:lnTo>
                  <a:lnTo>
                    <a:pt x="51" y="2919"/>
                  </a:lnTo>
                  <a:lnTo>
                    <a:pt x="101" y="3043"/>
                  </a:lnTo>
                  <a:lnTo>
                    <a:pt x="150" y="3143"/>
                  </a:lnTo>
                  <a:lnTo>
                    <a:pt x="225" y="3218"/>
                  </a:lnTo>
                  <a:lnTo>
                    <a:pt x="300" y="3293"/>
                  </a:lnTo>
                  <a:lnTo>
                    <a:pt x="400" y="3343"/>
                  </a:lnTo>
                  <a:lnTo>
                    <a:pt x="525" y="3368"/>
                  </a:lnTo>
                  <a:lnTo>
                    <a:pt x="674" y="3343"/>
                  </a:lnTo>
                  <a:lnTo>
                    <a:pt x="824" y="3293"/>
                  </a:lnTo>
                  <a:lnTo>
                    <a:pt x="949" y="3218"/>
                  </a:lnTo>
                  <a:lnTo>
                    <a:pt x="1073" y="3143"/>
                  </a:lnTo>
                  <a:lnTo>
                    <a:pt x="1198" y="3043"/>
                  </a:lnTo>
                  <a:lnTo>
                    <a:pt x="1298" y="2993"/>
                  </a:lnTo>
                  <a:lnTo>
                    <a:pt x="1397" y="2968"/>
                  </a:lnTo>
                  <a:lnTo>
                    <a:pt x="1447" y="2993"/>
                  </a:lnTo>
                  <a:lnTo>
                    <a:pt x="1497" y="3043"/>
                  </a:lnTo>
                  <a:lnTo>
                    <a:pt x="1547" y="3093"/>
                  </a:lnTo>
                  <a:lnTo>
                    <a:pt x="1572" y="3293"/>
                  </a:lnTo>
                  <a:lnTo>
                    <a:pt x="1622" y="3517"/>
                  </a:lnTo>
                  <a:lnTo>
                    <a:pt x="1647" y="3617"/>
                  </a:lnTo>
                  <a:lnTo>
                    <a:pt x="1697" y="3717"/>
                  </a:lnTo>
                  <a:lnTo>
                    <a:pt x="1772" y="3792"/>
                  </a:lnTo>
                  <a:lnTo>
                    <a:pt x="1821" y="3841"/>
                  </a:lnTo>
                  <a:lnTo>
                    <a:pt x="1896" y="3891"/>
                  </a:lnTo>
                  <a:lnTo>
                    <a:pt x="1996" y="3916"/>
                  </a:lnTo>
                  <a:lnTo>
                    <a:pt x="2270" y="3916"/>
                  </a:lnTo>
                  <a:lnTo>
                    <a:pt x="2395" y="3891"/>
                  </a:lnTo>
                  <a:lnTo>
                    <a:pt x="2545" y="3816"/>
                  </a:lnTo>
                  <a:lnTo>
                    <a:pt x="2744" y="3692"/>
                  </a:lnTo>
                  <a:lnTo>
                    <a:pt x="2919" y="3542"/>
                  </a:lnTo>
                  <a:lnTo>
                    <a:pt x="3118" y="3343"/>
                  </a:lnTo>
                  <a:lnTo>
                    <a:pt x="3243" y="3268"/>
                  </a:lnTo>
                  <a:lnTo>
                    <a:pt x="3368" y="3218"/>
                  </a:lnTo>
                  <a:lnTo>
                    <a:pt x="3517" y="3193"/>
                  </a:lnTo>
                  <a:lnTo>
                    <a:pt x="3592" y="3218"/>
                  </a:lnTo>
                  <a:lnTo>
                    <a:pt x="3642" y="3243"/>
                  </a:lnTo>
                  <a:lnTo>
                    <a:pt x="3742" y="3318"/>
                  </a:lnTo>
                  <a:lnTo>
                    <a:pt x="3817" y="3417"/>
                  </a:lnTo>
                  <a:lnTo>
                    <a:pt x="3941" y="3717"/>
                  </a:lnTo>
                  <a:lnTo>
                    <a:pt x="3991" y="3916"/>
                  </a:lnTo>
                  <a:lnTo>
                    <a:pt x="4091" y="4091"/>
                  </a:lnTo>
                  <a:lnTo>
                    <a:pt x="4141" y="4166"/>
                  </a:lnTo>
                  <a:lnTo>
                    <a:pt x="4216" y="4240"/>
                  </a:lnTo>
                  <a:lnTo>
                    <a:pt x="4315" y="4290"/>
                  </a:lnTo>
                  <a:lnTo>
                    <a:pt x="4415" y="4340"/>
                  </a:lnTo>
                  <a:lnTo>
                    <a:pt x="4540" y="4365"/>
                  </a:lnTo>
                  <a:lnTo>
                    <a:pt x="4640" y="4340"/>
                  </a:lnTo>
                  <a:lnTo>
                    <a:pt x="4739" y="4315"/>
                  </a:lnTo>
                  <a:lnTo>
                    <a:pt x="4839" y="4265"/>
                  </a:lnTo>
                  <a:lnTo>
                    <a:pt x="5014" y="4141"/>
                  </a:lnTo>
                  <a:lnTo>
                    <a:pt x="5188" y="4016"/>
                  </a:lnTo>
                  <a:lnTo>
                    <a:pt x="5338" y="3866"/>
                  </a:lnTo>
                  <a:lnTo>
                    <a:pt x="5463" y="3767"/>
                  </a:lnTo>
                  <a:lnTo>
                    <a:pt x="5587" y="3742"/>
                  </a:lnTo>
                  <a:lnTo>
                    <a:pt x="5712" y="3742"/>
                  </a:lnTo>
                  <a:lnTo>
                    <a:pt x="5787" y="3816"/>
                  </a:lnTo>
                  <a:lnTo>
                    <a:pt x="5837" y="3891"/>
                  </a:lnTo>
                  <a:lnTo>
                    <a:pt x="5887" y="4016"/>
                  </a:lnTo>
                  <a:lnTo>
                    <a:pt x="5937" y="4166"/>
                  </a:lnTo>
                  <a:lnTo>
                    <a:pt x="6011" y="4415"/>
                  </a:lnTo>
                  <a:lnTo>
                    <a:pt x="6036" y="4540"/>
                  </a:lnTo>
                  <a:lnTo>
                    <a:pt x="6111" y="4639"/>
                  </a:lnTo>
                  <a:lnTo>
                    <a:pt x="6186" y="4739"/>
                  </a:lnTo>
                  <a:lnTo>
                    <a:pt x="6286" y="4814"/>
                  </a:lnTo>
                  <a:lnTo>
                    <a:pt x="6386" y="4864"/>
                  </a:lnTo>
                  <a:lnTo>
                    <a:pt x="6485" y="4889"/>
                  </a:lnTo>
                  <a:lnTo>
                    <a:pt x="6610" y="4914"/>
                  </a:lnTo>
                  <a:lnTo>
                    <a:pt x="6710" y="4889"/>
                  </a:lnTo>
                  <a:lnTo>
                    <a:pt x="6834" y="4864"/>
                  </a:lnTo>
                  <a:lnTo>
                    <a:pt x="6934" y="4814"/>
                  </a:lnTo>
                  <a:lnTo>
                    <a:pt x="7084" y="4714"/>
                  </a:lnTo>
                  <a:lnTo>
                    <a:pt x="7209" y="4565"/>
                  </a:lnTo>
                  <a:lnTo>
                    <a:pt x="7308" y="4465"/>
                  </a:lnTo>
                  <a:lnTo>
                    <a:pt x="7383" y="4415"/>
                  </a:lnTo>
                  <a:lnTo>
                    <a:pt x="7458" y="4365"/>
                  </a:lnTo>
                  <a:lnTo>
                    <a:pt x="7533" y="4340"/>
                  </a:lnTo>
                  <a:lnTo>
                    <a:pt x="7608" y="4365"/>
                  </a:lnTo>
                  <a:lnTo>
                    <a:pt x="7658" y="4390"/>
                  </a:lnTo>
                  <a:lnTo>
                    <a:pt x="7707" y="4440"/>
                  </a:lnTo>
                  <a:lnTo>
                    <a:pt x="7757" y="4590"/>
                  </a:lnTo>
                  <a:lnTo>
                    <a:pt x="7857" y="4789"/>
                  </a:lnTo>
                  <a:lnTo>
                    <a:pt x="7932" y="4889"/>
                  </a:lnTo>
                  <a:lnTo>
                    <a:pt x="8007" y="4964"/>
                  </a:lnTo>
                  <a:lnTo>
                    <a:pt x="8081" y="5014"/>
                  </a:lnTo>
                  <a:lnTo>
                    <a:pt x="8156" y="5039"/>
                  </a:lnTo>
                  <a:lnTo>
                    <a:pt x="8331" y="5039"/>
                  </a:lnTo>
                  <a:lnTo>
                    <a:pt x="8481" y="4989"/>
                  </a:lnTo>
                  <a:lnTo>
                    <a:pt x="8605" y="4914"/>
                  </a:lnTo>
                  <a:lnTo>
                    <a:pt x="8705" y="4814"/>
                  </a:lnTo>
                  <a:lnTo>
                    <a:pt x="8805" y="4714"/>
                  </a:lnTo>
                  <a:lnTo>
                    <a:pt x="8929" y="4490"/>
                  </a:lnTo>
                  <a:lnTo>
                    <a:pt x="8954" y="4440"/>
                  </a:lnTo>
                  <a:lnTo>
                    <a:pt x="9004" y="4415"/>
                  </a:lnTo>
                  <a:lnTo>
                    <a:pt x="9054" y="4440"/>
                  </a:lnTo>
                  <a:lnTo>
                    <a:pt x="9079" y="4490"/>
                  </a:lnTo>
                  <a:lnTo>
                    <a:pt x="9104" y="4565"/>
                  </a:lnTo>
                  <a:lnTo>
                    <a:pt x="9129" y="4664"/>
                  </a:lnTo>
                  <a:lnTo>
                    <a:pt x="9154" y="4814"/>
                  </a:lnTo>
                  <a:lnTo>
                    <a:pt x="9204" y="4939"/>
                  </a:lnTo>
                  <a:lnTo>
                    <a:pt x="9254" y="5039"/>
                  </a:lnTo>
                  <a:lnTo>
                    <a:pt x="9329" y="5113"/>
                  </a:lnTo>
                  <a:lnTo>
                    <a:pt x="9403" y="5213"/>
                  </a:lnTo>
                  <a:lnTo>
                    <a:pt x="9503" y="5263"/>
                  </a:lnTo>
                  <a:lnTo>
                    <a:pt x="9628" y="5313"/>
                  </a:lnTo>
                  <a:lnTo>
                    <a:pt x="9728" y="5363"/>
                  </a:lnTo>
                  <a:lnTo>
                    <a:pt x="9977" y="5363"/>
                  </a:lnTo>
                  <a:lnTo>
                    <a:pt x="10102" y="5313"/>
                  </a:lnTo>
                  <a:lnTo>
                    <a:pt x="10201" y="5263"/>
                  </a:lnTo>
                  <a:lnTo>
                    <a:pt x="10301" y="5213"/>
                  </a:lnTo>
                  <a:lnTo>
                    <a:pt x="10401" y="5113"/>
                  </a:lnTo>
                  <a:lnTo>
                    <a:pt x="10476" y="5039"/>
                  </a:lnTo>
                  <a:lnTo>
                    <a:pt x="10526" y="4914"/>
                  </a:lnTo>
                  <a:lnTo>
                    <a:pt x="10576" y="4814"/>
                  </a:lnTo>
                  <a:lnTo>
                    <a:pt x="10600" y="4714"/>
                  </a:lnTo>
                  <a:lnTo>
                    <a:pt x="10600" y="4590"/>
                  </a:lnTo>
                  <a:lnTo>
                    <a:pt x="10650" y="4515"/>
                  </a:lnTo>
                  <a:lnTo>
                    <a:pt x="10750" y="4515"/>
                  </a:lnTo>
                  <a:lnTo>
                    <a:pt x="10925" y="4615"/>
                  </a:lnTo>
                  <a:lnTo>
                    <a:pt x="11074" y="4689"/>
                  </a:lnTo>
                  <a:lnTo>
                    <a:pt x="11249" y="4764"/>
                  </a:lnTo>
                  <a:lnTo>
                    <a:pt x="11473" y="4764"/>
                  </a:lnTo>
                  <a:lnTo>
                    <a:pt x="11598" y="4714"/>
                  </a:lnTo>
                  <a:lnTo>
                    <a:pt x="11698" y="4639"/>
                  </a:lnTo>
                  <a:lnTo>
                    <a:pt x="11798" y="4515"/>
                  </a:lnTo>
                  <a:lnTo>
                    <a:pt x="11872" y="4390"/>
                  </a:lnTo>
                  <a:lnTo>
                    <a:pt x="11922" y="4215"/>
                  </a:lnTo>
                  <a:lnTo>
                    <a:pt x="11922" y="4066"/>
                  </a:lnTo>
                  <a:lnTo>
                    <a:pt x="11897" y="3866"/>
                  </a:lnTo>
                  <a:lnTo>
                    <a:pt x="11798" y="3642"/>
                  </a:lnTo>
                  <a:lnTo>
                    <a:pt x="11623" y="3442"/>
                  </a:lnTo>
                  <a:lnTo>
                    <a:pt x="11424" y="3243"/>
                  </a:lnTo>
                  <a:lnTo>
                    <a:pt x="11074" y="2993"/>
                  </a:lnTo>
                  <a:lnTo>
                    <a:pt x="10750" y="2744"/>
                  </a:lnTo>
                  <a:lnTo>
                    <a:pt x="10226" y="2395"/>
                  </a:lnTo>
                  <a:lnTo>
                    <a:pt x="9977" y="2195"/>
                  </a:lnTo>
                  <a:lnTo>
                    <a:pt x="9777" y="1971"/>
                  </a:lnTo>
                  <a:lnTo>
                    <a:pt x="9578" y="1697"/>
                  </a:lnTo>
                  <a:lnTo>
                    <a:pt x="9378" y="1447"/>
                  </a:lnTo>
                  <a:lnTo>
                    <a:pt x="9254" y="1347"/>
                  </a:lnTo>
                  <a:lnTo>
                    <a:pt x="9104" y="1223"/>
                  </a:lnTo>
                  <a:lnTo>
                    <a:pt x="8855" y="1098"/>
                  </a:lnTo>
                  <a:lnTo>
                    <a:pt x="8605" y="973"/>
                  </a:lnTo>
                  <a:lnTo>
                    <a:pt x="8081" y="749"/>
                  </a:lnTo>
                  <a:lnTo>
                    <a:pt x="8007" y="724"/>
                  </a:lnTo>
                  <a:lnTo>
                    <a:pt x="7433" y="524"/>
                  </a:lnTo>
                  <a:lnTo>
                    <a:pt x="6859" y="350"/>
                  </a:lnTo>
                  <a:lnTo>
                    <a:pt x="6261" y="200"/>
                  </a:lnTo>
                  <a:lnTo>
                    <a:pt x="5662" y="100"/>
                  </a:lnTo>
                  <a:lnTo>
                    <a:pt x="5064" y="25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35;p44">
              <a:extLst>
                <a:ext uri="{FF2B5EF4-FFF2-40B4-BE49-F238E27FC236}">
                  <a16:creationId xmlns:a16="http://schemas.microsoft.com/office/drawing/2014/main" id="{3685008C-03C0-639B-DD95-BD80C5B06722}"/>
                </a:ext>
              </a:extLst>
            </p:cNvPr>
            <p:cNvSpPr/>
            <p:nvPr/>
          </p:nvSpPr>
          <p:spPr>
            <a:xfrm rot="-1036828">
              <a:off x="895641" y="1280013"/>
              <a:ext cx="791720" cy="476773"/>
            </a:xfrm>
            <a:custGeom>
              <a:avLst/>
              <a:gdLst/>
              <a:ahLst/>
              <a:cxnLst/>
              <a:rect l="l" t="t" r="r" b="b"/>
              <a:pathLst>
                <a:path w="15739" h="9478" extrusionOk="0">
                  <a:moveTo>
                    <a:pt x="6835" y="0"/>
                  </a:moveTo>
                  <a:lnTo>
                    <a:pt x="6485" y="25"/>
                  </a:lnTo>
                  <a:lnTo>
                    <a:pt x="6086" y="50"/>
                  </a:lnTo>
                  <a:lnTo>
                    <a:pt x="5687" y="100"/>
                  </a:lnTo>
                  <a:lnTo>
                    <a:pt x="5313" y="175"/>
                  </a:lnTo>
                  <a:lnTo>
                    <a:pt x="4939" y="250"/>
                  </a:lnTo>
                  <a:lnTo>
                    <a:pt x="4540" y="349"/>
                  </a:lnTo>
                  <a:lnTo>
                    <a:pt x="4166" y="474"/>
                  </a:lnTo>
                  <a:lnTo>
                    <a:pt x="3817" y="599"/>
                  </a:lnTo>
                  <a:lnTo>
                    <a:pt x="3443" y="748"/>
                  </a:lnTo>
                  <a:lnTo>
                    <a:pt x="3093" y="923"/>
                  </a:lnTo>
                  <a:lnTo>
                    <a:pt x="2744" y="1097"/>
                  </a:lnTo>
                  <a:lnTo>
                    <a:pt x="2395" y="1297"/>
                  </a:lnTo>
                  <a:lnTo>
                    <a:pt x="2071" y="1497"/>
                  </a:lnTo>
                  <a:lnTo>
                    <a:pt x="1747" y="1721"/>
                  </a:lnTo>
                  <a:lnTo>
                    <a:pt x="1422" y="1970"/>
                  </a:lnTo>
                  <a:lnTo>
                    <a:pt x="1123" y="2220"/>
                  </a:lnTo>
                  <a:lnTo>
                    <a:pt x="849" y="2469"/>
                  </a:lnTo>
                  <a:lnTo>
                    <a:pt x="500" y="2843"/>
                  </a:lnTo>
                  <a:lnTo>
                    <a:pt x="350" y="3018"/>
                  </a:lnTo>
                  <a:lnTo>
                    <a:pt x="225" y="3217"/>
                  </a:lnTo>
                  <a:lnTo>
                    <a:pt x="101" y="3442"/>
                  </a:lnTo>
                  <a:lnTo>
                    <a:pt x="26" y="3666"/>
                  </a:lnTo>
                  <a:lnTo>
                    <a:pt x="1" y="3891"/>
                  </a:lnTo>
                  <a:lnTo>
                    <a:pt x="1" y="4115"/>
                  </a:lnTo>
                  <a:lnTo>
                    <a:pt x="26" y="4315"/>
                  </a:lnTo>
                  <a:lnTo>
                    <a:pt x="101" y="4514"/>
                  </a:lnTo>
                  <a:lnTo>
                    <a:pt x="175" y="4714"/>
                  </a:lnTo>
                  <a:lnTo>
                    <a:pt x="275" y="4888"/>
                  </a:lnTo>
                  <a:lnTo>
                    <a:pt x="500" y="5163"/>
                  </a:lnTo>
                  <a:lnTo>
                    <a:pt x="724" y="5412"/>
                  </a:lnTo>
                  <a:lnTo>
                    <a:pt x="974" y="5637"/>
                  </a:lnTo>
                  <a:lnTo>
                    <a:pt x="1273" y="5836"/>
                  </a:lnTo>
                  <a:lnTo>
                    <a:pt x="1547" y="6036"/>
                  </a:lnTo>
                  <a:lnTo>
                    <a:pt x="1871" y="6210"/>
                  </a:lnTo>
                  <a:lnTo>
                    <a:pt x="2495" y="6510"/>
                  </a:lnTo>
                  <a:lnTo>
                    <a:pt x="3243" y="6859"/>
                  </a:lnTo>
                  <a:lnTo>
                    <a:pt x="4016" y="7158"/>
                  </a:lnTo>
                  <a:lnTo>
                    <a:pt x="4764" y="7457"/>
                  </a:lnTo>
                  <a:lnTo>
                    <a:pt x="5538" y="7732"/>
                  </a:lnTo>
                  <a:lnTo>
                    <a:pt x="7109" y="8230"/>
                  </a:lnTo>
                  <a:lnTo>
                    <a:pt x="8680" y="8704"/>
                  </a:lnTo>
                  <a:lnTo>
                    <a:pt x="9354" y="8904"/>
                  </a:lnTo>
                  <a:lnTo>
                    <a:pt x="10027" y="9078"/>
                  </a:lnTo>
                  <a:lnTo>
                    <a:pt x="10700" y="9253"/>
                  </a:lnTo>
                  <a:lnTo>
                    <a:pt x="11399" y="9378"/>
                  </a:lnTo>
                  <a:lnTo>
                    <a:pt x="12072" y="9453"/>
                  </a:lnTo>
                  <a:lnTo>
                    <a:pt x="12421" y="9477"/>
                  </a:lnTo>
                  <a:lnTo>
                    <a:pt x="12770" y="9477"/>
                  </a:lnTo>
                  <a:lnTo>
                    <a:pt x="13095" y="9453"/>
                  </a:lnTo>
                  <a:lnTo>
                    <a:pt x="13444" y="9428"/>
                  </a:lnTo>
                  <a:lnTo>
                    <a:pt x="13768" y="9378"/>
                  </a:lnTo>
                  <a:lnTo>
                    <a:pt x="14117" y="9303"/>
                  </a:lnTo>
                  <a:lnTo>
                    <a:pt x="14491" y="9203"/>
                  </a:lnTo>
                  <a:lnTo>
                    <a:pt x="14840" y="9053"/>
                  </a:lnTo>
                  <a:lnTo>
                    <a:pt x="15015" y="8954"/>
                  </a:lnTo>
                  <a:lnTo>
                    <a:pt x="15165" y="8829"/>
                  </a:lnTo>
                  <a:lnTo>
                    <a:pt x="15314" y="8704"/>
                  </a:lnTo>
                  <a:lnTo>
                    <a:pt x="15439" y="8555"/>
                  </a:lnTo>
                  <a:lnTo>
                    <a:pt x="15539" y="8380"/>
                  </a:lnTo>
                  <a:lnTo>
                    <a:pt x="15614" y="8206"/>
                  </a:lnTo>
                  <a:lnTo>
                    <a:pt x="15663" y="8031"/>
                  </a:lnTo>
                  <a:lnTo>
                    <a:pt x="15713" y="7831"/>
                  </a:lnTo>
                  <a:lnTo>
                    <a:pt x="15738" y="7657"/>
                  </a:lnTo>
                  <a:lnTo>
                    <a:pt x="15738" y="7457"/>
                  </a:lnTo>
                  <a:lnTo>
                    <a:pt x="15738" y="7058"/>
                  </a:lnTo>
                  <a:lnTo>
                    <a:pt x="15713" y="6709"/>
                  </a:lnTo>
                  <a:lnTo>
                    <a:pt x="15639" y="6385"/>
                  </a:lnTo>
                  <a:lnTo>
                    <a:pt x="15564" y="6061"/>
                  </a:lnTo>
                  <a:lnTo>
                    <a:pt x="15489" y="5761"/>
                  </a:lnTo>
                  <a:lnTo>
                    <a:pt x="15364" y="5462"/>
                  </a:lnTo>
                  <a:lnTo>
                    <a:pt x="15239" y="5163"/>
                  </a:lnTo>
                  <a:lnTo>
                    <a:pt x="15115" y="4888"/>
                  </a:lnTo>
                  <a:lnTo>
                    <a:pt x="14965" y="4614"/>
                  </a:lnTo>
                  <a:lnTo>
                    <a:pt x="14791" y="4340"/>
                  </a:lnTo>
                  <a:lnTo>
                    <a:pt x="14591" y="4090"/>
                  </a:lnTo>
                  <a:lnTo>
                    <a:pt x="14192" y="3592"/>
                  </a:lnTo>
                  <a:lnTo>
                    <a:pt x="13743" y="3118"/>
                  </a:lnTo>
                  <a:lnTo>
                    <a:pt x="13244" y="2694"/>
                  </a:lnTo>
                  <a:lnTo>
                    <a:pt x="12870" y="2369"/>
                  </a:lnTo>
                  <a:lnTo>
                    <a:pt x="12521" y="2020"/>
                  </a:lnTo>
                  <a:lnTo>
                    <a:pt x="12172" y="1671"/>
                  </a:lnTo>
                  <a:lnTo>
                    <a:pt x="11997" y="1521"/>
                  </a:lnTo>
                  <a:lnTo>
                    <a:pt x="11798" y="1372"/>
                  </a:lnTo>
                  <a:lnTo>
                    <a:pt x="11523" y="1197"/>
                  </a:lnTo>
                  <a:lnTo>
                    <a:pt x="11224" y="1048"/>
                  </a:lnTo>
                  <a:lnTo>
                    <a:pt x="10626" y="748"/>
                  </a:lnTo>
                  <a:lnTo>
                    <a:pt x="10002" y="524"/>
                  </a:lnTo>
                  <a:lnTo>
                    <a:pt x="9378" y="324"/>
                  </a:lnTo>
                  <a:lnTo>
                    <a:pt x="8655" y="150"/>
                  </a:lnTo>
                  <a:lnTo>
                    <a:pt x="7932" y="50"/>
                  </a:lnTo>
                  <a:lnTo>
                    <a:pt x="7583" y="25"/>
                  </a:lnTo>
                  <a:lnTo>
                    <a:pt x="720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36;p44">
              <a:extLst>
                <a:ext uri="{FF2B5EF4-FFF2-40B4-BE49-F238E27FC236}">
                  <a16:creationId xmlns:a16="http://schemas.microsoft.com/office/drawing/2014/main" id="{C5FC18E2-4B61-CB60-4C7C-F989087EAD9F}"/>
                </a:ext>
              </a:extLst>
            </p:cNvPr>
            <p:cNvSpPr/>
            <p:nvPr/>
          </p:nvSpPr>
          <p:spPr>
            <a:xfrm rot="-1036828">
              <a:off x="1239724" y="1229119"/>
              <a:ext cx="387686" cy="298599"/>
            </a:xfrm>
            <a:custGeom>
              <a:avLst/>
              <a:gdLst/>
              <a:ahLst/>
              <a:cxnLst/>
              <a:rect l="l" t="t" r="r" b="b"/>
              <a:pathLst>
                <a:path w="7707" h="5936" extrusionOk="0">
                  <a:moveTo>
                    <a:pt x="0" y="0"/>
                  </a:moveTo>
                  <a:lnTo>
                    <a:pt x="200" y="125"/>
                  </a:lnTo>
                  <a:lnTo>
                    <a:pt x="973" y="549"/>
                  </a:lnTo>
                  <a:lnTo>
                    <a:pt x="1746" y="973"/>
                  </a:lnTo>
                  <a:lnTo>
                    <a:pt x="2145" y="1222"/>
                  </a:lnTo>
                  <a:lnTo>
                    <a:pt x="2519" y="1447"/>
                  </a:lnTo>
                  <a:lnTo>
                    <a:pt x="2869" y="1721"/>
                  </a:lnTo>
                  <a:lnTo>
                    <a:pt x="3218" y="1995"/>
                  </a:lnTo>
                  <a:lnTo>
                    <a:pt x="3592" y="2295"/>
                  </a:lnTo>
                  <a:lnTo>
                    <a:pt x="3916" y="2644"/>
                  </a:lnTo>
                  <a:lnTo>
                    <a:pt x="4240" y="3018"/>
                  </a:lnTo>
                  <a:lnTo>
                    <a:pt x="4515" y="3392"/>
                  </a:lnTo>
                  <a:lnTo>
                    <a:pt x="4764" y="3841"/>
                  </a:lnTo>
                  <a:lnTo>
                    <a:pt x="5013" y="4265"/>
                  </a:lnTo>
                  <a:lnTo>
                    <a:pt x="5263" y="4714"/>
                  </a:lnTo>
                  <a:lnTo>
                    <a:pt x="5387" y="4913"/>
                  </a:lnTo>
                  <a:lnTo>
                    <a:pt x="5537" y="5113"/>
                  </a:lnTo>
                  <a:lnTo>
                    <a:pt x="5712" y="5312"/>
                  </a:lnTo>
                  <a:lnTo>
                    <a:pt x="5911" y="5487"/>
                  </a:lnTo>
                  <a:lnTo>
                    <a:pt x="6111" y="5637"/>
                  </a:lnTo>
                  <a:lnTo>
                    <a:pt x="6310" y="5761"/>
                  </a:lnTo>
                  <a:lnTo>
                    <a:pt x="6560" y="5861"/>
                  </a:lnTo>
                  <a:lnTo>
                    <a:pt x="6784" y="5911"/>
                  </a:lnTo>
                  <a:lnTo>
                    <a:pt x="7034" y="5936"/>
                  </a:lnTo>
                  <a:lnTo>
                    <a:pt x="7283" y="5911"/>
                  </a:lnTo>
                  <a:lnTo>
                    <a:pt x="7507" y="5836"/>
                  </a:lnTo>
                  <a:lnTo>
                    <a:pt x="7707" y="5711"/>
                  </a:lnTo>
                  <a:lnTo>
                    <a:pt x="7557" y="5262"/>
                  </a:lnTo>
                  <a:lnTo>
                    <a:pt x="7333" y="4838"/>
                  </a:lnTo>
                  <a:lnTo>
                    <a:pt x="7108" y="4439"/>
                  </a:lnTo>
                  <a:lnTo>
                    <a:pt x="6834" y="4040"/>
                  </a:lnTo>
                  <a:lnTo>
                    <a:pt x="6535" y="3666"/>
                  </a:lnTo>
                  <a:lnTo>
                    <a:pt x="6211" y="3317"/>
                  </a:lnTo>
                  <a:lnTo>
                    <a:pt x="5861" y="2993"/>
                  </a:lnTo>
                  <a:lnTo>
                    <a:pt x="5487" y="2669"/>
                  </a:lnTo>
                  <a:lnTo>
                    <a:pt x="5113" y="2344"/>
                  </a:lnTo>
                  <a:lnTo>
                    <a:pt x="4764" y="1995"/>
                  </a:lnTo>
                  <a:lnTo>
                    <a:pt x="4415" y="1646"/>
                  </a:lnTo>
                  <a:lnTo>
                    <a:pt x="4240" y="1496"/>
                  </a:lnTo>
                  <a:lnTo>
                    <a:pt x="4041" y="1347"/>
                  </a:lnTo>
                  <a:lnTo>
                    <a:pt x="3766" y="1172"/>
                  </a:lnTo>
                  <a:lnTo>
                    <a:pt x="3467" y="1023"/>
                  </a:lnTo>
                  <a:lnTo>
                    <a:pt x="2869" y="723"/>
                  </a:lnTo>
                  <a:lnTo>
                    <a:pt x="2245" y="499"/>
                  </a:lnTo>
                  <a:lnTo>
                    <a:pt x="1621" y="299"/>
                  </a:lnTo>
                  <a:lnTo>
                    <a:pt x="1222" y="200"/>
                  </a:lnTo>
                  <a:lnTo>
                    <a:pt x="823" y="125"/>
                  </a:lnTo>
                  <a:lnTo>
                    <a:pt x="39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3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37;p44">
              <a:extLst>
                <a:ext uri="{FF2B5EF4-FFF2-40B4-BE49-F238E27FC236}">
                  <a16:creationId xmlns:a16="http://schemas.microsoft.com/office/drawing/2014/main" id="{C5DBE2BC-7B4F-8072-B0A4-C8E9BFD4F77A}"/>
                </a:ext>
              </a:extLst>
            </p:cNvPr>
            <p:cNvSpPr/>
            <p:nvPr/>
          </p:nvSpPr>
          <p:spPr>
            <a:xfrm rot="-1036828">
              <a:off x="889870" y="1317832"/>
              <a:ext cx="791720" cy="437888"/>
            </a:xfrm>
            <a:custGeom>
              <a:avLst/>
              <a:gdLst/>
              <a:ahLst/>
              <a:cxnLst/>
              <a:rect l="l" t="t" r="r" b="b"/>
              <a:pathLst>
                <a:path w="15739" h="8705" extrusionOk="0">
                  <a:moveTo>
                    <a:pt x="3418" y="0"/>
                  </a:moveTo>
                  <a:lnTo>
                    <a:pt x="3044" y="150"/>
                  </a:lnTo>
                  <a:lnTo>
                    <a:pt x="2719" y="349"/>
                  </a:lnTo>
                  <a:lnTo>
                    <a:pt x="2370" y="524"/>
                  </a:lnTo>
                  <a:lnTo>
                    <a:pt x="2046" y="748"/>
                  </a:lnTo>
                  <a:lnTo>
                    <a:pt x="1722" y="973"/>
                  </a:lnTo>
                  <a:lnTo>
                    <a:pt x="1422" y="1197"/>
                  </a:lnTo>
                  <a:lnTo>
                    <a:pt x="1123" y="1447"/>
                  </a:lnTo>
                  <a:lnTo>
                    <a:pt x="849" y="1696"/>
                  </a:lnTo>
                  <a:lnTo>
                    <a:pt x="500" y="2070"/>
                  </a:lnTo>
                  <a:lnTo>
                    <a:pt x="350" y="2245"/>
                  </a:lnTo>
                  <a:lnTo>
                    <a:pt x="225" y="2444"/>
                  </a:lnTo>
                  <a:lnTo>
                    <a:pt x="101" y="2669"/>
                  </a:lnTo>
                  <a:lnTo>
                    <a:pt x="26" y="2893"/>
                  </a:lnTo>
                  <a:lnTo>
                    <a:pt x="1" y="3118"/>
                  </a:lnTo>
                  <a:lnTo>
                    <a:pt x="1" y="3342"/>
                  </a:lnTo>
                  <a:lnTo>
                    <a:pt x="26" y="3542"/>
                  </a:lnTo>
                  <a:lnTo>
                    <a:pt x="101" y="3741"/>
                  </a:lnTo>
                  <a:lnTo>
                    <a:pt x="175" y="3941"/>
                  </a:lnTo>
                  <a:lnTo>
                    <a:pt x="275" y="4115"/>
                  </a:lnTo>
                  <a:lnTo>
                    <a:pt x="500" y="4390"/>
                  </a:lnTo>
                  <a:lnTo>
                    <a:pt x="724" y="4639"/>
                  </a:lnTo>
                  <a:lnTo>
                    <a:pt x="974" y="4864"/>
                  </a:lnTo>
                  <a:lnTo>
                    <a:pt x="1273" y="5063"/>
                  </a:lnTo>
                  <a:lnTo>
                    <a:pt x="1547" y="5263"/>
                  </a:lnTo>
                  <a:lnTo>
                    <a:pt x="1871" y="5437"/>
                  </a:lnTo>
                  <a:lnTo>
                    <a:pt x="2495" y="5737"/>
                  </a:lnTo>
                  <a:lnTo>
                    <a:pt x="3243" y="6086"/>
                  </a:lnTo>
                  <a:lnTo>
                    <a:pt x="4016" y="6385"/>
                  </a:lnTo>
                  <a:lnTo>
                    <a:pt x="4764" y="6684"/>
                  </a:lnTo>
                  <a:lnTo>
                    <a:pt x="5538" y="6959"/>
                  </a:lnTo>
                  <a:lnTo>
                    <a:pt x="7109" y="7457"/>
                  </a:lnTo>
                  <a:lnTo>
                    <a:pt x="8680" y="7931"/>
                  </a:lnTo>
                  <a:lnTo>
                    <a:pt x="9354" y="8131"/>
                  </a:lnTo>
                  <a:lnTo>
                    <a:pt x="10027" y="8305"/>
                  </a:lnTo>
                  <a:lnTo>
                    <a:pt x="10700" y="8480"/>
                  </a:lnTo>
                  <a:lnTo>
                    <a:pt x="11399" y="8605"/>
                  </a:lnTo>
                  <a:lnTo>
                    <a:pt x="12072" y="8680"/>
                  </a:lnTo>
                  <a:lnTo>
                    <a:pt x="12421" y="8704"/>
                  </a:lnTo>
                  <a:lnTo>
                    <a:pt x="12770" y="8704"/>
                  </a:lnTo>
                  <a:lnTo>
                    <a:pt x="13095" y="8680"/>
                  </a:lnTo>
                  <a:lnTo>
                    <a:pt x="13444" y="8655"/>
                  </a:lnTo>
                  <a:lnTo>
                    <a:pt x="13768" y="8605"/>
                  </a:lnTo>
                  <a:lnTo>
                    <a:pt x="14117" y="8530"/>
                  </a:lnTo>
                  <a:lnTo>
                    <a:pt x="14491" y="8430"/>
                  </a:lnTo>
                  <a:lnTo>
                    <a:pt x="14840" y="8280"/>
                  </a:lnTo>
                  <a:lnTo>
                    <a:pt x="15015" y="8181"/>
                  </a:lnTo>
                  <a:lnTo>
                    <a:pt x="15165" y="8056"/>
                  </a:lnTo>
                  <a:lnTo>
                    <a:pt x="15314" y="7931"/>
                  </a:lnTo>
                  <a:lnTo>
                    <a:pt x="15439" y="7782"/>
                  </a:lnTo>
                  <a:lnTo>
                    <a:pt x="15539" y="7607"/>
                  </a:lnTo>
                  <a:lnTo>
                    <a:pt x="15614" y="7433"/>
                  </a:lnTo>
                  <a:lnTo>
                    <a:pt x="15663" y="7258"/>
                  </a:lnTo>
                  <a:lnTo>
                    <a:pt x="15713" y="7058"/>
                  </a:lnTo>
                  <a:lnTo>
                    <a:pt x="15738" y="6884"/>
                  </a:lnTo>
                  <a:lnTo>
                    <a:pt x="15738" y="6684"/>
                  </a:lnTo>
                  <a:lnTo>
                    <a:pt x="15738" y="6285"/>
                  </a:lnTo>
                  <a:lnTo>
                    <a:pt x="15713" y="5986"/>
                  </a:lnTo>
                  <a:lnTo>
                    <a:pt x="15663" y="5687"/>
                  </a:lnTo>
                  <a:lnTo>
                    <a:pt x="15589" y="5387"/>
                  </a:lnTo>
                  <a:lnTo>
                    <a:pt x="15514" y="5113"/>
                  </a:lnTo>
                  <a:lnTo>
                    <a:pt x="15364" y="5138"/>
                  </a:lnTo>
                  <a:lnTo>
                    <a:pt x="15239" y="5188"/>
                  </a:lnTo>
                  <a:lnTo>
                    <a:pt x="15090" y="5263"/>
                  </a:lnTo>
                  <a:lnTo>
                    <a:pt x="14965" y="5362"/>
                  </a:lnTo>
                  <a:lnTo>
                    <a:pt x="14741" y="5562"/>
                  </a:lnTo>
                  <a:lnTo>
                    <a:pt x="14491" y="5762"/>
                  </a:lnTo>
                  <a:lnTo>
                    <a:pt x="14267" y="5936"/>
                  </a:lnTo>
                  <a:lnTo>
                    <a:pt x="14042" y="6086"/>
                  </a:lnTo>
                  <a:lnTo>
                    <a:pt x="13793" y="6210"/>
                  </a:lnTo>
                  <a:lnTo>
                    <a:pt x="13544" y="6310"/>
                  </a:lnTo>
                  <a:lnTo>
                    <a:pt x="13294" y="6385"/>
                  </a:lnTo>
                  <a:lnTo>
                    <a:pt x="13020" y="6460"/>
                  </a:lnTo>
                  <a:lnTo>
                    <a:pt x="12745" y="6510"/>
                  </a:lnTo>
                  <a:lnTo>
                    <a:pt x="12471" y="6560"/>
                  </a:lnTo>
                  <a:lnTo>
                    <a:pt x="11897" y="6585"/>
                  </a:lnTo>
                  <a:lnTo>
                    <a:pt x="11349" y="6560"/>
                  </a:lnTo>
                  <a:lnTo>
                    <a:pt x="10775" y="6510"/>
                  </a:lnTo>
                  <a:lnTo>
                    <a:pt x="10202" y="6410"/>
                  </a:lnTo>
                  <a:lnTo>
                    <a:pt x="9678" y="6310"/>
                  </a:lnTo>
                  <a:lnTo>
                    <a:pt x="9154" y="6185"/>
                  </a:lnTo>
                  <a:lnTo>
                    <a:pt x="8655" y="6061"/>
                  </a:lnTo>
                  <a:lnTo>
                    <a:pt x="8131" y="5911"/>
                  </a:lnTo>
                  <a:lnTo>
                    <a:pt x="7608" y="5737"/>
                  </a:lnTo>
                  <a:lnTo>
                    <a:pt x="7109" y="5562"/>
                  </a:lnTo>
                  <a:lnTo>
                    <a:pt x="6610" y="5387"/>
                  </a:lnTo>
                  <a:lnTo>
                    <a:pt x="6111" y="5163"/>
                  </a:lnTo>
                  <a:lnTo>
                    <a:pt x="5463" y="4864"/>
                  </a:lnTo>
                  <a:lnTo>
                    <a:pt x="5114" y="4689"/>
                  </a:lnTo>
                  <a:lnTo>
                    <a:pt x="4814" y="4490"/>
                  </a:lnTo>
                  <a:lnTo>
                    <a:pt x="4490" y="4290"/>
                  </a:lnTo>
                  <a:lnTo>
                    <a:pt x="4216" y="4066"/>
                  </a:lnTo>
                  <a:lnTo>
                    <a:pt x="3941" y="3816"/>
                  </a:lnTo>
                  <a:lnTo>
                    <a:pt x="3692" y="3542"/>
                  </a:lnTo>
                  <a:lnTo>
                    <a:pt x="3443" y="3267"/>
                  </a:lnTo>
                  <a:lnTo>
                    <a:pt x="3268" y="2943"/>
                  </a:lnTo>
                  <a:lnTo>
                    <a:pt x="3093" y="2594"/>
                  </a:lnTo>
                  <a:lnTo>
                    <a:pt x="2969" y="2245"/>
                  </a:lnTo>
                  <a:lnTo>
                    <a:pt x="2894" y="1896"/>
                  </a:lnTo>
                  <a:lnTo>
                    <a:pt x="2869" y="1522"/>
                  </a:lnTo>
                  <a:lnTo>
                    <a:pt x="2894" y="1172"/>
                  </a:lnTo>
                  <a:lnTo>
                    <a:pt x="2919" y="998"/>
                  </a:lnTo>
                  <a:lnTo>
                    <a:pt x="2969" y="823"/>
                  </a:lnTo>
                  <a:lnTo>
                    <a:pt x="3044" y="574"/>
                  </a:lnTo>
                  <a:lnTo>
                    <a:pt x="3143" y="374"/>
                  </a:lnTo>
                  <a:lnTo>
                    <a:pt x="3268" y="175"/>
                  </a:lnTo>
                  <a:lnTo>
                    <a:pt x="3418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38;p44">
              <a:extLst>
                <a:ext uri="{FF2B5EF4-FFF2-40B4-BE49-F238E27FC236}">
                  <a16:creationId xmlns:a16="http://schemas.microsoft.com/office/drawing/2014/main" id="{48C4CE77-3437-D42E-0513-90A32EDB775A}"/>
                </a:ext>
              </a:extLst>
            </p:cNvPr>
            <p:cNvSpPr/>
            <p:nvPr/>
          </p:nvSpPr>
          <p:spPr>
            <a:xfrm rot="-1036828">
              <a:off x="876623" y="1273725"/>
              <a:ext cx="805453" cy="489348"/>
            </a:xfrm>
            <a:custGeom>
              <a:avLst/>
              <a:gdLst/>
              <a:ahLst/>
              <a:cxnLst/>
              <a:rect l="l" t="t" r="r" b="b"/>
              <a:pathLst>
                <a:path w="16012" h="9728" extrusionOk="0">
                  <a:moveTo>
                    <a:pt x="7308" y="250"/>
                  </a:moveTo>
                  <a:lnTo>
                    <a:pt x="7956" y="300"/>
                  </a:lnTo>
                  <a:lnTo>
                    <a:pt x="8630" y="375"/>
                  </a:lnTo>
                  <a:lnTo>
                    <a:pt x="9278" y="524"/>
                  </a:lnTo>
                  <a:lnTo>
                    <a:pt x="9503" y="574"/>
                  </a:lnTo>
                  <a:lnTo>
                    <a:pt x="10176" y="774"/>
                  </a:lnTo>
                  <a:lnTo>
                    <a:pt x="10775" y="1023"/>
                  </a:lnTo>
                  <a:lnTo>
                    <a:pt x="11348" y="1297"/>
                  </a:lnTo>
                  <a:lnTo>
                    <a:pt x="11872" y="1622"/>
                  </a:lnTo>
                  <a:lnTo>
                    <a:pt x="12096" y="1771"/>
                  </a:lnTo>
                  <a:lnTo>
                    <a:pt x="12296" y="1971"/>
                  </a:lnTo>
                  <a:lnTo>
                    <a:pt x="12720" y="2345"/>
                  </a:lnTo>
                  <a:lnTo>
                    <a:pt x="12994" y="2644"/>
                  </a:lnTo>
                  <a:lnTo>
                    <a:pt x="13318" y="2918"/>
                  </a:lnTo>
                  <a:lnTo>
                    <a:pt x="13842" y="3367"/>
                  </a:lnTo>
                  <a:lnTo>
                    <a:pt x="14316" y="3866"/>
                  </a:lnTo>
                  <a:lnTo>
                    <a:pt x="14516" y="4116"/>
                  </a:lnTo>
                  <a:lnTo>
                    <a:pt x="14715" y="4365"/>
                  </a:lnTo>
                  <a:lnTo>
                    <a:pt x="14890" y="4639"/>
                  </a:lnTo>
                  <a:lnTo>
                    <a:pt x="15039" y="4914"/>
                  </a:lnTo>
                  <a:lnTo>
                    <a:pt x="15189" y="5163"/>
                  </a:lnTo>
                  <a:lnTo>
                    <a:pt x="15314" y="5437"/>
                  </a:lnTo>
                  <a:lnTo>
                    <a:pt x="15438" y="5737"/>
                  </a:lnTo>
                  <a:lnTo>
                    <a:pt x="15538" y="6011"/>
                  </a:lnTo>
                  <a:lnTo>
                    <a:pt x="15613" y="6310"/>
                  </a:lnTo>
                  <a:lnTo>
                    <a:pt x="15688" y="6585"/>
                  </a:lnTo>
                  <a:lnTo>
                    <a:pt x="15738" y="6884"/>
                  </a:lnTo>
                  <a:lnTo>
                    <a:pt x="15763" y="7183"/>
                  </a:lnTo>
                  <a:lnTo>
                    <a:pt x="15763" y="7632"/>
                  </a:lnTo>
                  <a:lnTo>
                    <a:pt x="15713" y="8006"/>
                  </a:lnTo>
                  <a:lnTo>
                    <a:pt x="15688" y="8181"/>
                  </a:lnTo>
                  <a:lnTo>
                    <a:pt x="15613" y="8331"/>
                  </a:lnTo>
                  <a:lnTo>
                    <a:pt x="15563" y="8480"/>
                  </a:lnTo>
                  <a:lnTo>
                    <a:pt x="15463" y="8605"/>
                  </a:lnTo>
                  <a:lnTo>
                    <a:pt x="15364" y="8730"/>
                  </a:lnTo>
                  <a:lnTo>
                    <a:pt x="15264" y="8829"/>
                  </a:lnTo>
                  <a:lnTo>
                    <a:pt x="15139" y="8929"/>
                  </a:lnTo>
                  <a:lnTo>
                    <a:pt x="14989" y="9029"/>
                  </a:lnTo>
                  <a:lnTo>
                    <a:pt x="14640" y="9178"/>
                  </a:lnTo>
                  <a:lnTo>
                    <a:pt x="14241" y="9303"/>
                  </a:lnTo>
                  <a:lnTo>
                    <a:pt x="13917" y="9378"/>
                  </a:lnTo>
                  <a:lnTo>
                    <a:pt x="13593" y="9428"/>
                  </a:lnTo>
                  <a:lnTo>
                    <a:pt x="13269" y="9453"/>
                  </a:lnTo>
                  <a:lnTo>
                    <a:pt x="12919" y="9478"/>
                  </a:lnTo>
                  <a:lnTo>
                    <a:pt x="12595" y="9453"/>
                  </a:lnTo>
                  <a:lnTo>
                    <a:pt x="12271" y="9453"/>
                  </a:lnTo>
                  <a:lnTo>
                    <a:pt x="11598" y="9378"/>
                  </a:lnTo>
                  <a:lnTo>
                    <a:pt x="10924" y="9253"/>
                  </a:lnTo>
                  <a:lnTo>
                    <a:pt x="10251" y="9104"/>
                  </a:lnTo>
                  <a:lnTo>
                    <a:pt x="9552" y="8904"/>
                  </a:lnTo>
                  <a:lnTo>
                    <a:pt x="8854" y="8705"/>
                  </a:lnTo>
                  <a:lnTo>
                    <a:pt x="7383" y="8256"/>
                  </a:lnTo>
                  <a:lnTo>
                    <a:pt x="5836" y="7757"/>
                  </a:lnTo>
                  <a:lnTo>
                    <a:pt x="5063" y="7483"/>
                  </a:lnTo>
                  <a:lnTo>
                    <a:pt x="4265" y="7183"/>
                  </a:lnTo>
                  <a:lnTo>
                    <a:pt x="3467" y="6859"/>
                  </a:lnTo>
                  <a:lnTo>
                    <a:pt x="2694" y="6535"/>
                  </a:lnTo>
                  <a:lnTo>
                    <a:pt x="2070" y="6211"/>
                  </a:lnTo>
                  <a:lnTo>
                    <a:pt x="1771" y="6036"/>
                  </a:lnTo>
                  <a:lnTo>
                    <a:pt x="1497" y="5861"/>
                  </a:lnTo>
                  <a:lnTo>
                    <a:pt x="1222" y="5662"/>
                  </a:lnTo>
                  <a:lnTo>
                    <a:pt x="973" y="5437"/>
                  </a:lnTo>
                  <a:lnTo>
                    <a:pt x="748" y="5213"/>
                  </a:lnTo>
                  <a:lnTo>
                    <a:pt x="549" y="4939"/>
                  </a:lnTo>
                  <a:lnTo>
                    <a:pt x="424" y="4764"/>
                  </a:lnTo>
                  <a:lnTo>
                    <a:pt x="349" y="4589"/>
                  </a:lnTo>
                  <a:lnTo>
                    <a:pt x="300" y="4415"/>
                  </a:lnTo>
                  <a:lnTo>
                    <a:pt x="275" y="4240"/>
                  </a:lnTo>
                  <a:lnTo>
                    <a:pt x="275" y="4066"/>
                  </a:lnTo>
                  <a:lnTo>
                    <a:pt x="300" y="3866"/>
                  </a:lnTo>
                  <a:lnTo>
                    <a:pt x="349" y="3692"/>
                  </a:lnTo>
                  <a:lnTo>
                    <a:pt x="449" y="3492"/>
                  </a:lnTo>
                  <a:lnTo>
                    <a:pt x="549" y="3293"/>
                  </a:lnTo>
                  <a:lnTo>
                    <a:pt x="699" y="3118"/>
                  </a:lnTo>
                  <a:lnTo>
                    <a:pt x="873" y="2893"/>
                  </a:lnTo>
                  <a:lnTo>
                    <a:pt x="1073" y="2694"/>
                  </a:lnTo>
                  <a:lnTo>
                    <a:pt x="1372" y="2445"/>
                  </a:lnTo>
                  <a:lnTo>
                    <a:pt x="1646" y="2195"/>
                  </a:lnTo>
                  <a:lnTo>
                    <a:pt x="1971" y="1946"/>
                  </a:lnTo>
                  <a:lnTo>
                    <a:pt x="2295" y="1746"/>
                  </a:lnTo>
                  <a:lnTo>
                    <a:pt x="2619" y="1522"/>
                  </a:lnTo>
                  <a:lnTo>
                    <a:pt x="2943" y="1347"/>
                  </a:lnTo>
                  <a:lnTo>
                    <a:pt x="3292" y="1173"/>
                  </a:lnTo>
                  <a:lnTo>
                    <a:pt x="3642" y="998"/>
                  </a:lnTo>
                  <a:lnTo>
                    <a:pt x="4016" y="848"/>
                  </a:lnTo>
                  <a:lnTo>
                    <a:pt x="4365" y="724"/>
                  </a:lnTo>
                  <a:lnTo>
                    <a:pt x="4739" y="599"/>
                  </a:lnTo>
                  <a:lnTo>
                    <a:pt x="5113" y="499"/>
                  </a:lnTo>
                  <a:lnTo>
                    <a:pt x="5487" y="424"/>
                  </a:lnTo>
                  <a:lnTo>
                    <a:pt x="5861" y="350"/>
                  </a:lnTo>
                  <a:lnTo>
                    <a:pt x="6260" y="300"/>
                  </a:lnTo>
                  <a:lnTo>
                    <a:pt x="6634" y="275"/>
                  </a:lnTo>
                  <a:lnTo>
                    <a:pt x="7308" y="250"/>
                  </a:lnTo>
                  <a:close/>
                  <a:moveTo>
                    <a:pt x="6984" y="0"/>
                  </a:moveTo>
                  <a:lnTo>
                    <a:pt x="6609" y="25"/>
                  </a:lnTo>
                  <a:lnTo>
                    <a:pt x="6235" y="50"/>
                  </a:lnTo>
                  <a:lnTo>
                    <a:pt x="5836" y="100"/>
                  </a:lnTo>
                  <a:lnTo>
                    <a:pt x="5437" y="175"/>
                  </a:lnTo>
                  <a:lnTo>
                    <a:pt x="5063" y="250"/>
                  </a:lnTo>
                  <a:lnTo>
                    <a:pt x="4664" y="350"/>
                  </a:lnTo>
                  <a:lnTo>
                    <a:pt x="4290" y="474"/>
                  </a:lnTo>
                  <a:lnTo>
                    <a:pt x="3916" y="599"/>
                  </a:lnTo>
                  <a:lnTo>
                    <a:pt x="3542" y="774"/>
                  </a:lnTo>
                  <a:lnTo>
                    <a:pt x="3168" y="923"/>
                  </a:lnTo>
                  <a:lnTo>
                    <a:pt x="2818" y="1123"/>
                  </a:lnTo>
                  <a:lnTo>
                    <a:pt x="2469" y="1322"/>
                  </a:lnTo>
                  <a:lnTo>
                    <a:pt x="2145" y="1522"/>
                  </a:lnTo>
                  <a:lnTo>
                    <a:pt x="1821" y="1746"/>
                  </a:lnTo>
                  <a:lnTo>
                    <a:pt x="1497" y="1996"/>
                  </a:lnTo>
                  <a:lnTo>
                    <a:pt x="1197" y="2245"/>
                  </a:lnTo>
                  <a:lnTo>
                    <a:pt x="898" y="2519"/>
                  </a:lnTo>
                  <a:lnTo>
                    <a:pt x="674" y="2744"/>
                  </a:lnTo>
                  <a:lnTo>
                    <a:pt x="474" y="2968"/>
                  </a:lnTo>
                  <a:lnTo>
                    <a:pt x="324" y="3193"/>
                  </a:lnTo>
                  <a:lnTo>
                    <a:pt x="200" y="3417"/>
                  </a:lnTo>
                  <a:lnTo>
                    <a:pt x="100" y="3617"/>
                  </a:lnTo>
                  <a:lnTo>
                    <a:pt x="50" y="3841"/>
                  </a:lnTo>
                  <a:lnTo>
                    <a:pt x="0" y="4041"/>
                  </a:lnTo>
                  <a:lnTo>
                    <a:pt x="0" y="4265"/>
                  </a:lnTo>
                  <a:lnTo>
                    <a:pt x="50" y="4465"/>
                  </a:lnTo>
                  <a:lnTo>
                    <a:pt x="100" y="4664"/>
                  </a:lnTo>
                  <a:lnTo>
                    <a:pt x="200" y="4864"/>
                  </a:lnTo>
                  <a:lnTo>
                    <a:pt x="324" y="5088"/>
                  </a:lnTo>
                  <a:lnTo>
                    <a:pt x="524" y="5363"/>
                  </a:lnTo>
                  <a:lnTo>
                    <a:pt x="773" y="5612"/>
                  </a:lnTo>
                  <a:lnTo>
                    <a:pt x="1048" y="5861"/>
                  </a:lnTo>
                  <a:lnTo>
                    <a:pt x="1322" y="6061"/>
                  </a:lnTo>
                  <a:lnTo>
                    <a:pt x="1621" y="6260"/>
                  </a:lnTo>
                  <a:lnTo>
                    <a:pt x="1946" y="6435"/>
                  </a:lnTo>
                  <a:lnTo>
                    <a:pt x="2594" y="6759"/>
                  </a:lnTo>
                  <a:lnTo>
                    <a:pt x="3367" y="7108"/>
                  </a:lnTo>
                  <a:lnTo>
                    <a:pt x="4165" y="7433"/>
                  </a:lnTo>
                  <a:lnTo>
                    <a:pt x="4963" y="7732"/>
                  </a:lnTo>
                  <a:lnTo>
                    <a:pt x="5761" y="8006"/>
                  </a:lnTo>
                  <a:lnTo>
                    <a:pt x="7308" y="8505"/>
                  </a:lnTo>
                  <a:lnTo>
                    <a:pt x="8779" y="8954"/>
                  </a:lnTo>
                  <a:lnTo>
                    <a:pt x="9503" y="9178"/>
                  </a:lnTo>
                  <a:lnTo>
                    <a:pt x="10201" y="9353"/>
                  </a:lnTo>
                  <a:lnTo>
                    <a:pt x="10725" y="9478"/>
                  </a:lnTo>
                  <a:lnTo>
                    <a:pt x="11248" y="9578"/>
                  </a:lnTo>
                  <a:lnTo>
                    <a:pt x="11747" y="9652"/>
                  </a:lnTo>
                  <a:lnTo>
                    <a:pt x="12271" y="9702"/>
                  </a:lnTo>
                  <a:lnTo>
                    <a:pt x="12795" y="9727"/>
                  </a:lnTo>
                  <a:lnTo>
                    <a:pt x="13293" y="9702"/>
                  </a:lnTo>
                  <a:lnTo>
                    <a:pt x="13792" y="9652"/>
                  </a:lnTo>
                  <a:lnTo>
                    <a:pt x="14291" y="9553"/>
                  </a:lnTo>
                  <a:lnTo>
                    <a:pt x="14740" y="9428"/>
                  </a:lnTo>
                  <a:lnTo>
                    <a:pt x="14940" y="9328"/>
                  </a:lnTo>
                  <a:lnTo>
                    <a:pt x="15139" y="9228"/>
                  </a:lnTo>
                  <a:lnTo>
                    <a:pt x="15289" y="9129"/>
                  </a:lnTo>
                  <a:lnTo>
                    <a:pt x="15438" y="9029"/>
                  </a:lnTo>
                  <a:lnTo>
                    <a:pt x="15563" y="8904"/>
                  </a:lnTo>
                  <a:lnTo>
                    <a:pt x="15688" y="8755"/>
                  </a:lnTo>
                  <a:lnTo>
                    <a:pt x="15788" y="8605"/>
                  </a:lnTo>
                  <a:lnTo>
                    <a:pt x="15862" y="8455"/>
                  </a:lnTo>
                  <a:lnTo>
                    <a:pt x="15912" y="8281"/>
                  </a:lnTo>
                  <a:lnTo>
                    <a:pt x="15962" y="8081"/>
                  </a:lnTo>
                  <a:lnTo>
                    <a:pt x="16012" y="7882"/>
                  </a:lnTo>
                  <a:lnTo>
                    <a:pt x="16012" y="7657"/>
                  </a:lnTo>
                  <a:lnTo>
                    <a:pt x="16012" y="7183"/>
                  </a:lnTo>
                  <a:lnTo>
                    <a:pt x="15987" y="6859"/>
                  </a:lnTo>
                  <a:lnTo>
                    <a:pt x="15937" y="6535"/>
                  </a:lnTo>
                  <a:lnTo>
                    <a:pt x="15862" y="6236"/>
                  </a:lnTo>
                  <a:lnTo>
                    <a:pt x="15788" y="5936"/>
                  </a:lnTo>
                  <a:lnTo>
                    <a:pt x="15688" y="5637"/>
                  </a:lnTo>
                  <a:lnTo>
                    <a:pt x="15563" y="5363"/>
                  </a:lnTo>
                  <a:lnTo>
                    <a:pt x="15438" y="5063"/>
                  </a:lnTo>
                  <a:lnTo>
                    <a:pt x="15289" y="4789"/>
                  </a:lnTo>
                  <a:lnTo>
                    <a:pt x="15114" y="4515"/>
                  </a:lnTo>
                  <a:lnTo>
                    <a:pt x="14940" y="4240"/>
                  </a:lnTo>
                  <a:lnTo>
                    <a:pt x="14740" y="3966"/>
                  </a:lnTo>
                  <a:lnTo>
                    <a:pt x="14516" y="3717"/>
                  </a:lnTo>
                  <a:lnTo>
                    <a:pt x="14266" y="3442"/>
                  </a:lnTo>
                  <a:lnTo>
                    <a:pt x="14017" y="3193"/>
                  </a:lnTo>
                  <a:lnTo>
                    <a:pt x="13468" y="2719"/>
                  </a:lnTo>
                  <a:lnTo>
                    <a:pt x="13169" y="2445"/>
                  </a:lnTo>
                  <a:lnTo>
                    <a:pt x="12894" y="2170"/>
                  </a:lnTo>
                  <a:lnTo>
                    <a:pt x="12470" y="1771"/>
                  </a:lnTo>
                  <a:lnTo>
                    <a:pt x="12246" y="1572"/>
                  </a:lnTo>
                  <a:lnTo>
                    <a:pt x="12022" y="1397"/>
                  </a:lnTo>
                  <a:lnTo>
                    <a:pt x="11473" y="1073"/>
                  </a:lnTo>
                  <a:lnTo>
                    <a:pt x="10899" y="798"/>
                  </a:lnTo>
                  <a:lnTo>
                    <a:pt x="10251" y="549"/>
                  </a:lnTo>
                  <a:lnTo>
                    <a:pt x="9552" y="325"/>
                  </a:lnTo>
                  <a:lnTo>
                    <a:pt x="9203" y="225"/>
                  </a:lnTo>
                  <a:lnTo>
                    <a:pt x="8829" y="150"/>
                  </a:lnTo>
                  <a:lnTo>
                    <a:pt x="8455" y="100"/>
                  </a:lnTo>
                  <a:lnTo>
                    <a:pt x="8106" y="50"/>
                  </a:lnTo>
                  <a:lnTo>
                    <a:pt x="7732" y="25"/>
                  </a:lnTo>
                  <a:lnTo>
                    <a:pt x="7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39;p44">
              <a:extLst>
                <a:ext uri="{FF2B5EF4-FFF2-40B4-BE49-F238E27FC236}">
                  <a16:creationId xmlns:a16="http://schemas.microsoft.com/office/drawing/2014/main" id="{530FDA14-CC2D-3DE0-6EDD-870823DAB47C}"/>
                </a:ext>
              </a:extLst>
            </p:cNvPr>
            <p:cNvSpPr/>
            <p:nvPr/>
          </p:nvSpPr>
          <p:spPr>
            <a:xfrm rot="-1036828">
              <a:off x="1479494" y="1867735"/>
              <a:ext cx="171936" cy="37727"/>
            </a:xfrm>
            <a:custGeom>
              <a:avLst/>
              <a:gdLst/>
              <a:ahLst/>
              <a:cxnLst/>
              <a:rect l="l" t="t" r="r" b="b"/>
              <a:pathLst>
                <a:path w="3418" h="750" extrusionOk="0">
                  <a:moveTo>
                    <a:pt x="275" y="1"/>
                  </a:moveTo>
                  <a:lnTo>
                    <a:pt x="175" y="26"/>
                  </a:lnTo>
                  <a:lnTo>
                    <a:pt x="100" y="51"/>
                  </a:lnTo>
                  <a:lnTo>
                    <a:pt x="25" y="101"/>
                  </a:lnTo>
                  <a:lnTo>
                    <a:pt x="0" y="176"/>
                  </a:lnTo>
                  <a:lnTo>
                    <a:pt x="0" y="250"/>
                  </a:lnTo>
                  <a:lnTo>
                    <a:pt x="25" y="300"/>
                  </a:lnTo>
                  <a:lnTo>
                    <a:pt x="50" y="350"/>
                  </a:lnTo>
                  <a:lnTo>
                    <a:pt x="150" y="425"/>
                  </a:lnTo>
                  <a:lnTo>
                    <a:pt x="275" y="450"/>
                  </a:lnTo>
                  <a:lnTo>
                    <a:pt x="499" y="525"/>
                  </a:lnTo>
                  <a:lnTo>
                    <a:pt x="1247" y="649"/>
                  </a:lnTo>
                  <a:lnTo>
                    <a:pt x="1996" y="749"/>
                  </a:lnTo>
                  <a:lnTo>
                    <a:pt x="2619" y="749"/>
                  </a:lnTo>
                  <a:lnTo>
                    <a:pt x="2844" y="724"/>
                  </a:lnTo>
                  <a:lnTo>
                    <a:pt x="2993" y="699"/>
                  </a:lnTo>
                  <a:lnTo>
                    <a:pt x="3118" y="649"/>
                  </a:lnTo>
                  <a:lnTo>
                    <a:pt x="3243" y="600"/>
                  </a:lnTo>
                  <a:lnTo>
                    <a:pt x="3367" y="500"/>
                  </a:lnTo>
                  <a:lnTo>
                    <a:pt x="3417" y="375"/>
                  </a:lnTo>
                  <a:lnTo>
                    <a:pt x="3417" y="250"/>
                  </a:lnTo>
                  <a:lnTo>
                    <a:pt x="3417" y="200"/>
                  </a:lnTo>
                  <a:lnTo>
                    <a:pt x="3367" y="151"/>
                  </a:lnTo>
                  <a:lnTo>
                    <a:pt x="3318" y="126"/>
                  </a:lnTo>
                  <a:lnTo>
                    <a:pt x="3243" y="101"/>
                  </a:lnTo>
                  <a:lnTo>
                    <a:pt x="3168" y="126"/>
                  </a:lnTo>
                  <a:lnTo>
                    <a:pt x="3093" y="151"/>
                  </a:lnTo>
                  <a:lnTo>
                    <a:pt x="2968" y="225"/>
                  </a:lnTo>
                  <a:lnTo>
                    <a:pt x="2819" y="300"/>
                  </a:lnTo>
                  <a:lnTo>
                    <a:pt x="2694" y="375"/>
                  </a:lnTo>
                  <a:lnTo>
                    <a:pt x="2569" y="400"/>
                  </a:lnTo>
                  <a:lnTo>
                    <a:pt x="2470" y="425"/>
                  </a:lnTo>
                  <a:lnTo>
                    <a:pt x="2220" y="400"/>
                  </a:lnTo>
                  <a:lnTo>
                    <a:pt x="1996" y="375"/>
                  </a:lnTo>
                  <a:lnTo>
                    <a:pt x="1746" y="300"/>
                  </a:lnTo>
                  <a:lnTo>
                    <a:pt x="1173" y="151"/>
                  </a:lnTo>
                  <a:lnTo>
                    <a:pt x="599" y="26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40;p44">
              <a:extLst>
                <a:ext uri="{FF2B5EF4-FFF2-40B4-BE49-F238E27FC236}">
                  <a16:creationId xmlns:a16="http://schemas.microsoft.com/office/drawing/2014/main" id="{5FCA4F54-8734-16B2-EC6F-F3A54883CF9B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extrusionOk="0">
                  <a:moveTo>
                    <a:pt x="275" y="0"/>
                  </a:moveTo>
                  <a:lnTo>
                    <a:pt x="200" y="25"/>
                  </a:lnTo>
                  <a:lnTo>
                    <a:pt x="176" y="50"/>
                  </a:lnTo>
                  <a:lnTo>
                    <a:pt x="176" y="50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41;p44">
              <a:extLst>
                <a:ext uri="{FF2B5EF4-FFF2-40B4-BE49-F238E27FC236}">
                  <a16:creationId xmlns:a16="http://schemas.microsoft.com/office/drawing/2014/main" id="{5F030F08-0C06-FF5B-5147-0317A045E631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fill="none" extrusionOk="0">
                  <a:moveTo>
                    <a:pt x="225" y="25"/>
                  </a:moveTo>
                  <a:lnTo>
                    <a:pt x="225" y="25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450" y="50"/>
                  </a:lnTo>
                  <a:lnTo>
                    <a:pt x="375" y="0"/>
                  </a:lnTo>
                  <a:lnTo>
                    <a:pt x="275" y="0"/>
                  </a:lnTo>
                  <a:lnTo>
                    <a:pt x="200" y="25"/>
                  </a:lnTo>
                  <a:lnTo>
                    <a:pt x="151" y="7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42;p44">
              <a:extLst>
                <a:ext uri="{FF2B5EF4-FFF2-40B4-BE49-F238E27FC236}">
                  <a16:creationId xmlns:a16="http://schemas.microsoft.com/office/drawing/2014/main" id="{98B09332-4D3E-3C7F-AA3E-F8786810741B}"/>
                </a:ext>
              </a:extLst>
            </p:cNvPr>
            <p:cNvSpPr/>
            <p:nvPr/>
          </p:nvSpPr>
          <p:spPr>
            <a:xfrm rot="-1036828">
              <a:off x="1369540" y="1876889"/>
              <a:ext cx="26359" cy="18864"/>
            </a:xfrm>
            <a:custGeom>
              <a:avLst/>
              <a:gdLst/>
              <a:ahLst/>
              <a:cxnLst/>
              <a:rect l="l" t="t" r="r" b="b"/>
              <a:pathLst>
                <a:path w="524" h="375" extrusionOk="0">
                  <a:moveTo>
                    <a:pt x="200" y="0"/>
                  </a:moveTo>
                  <a:lnTo>
                    <a:pt x="125" y="50"/>
                  </a:lnTo>
                  <a:lnTo>
                    <a:pt x="75" y="100"/>
                  </a:lnTo>
                  <a:lnTo>
                    <a:pt x="25" y="175"/>
                  </a:lnTo>
                  <a:lnTo>
                    <a:pt x="0" y="250"/>
                  </a:lnTo>
                  <a:lnTo>
                    <a:pt x="25" y="324"/>
                  </a:lnTo>
                  <a:lnTo>
                    <a:pt x="75" y="349"/>
                  </a:lnTo>
                  <a:lnTo>
                    <a:pt x="125" y="374"/>
                  </a:lnTo>
                  <a:lnTo>
                    <a:pt x="250" y="374"/>
                  </a:lnTo>
                  <a:lnTo>
                    <a:pt x="399" y="349"/>
                  </a:lnTo>
                  <a:lnTo>
                    <a:pt x="449" y="299"/>
                  </a:lnTo>
                  <a:lnTo>
                    <a:pt x="499" y="250"/>
                  </a:lnTo>
                  <a:lnTo>
                    <a:pt x="524" y="175"/>
                  </a:lnTo>
                  <a:lnTo>
                    <a:pt x="499" y="125"/>
                  </a:lnTo>
                  <a:lnTo>
                    <a:pt x="449" y="5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43;p44">
              <a:extLst>
                <a:ext uri="{FF2B5EF4-FFF2-40B4-BE49-F238E27FC236}">
                  <a16:creationId xmlns:a16="http://schemas.microsoft.com/office/drawing/2014/main" id="{CEFF97FA-9BEC-6EEB-2545-7BE173833E67}"/>
                </a:ext>
              </a:extLst>
            </p:cNvPr>
            <p:cNvSpPr/>
            <p:nvPr/>
          </p:nvSpPr>
          <p:spPr>
            <a:xfrm rot="-1036828">
              <a:off x="1308592" y="1916212"/>
              <a:ext cx="21379" cy="13833"/>
            </a:xfrm>
            <a:custGeom>
              <a:avLst/>
              <a:gdLst/>
              <a:ahLst/>
              <a:cxnLst/>
              <a:rect l="l" t="t" r="r" b="b"/>
              <a:pathLst>
                <a:path w="425" h="275" extrusionOk="0">
                  <a:moveTo>
                    <a:pt x="225" y="0"/>
                  </a:moveTo>
                  <a:lnTo>
                    <a:pt x="125" y="25"/>
                  </a:lnTo>
                  <a:lnTo>
                    <a:pt x="125" y="50"/>
                  </a:lnTo>
                  <a:lnTo>
                    <a:pt x="75" y="50"/>
                  </a:lnTo>
                  <a:lnTo>
                    <a:pt x="50" y="75"/>
                  </a:lnTo>
                  <a:lnTo>
                    <a:pt x="25" y="100"/>
                  </a:lnTo>
                  <a:lnTo>
                    <a:pt x="1" y="125"/>
                  </a:lnTo>
                  <a:lnTo>
                    <a:pt x="25" y="200"/>
                  </a:lnTo>
                  <a:lnTo>
                    <a:pt x="75" y="250"/>
                  </a:lnTo>
                  <a:lnTo>
                    <a:pt x="150" y="275"/>
                  </a:lnTo>
                  <a:lnTo>
                    <a:pt x="225" y="275"/>
                  </a:lnTo>
                  <a:lnTo>
                    <a:pt x="350" y="250"/>
                  </a:lnTo>
                  <a:lnTo>
                    <a:pt x="400" y="225"/>
                  </a:lnTo>
                  <a:lnTo>
                    <a:pt x="425" y="175"/>
                  </a:lnTo>
                  <a:lnTo>
                    <a:pt x="425" y="125"/>
                  </a:lnTo>
                  <a:lnTo>
                    <a:pt x="400" y="100"/>
                  </a:lnTo>
                  <a:lnTo>
                    <a:pt x="325" y="2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44;p44">
              <a:extLst>
                <a:ext uri="{FF2B5EF4-FFF2-40B4-BE49-F238E27FC236}">
                  <a16:creationId xmlns:a16="http://schemas.microsoft.com/office/drawing/2014/main" id="{AAF8D4C7-ABB6-60F4-A986-238E81441DF0}"/>
                </a:ext>
              </a:extLst>
            </p:cNvPr>
            <p:cNvSpPr/>
            <p:nvPr/>
          </p:nvSpPr>
          <p:spPr>
            <a:xfrm rot="-1036828">
              <a:off x="995085" y="1857997"/>
              <a:ext cx="47687" cy="45172"/>
            </a:xfrm>
            <a:custGeom>
              <a:avLst/>
              <a:gdLst/>
              <a:ahLst/>
              <a:cxnLst/>
              <a:rect l="l" t="t" r="r" b="b"/>
              <a:pathLst>
                <a:path w="948" h="898" extrusionOk="0">
                  <a:moveTo>
                    <a:pt x="100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100"/>
                  </a:lnTo>
                  <a:lnTo>
                    <a:pt x="25" y="200"/>
                  </a:lnTo>
                  <a:lnTo>
                    <a:pt x="75" y="324"/>
                  </a:lnTo>
                  <a:lnTo>
                    <a:pt x="274" y="599"/>
                  </a:lnTo>
                  <a:lnTo>
                    <a:pt x="399" y="748"/>
                  </a:lnTo>
                  <a:lnTo>
                    <a:pt x="499" y="848"/>
                  </a:lnTo>
                  <a:lnTo>
                    <a:pt x="624" y="898"/>
                  </a:lnTo>
                  <a:lnTo>
                    <a:pt x="748" y="898"/>
                  </a:lnTo>
                  <a:lnTo>
                    <a:pt x="823" y="873"/>
                  </a:lnTo>
                  <a:lnTo>
                    <a:pt x="873" y="848"/>
                  </a:lnTo>
                  <a:lnTo>
                    <a:pt x="923" y="798"/>
                  </a:lnTo>
                  <a:lnTo>
                    <a:pt x="948" y="748"/>
                  </a:lnTo>
                  <a:lnTo>
                    <a:pt x="948" y="674"/>
                  </a:lnTo>
                  <a:lnTo>
                    <a:pt x="923" y="624"/>
                  </a:lnTo>
                  <a:lnTo>
                    <a:pt x="873" y="574"/>
                  </a:lnTo>
                  <a:lnTo>
                    <a:pt x="823" y="549"/>
                  </a:lnTo>
                  <a:lnTo>
                    <a:pt x="674" y="499"/>
                  </a:lnTo>
                  <a:lnTo>
                    <a:pt x="624" y="474"/>
                  </a:lnTo>
                  <a:lnTo>
                    <a:pt x="574" y="424"/>
                  </a:lnTo>
                  <a:lnTo>
                    <a:pt x="499" y="299"/>
                  </a:lnTo>
                  <a:lnTo>
                    <a:pt x="449" y="175"/>
                  </a:lnTo>
                  <a:lnTo>
                    <a:pt x="399" y="125"/>
                  </a:lnTo>
                  <a:lnTo>
                    <a:pt x="324" y="75"/>
                  </a:lnTo>
                  <a:lnTo>
                    <a:pt x="250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45;p44">
              <a:extLst>
                <a:ext uri="{FF2B5EF4-FFF2-40B4-BE49-F238E27FC236}">
                  <a16:creationId xmlns:a16="http://schemas.microsoft.com/office/drawing/2014/main" id="{ED11689D-B78E-271C-36BC-DD56DA69E760}"/>
                </a:ext>
              </a:extLst>
            </p:cNvPr>
            <p:cNvSpPr/>
            <p:nvPr/>
          </p:nvSpPr>
          <p:spPr>
            <a:xfrm rot="-1036828">
              <a:off x="1119082" y="1786480"/>
              <a:ext cx="40192" cy="48995"/>
            </a:xfrm>
            <a:custGeom>
              <a:avLst/>
              <a:gdLst/>
              <a:ahLst/>
              <a:cxnLst/>
              <a:rect l="l" t="t" r="r" b="b"/>
              <a:pathLst>
                <a:path w="799" h="974" extrusionOk="0">
                  <a:moveTo>
                    <a:pt x="499" y="1"/>
                  </a:moveTo>
                  <a:lnTo>
                    <a:pt x="425" y="26"/>
                  </a:lnTo>
                  <a:lnTo>
                    <a:pt x="350" y="51"/>
                  </a:lnTo>
                  <a:lnTo>
                    <a:pt x="275" y="100"/>
                  </a:lnTo>
                  <a:lnTo>
                    <a:pt x="200" y="175"/>
                  </a:lnTo>
                  <a:lnTo>
                    <a:pt x="125" y="325"/>
                  </a:lnTo>
                  <a:lnTo>
                    <a:pt x="50" y="475"/>
                  </a:lnTo>
                  <a:lnTo>
                    <a:pt x="25" y="624"/>
                  </a:lnTo>
                  <a:lnTo>
                    <a:pt x="1" y="699"/>
                  </a:lnTo>
                  <a:lnTo>
                    <a:pt x="25" y="749"/>
                  </a:lnTo>
                  <a:lnTo>
                    <a:pt x="75" y="849"/>
                  </a:lnTo>
                  <a:lnTo>
                    <a:pt x="125" y="899"/>
                  </a:lnTo>
                  <a:lnTo>
                    <a:pt x="200" y="948"/>
                  </a:lnTo>
                  <a:lnTo>
                    <a:pt x="300" y="973"/>
                  </a:lnTo>
                  <a:lnTo>
                    <a:pt x="400" y="948"/>
                  </a:lnTo>
                  <a:lnTo>
                    <a:pt x="474" y="923"/>
                  </a:lnTo>
                  <a:lnTo>
                    <a:pt x="549" y="874"/>
                  </a:lnTo>
                  <a:lnTo>
                    <a:pt x="624" y="824"/>
                  </a:lnTo>
                  <a:lnTo>
                    <a:pt x="724" y="674"/>
                  </a:lnTo>
                  <a:lnTo>
                    <a:pt x="774" y="475"/>
                  </a:lnTo>
                  <a:lnTo>
                    <a:pt x="799" y="325"/>
                  </a:lnTo>
                  <a:lnTo>
                    <a:pt x="799" y="250"/>
                  </a:lnTo>
                  <a:lnTo>
                    <a:pt x="774" y="175"/>
                  </a:lnTo>
                  <a:lnTo>
                    <a:pt x="724" y="100"/>
                  </a:lnTo>
                  <a:lnTo>
                    <a:pt x="649" y="5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46;p44">
              <a:extLst>
                <a:ext uri="{FF2B5EF4-FFF2-40B4-BE49-F238E27FC236}">
                  <a16:creationId xmlns:a16="http://schemas.microsoft.com/office/drawing/2014/main" id="{EBF73C9A-ED03-3FC4-C783-C14A1AE3094B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extrusionOk="0">
                  <a:moveTo>
                    <a:pt x="599" y="1"/>
                  </a:move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47;p44">
              <a:extLst>
                <a:ext uri="{FF2B5EF4-FFF2-40B4-BE49-F238E27FC236}">
                  <a16:creationId xmlns:a16="http://schemas.microsoft.com/office/drawing/2014/main" id="{08AFDE9D-2F0D-E880-B4E5-471CC4957870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fill="none" extrusionOk="0">
                  <a:moveTo>
                    <a:pt x="425" y="76"/>
                  </a:moveTo>
                  <a:lnTo>
                    <a:pt x="425" y="76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48;p44">
              <a:extLst>
                <a:ext uri="{FF2B5EF4-FFF2-40B4-BE49-F238E27FC236}">
                  <a16:creationId xmlns:a16="http://schemas.microsoft.com/office/drawing/2014/main" id="{F7A7D6F5-C4D3-1602-D3BD-44858BA5FF2B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extrusionOk="0">
                  <a:moveTo>
                    <a:pt x="250" y="0"/>
                  </a:moveTo>
                  <a:lnTo>
                    <a:pt x="175" y="50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49;p44">
              <a:extLst>
                <a:ext uri="{FF2B5EF4-FFF2-40B4-BE49-F238E27FC236}">
                  <a16:creationId xmlns:a16="http://schemas.microsoft.com/office/drawing/2014/main" id="{A4709FB6-5486-7A22-632F-664F1921A8CD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fill="none" extrusionOk="0">
                  <a:moveTo>
                    <a:pt x="150" y="75"/>
                  </a:move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00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475" y="50"/>
                  </a:lnTo>
                  <a:lnTo>
                    <a:pt x="375" y="0"/>
                  </a:lnTo>
                  <a:lnTo>
                    <a:pt x="250" y="0"/>
                  </a:lnTo>
                  <a:lnTo>
                    <a:pt x="175" y="50"/>
                  </a:lnTo>
                  <a:lnTo>
                    <a:pt x="125" y="100"/>
                  </a:lnTo>
                  <a:lnTo>
                    <a:pt x="125" y="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50;p44">
              <a:extLst>
                <a:ext uri="{FF2B5EF4-FFF2-40B4-BE49-F238E27FC236}">
                  <a16:creationId xmlns:a16="http://schemas.microsoft.com/office/drawing/2014/main" id="{B37B0A1F-1689-F010-E579-8CBBC617D325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extrusionOk="0">
                  <a:moveTo>
                    <a:pt x="225" y="0"/>
                  </a:move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51;p44">
              <a:extLst>
                <a:ext uri="{FF2B5EF4-FFF2-40B4-BE49-F238E27FC236}">
                  <a16:creationId xmlns:a16="http://schemas.microsoft.com/office/drawing/2014/main" id="{0829EB69-DA33-9768-9845-3C4967D1875A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fill="none" extrusionOk="0">
                  <a:moveTo>
                    <a:pt x="75" y="100"/>
                  </a:move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lnTo>
                    <a:pt x="299" y="0"/>
                  </a:lnTo>
                  <a:lnTo>
                    <a:pt x="225" y="0"/>
                  </a:ln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52;p44">
              <a:extLst>
                <a:ext uri="{FF2B5EF4-FFF2-40B4-BE49-F238E27FC236}">
                  <a16:creationId xmlns:a16="http://schemas.microsoft.com/office/drawing/2014/main" id="{2BB80636-661C-7EC4-E5AC-DD87F07C4100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extrusionOk="0">
                  <a:moveTo>
                    <a:pt x="200" y="1"/>
                  </a:move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53;p44">
              <a:extLst>
                <a:ext uri="{FF2B5EF4-FFF2-40B4-BE49-F238E27FC236}">
                  <a16:creationId xmlns:a16="http://schemas.microsoft.com/office/drawing/2014/main" id="{9EA085EF-3745-9D82-6290-EB61A9E7CB3D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fill="none" extrusionOk="0">
                  <a:moveTo>
                    <a:pt x="75" y="200"/>
                  </a:moveTo>
                  <a:lnTo>
                    <a:pt x="75" y="200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lnTo>
                    <a:pt x="300" y="1"/>
                  </a:lnTo>
                  <a:lnTo>
                    <a:pt x="250" y="1"/>
                  </a:lnTo>
                  <a:lnTo>
                    <a:pt x="200" y="1"/>
                  </a:ln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75" y="2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58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0755 0.36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314" y="1570159"/>
            <a:ext cx="724152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2" descr="Alphabets | English - Quizizz">
            <a:extLst>
              <a:ext uri="{FF2B5EF4-FFF2-40B4-BE49-F238E27FC236}">
                <a16:creationId xmlns:a16="http://schemas.microsoft.com/office/drawing/2014/main" id="{147A7170-1863-04E3-E820-800B271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71" y="3572349"/>
            <a:ext cx="4710483" cy="32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53" y="123865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C2625-F93C-8662-9113-2C4056B49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0" y="3731552"/>
            <a:ext cx="4075952" cy="3263856"/>
          </a:xfrm>
          <a:prstGeom prst="rect">
            <a:avLst/>
          </a:prstGeom>
        </p:spPr>
      </p:pic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AE643A86-D095-665D-B414-A2CF348253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04164" y="7675949"/>
          <a:ext cx="5118384" cy="1888449"/>
        </p:xfrm>
        <a:graphic>
          <a:graphicData uri="http://schemas.openxmlformats.org/drawingml/2006/table">
            <a:tbl>
              <a:tblPr firstRow="1" bandRow="1"/>
              <a:tblGrid>
                <a:gridCol w="853064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426532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2948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grpSp>
        <p:nvGrpSpPr>
          <p:cNvPr id="198" name="Group 197"/>
          <p:cNvGrpSpPr/>
          <p:nvPr/>
        </p:nvGrpSpPr>
        <p:grpSpPr>
          <a:xfrm>
            <a:off x="2353444" y="1767668"/>
            <a:ext cx="8248850" cy="808522"/>
            <a:chOff x="1222409" y="2700128"/>
            <a:chExt cx="8248850" cy="808522"/>
          </a:xfrm>
        </p:grpSpPr>
        <p:sp>
          <p:nvSpPr>
            <p:cNvPr id="199" name="TextBox 198"/>
            <p:cNvSpPr txBox="1"/>
            <p:nvPr/>
          </p:nvSpPr>
          <p:spPr>
            <a:xfrm>
              <a:off x="1222409" y="2779742"/>
              <a:ext cx="8248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22 222 222          1 000 000 000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110142" y="270012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/>
                <a:t>&lt;</a:t>
              </a:r>
              <a:endParaRPr lang="en-US" sz="6000" b="1" dirty="0"/>
            </a:p>
          </p:txBody>
        </p:sp>
      </p:grpSp>
      <p:grpSp>
        <p:nvGrpSpPr>
          <p:cNvPr id="84" name="Google Shape;1659;p44">
            <a:extLst>
              <a:ext uri="{FF2B5EF4-FFF2-40B4-BE49-F238E27FC236}">
                <a16:creationId xmlns:a16="http://schemas.microsoft.com/office/drawing/2014/main" id="{D8B12886-B67C-DDEF-1875-839929251358}"/>
              </a:ext>
            </a:extLst>
          </p:cNvPr>
          <p:cNvGrpSpPr/>
          <p:nvPr/>
        </p:nvGrpSpPr>
        <p:grpSpPr>
          <a:xfrm>
            <a:off x="4989203" y="1366291"/>
            <a:ext cx="1312470" cy="1751292"/>
            <a:chOff x="2895575" y="1255993"/>
            <a:chExt cx="1322517" cy="1245402"/>
          </a:xfrm>
        </p:grpSpPr>
        <p:sp>
          <p:nvSpPr>
            <p:cNvPr id="85" name="Google Shape;1660;p44">
              <a:extLst>
                <a:ext uri="{FF2B5EF4-FFF2-40B4-BE49-F238E27FC236}">
                  <a16:creationId xmlns:a16="http://schemas.microsoft.com/office/drawing/2014/main" id="{38BA8638-D2A9-B435-CD92-8ED6A1477D16}"/>
                </a:ext>
              </a:extLst>
            </p:cNvPr>
            <p:cNvSpPr/>
            <p:nvPr/>
          </p:nvSpPr>
          <p:spPr>
            <a:xfrm rot="436686">
              <a:off x="2967625" y="1334196"/>
              <a:ext cx="1179433" cy="1090310"/>
            </a:xfrm>
            <a:custGeom>
              <a:avLst/>
              <a:gdLst/>
              <a:ahLst/>
              <a:cxnLst/>
              <a:rect l="l" t="t" r="r" b="b"/>
              <a:pathLst>
                <a:path w="25091" h="23195" extrusionOk="0">
                  <a:moveTo>
                    <a:pt x="22247" y="0"/>
                  </a:moveTo>
                  <a:lnTo>
                    <a:pt x="20077" y="2394"/>
                  </a:lnTo>
                  <a:lnTo>
                    <a:pt x="19678" y="1147"/>
                  </a:lnTo>
                  <a:lnTo>
                    <a:pt x="17459" y="1397"/>
                  </a:lnTo>
                  <a:lnTo>
                    <a:pt x="16661" y="274"/>
                  </a:lnTo>
                  <a:lnTo>
                    <a:pt x="4914" y="2793"/>
                  </a:lnTo>
                  <a:lnTo>
                    <a:pt x="4490" y="6485"/>
                  </a:lnTo>
                  <a:lnTo>
                    <a:pt x="2220" y="4115"/>
                  </a:lnTo>
                  <a:lnTo>
                    <a:pt x="0" y="4290"/>
                  </a:lnTo>
                  <a:lnTo>
                    <a:pt x="2744" y="9203"/>
                  </a:lnTo>
                  <a:lnTo>
                    <a:pt x="6211" y="20626"/>
                  </a:lnTo>
                  <a:lnTo>
                    <a:pt x="11747" y="23195"/>
                  </a:lnTo>
                  <a:lnTo>
                    <a:pt x="12072" y="23045"/>
                  </a:lnTo>
                  <a:lnTo>
                    <a:pt x="12920" y="22646"/>
                  </a:lnTo>
                  <a:lnTo>
                    <a:pt x="14191" y="22097"/>
                  </a:lnTo>
                  <a:lnTo>
                    <a:pt x="14940" y="21798"/>
                  </a:lnTo>
                  <a:lnTo>
                    <a:pt x="15738" y="21474"/>
                  </a:lnTo>
                  <a:lnTo>
                    <a:pt x="16586" y="21175"/>
                  </a:lnTo>
                  <a:lnTo>
                    <a:pt x="17459" y="20900"/>
                  </a:lnTo>
                  <a:lnTo>
                    <a:pt x="18357" y="20626"/>
                  </a:lnTo>
                  <a:lnTo>
                    <a:pt x="19229" y="20426"/>
                  </a:lnTo>
                  <a:lnTo>
                    <a:pt x="20077" y="20252"/>
                  </a:lnTo>
                  <a:lnTo>
                    <a:pt x="20501" y="20177"/>
                  </a:lnTo>
                  <a:lnTo>
                    <a:pt x="20900" y="20152"/>
                  </a:lnTo>
                  <a:lnTo>
                    <a:pt x="21275" y="20127"/>
                  </a:lnTo>
                  <a:lnTo>
                    <a:pt x="21649" y="20102"/>
                  </a:lnTo>
                  <a:lnTo>
                    <a:pt x="22023" y="20127"/>
                  </a:lnTo>
                  <a:lnTo>
                    <a:pt x="22347" y="20152"/>
                  </a:lnTo>
                  <a:lnTo>
                    <a:pt x="22497" y="7607"/>
                  </a:lnTo>
                  <a:lnTo>
                    <a:pt x="25090" y="1023"/>
                  </a:lnTo>
                  <a:lnTo>
                    <a:pt x="22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61;p44">
              <a:extLst>
                <a:ext uri="{FF2B5EF4-FFF2-40B4-BE49-F238E27FC236}">
                  <a16:creationId xmlns:a16="http://schemas.microsoft.com/office/drawing/2014/main" id="{321B4B89-067B-ADBA-3E30-6FE66DAFFCF4}"/>
                </a:ext>
              </a:extLst>
            </p:cNvPr>
            <p:cNvSpPr/>
            <p:nvPr/>
          </p:nvSpPr>
          <p:spPr>
            <a:xfrm rot="436686">
              <a:off x="3957863" y="1390790"/>
              <a:ext cx="131335" cy="357576"/>
            </a:xfrm>
            <a:custGeom>
              <a:avLst/>
              <a:gdLst/>
              <a:ahLst/>
              <a:cxnLst/>
              <a:rect l="l" t="t" r="r" b="b"/>
              <a:pathLst>
                <a:path w="2794" h="7607" extrusionOk="0">
                  <a:moveTo>
                    <a:pt x="2095" y="0"/>
                  </a:moveTo>
                  <a:lnTo>
                    <a:pt x="250" y="2045"/>
                  </a:lnTo>
                  <a:lnTo>
                    <a:pt x="200" y="2070"/>
                  </a:lnTo>
                  <a:lnTo>
                    <a:pt x="125" y="2095"/>
                  </a:lnTo>
                  <a:lnTo>
                    <a:pt x="75" y="2170"/>
                  </a:lnTo>
                  <a:lnTo>
                    <a:pt x="25" y="2245"/>
                  </a:lnTo>
                  <a:lnTo>
                    <a:pt x="0" y="2344"/>
                  </a:lnTo>
                  <a:lnTo>
                    <a:pt x="0" y="2469"/>
                  </a:lnTo>
                  <a:lnTo>
                    <a:pt x="25" y="2644"/>
                  </a:lnTo>
                  <a:lnTo>
                    <a:pt x="175" y="2993"/>
                  </a:lnTo>
                  <a:lnTo>
                    <a:pt x="449" y="3616"/>
                  </a:lnTo>
                  <a:lnTo>
                    <a:pt x="1247" y="5312"/>
                  </a:lnTo>
                  <a:lnTo>
                    <a:pt x="2345" y="7607"/>
                  </a:lnTo>
                  <a:lnTo>
                    <a:pt x="2794" y="6485"/>
                  </a:lnTo>
                  <a:lnTo>
                    <a:pt x="2594" y="6210"/>
                  </a:lnTo>
                  <a:lnTo>
                    <a:pt x="2444" y="5936"/>
                  </a:lnTo>
                  <a:lnTo>
                    <a:pt x="2295" y="5662"/>
                  </a:lnTo>
                  <a:lnTo>
                    <a:pt x="2170" y="5362"/>
                  </a:lnTo>
                  <a:lnTo>
                    <a:pt x="2070" y="5088"/>
                  </a:lnTo>
                  <a:lnTo>
                    <a:pt x="1971" y="4814"/>
                  </a:lnTo>
                  <a:lnTo>
                    <a:pt x="1821" y="4240"/>
                  </a:lnTo>
                  <a:lnTo>
                    <a:pt x="1721" y="3691"/>
                  </a:lnTo>
                  <a:lnTo>
                    <a:pt x="1671" y="3168"/>
                  </a:lnTo>
                  <a:lnTo>
                    <a:pt x="1671" y="2644"/>
                  </a:lnTo>
                  <a:lnTo>
                    <a:pt x="1671" y="2145"/>
                  </a:lnTo>
                  <a:lnTo>
                    <a:pt x="1721" y="1696"/>
                  </a:lnTo>
                  <a:lnTo>
                    <a:pt x="1771" y="1272"/>
                  </a:lnTo>
                  <a:lnTo>
                    <a:pt x="1846" y="923"/>
                  </a:lnTo>
                  <a:lnTo>
                    <a:pt x="1921" y="599"/>
                  </a:lnTo>
                  <a:lnTo>
                    <a:pt x="2045" y="1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62;p44">
              <a:extLst>
                <a:ext uri="{FF2B5EF4-FFF2-40B4-BE49-F238E27FC236}">
                  <a16:creationId xmlns:a16="http://schemas.microsoft.com/office/drawing/2014/main" id="{4B0AF2A1-4479-0BD9-97C1-245C1D00A667}"/>
                </a:ext>
              </a:extLst>
            </p:cNvPr>
            <p:cNvSpPr/>
            <p:nvPr/>
          </p:nvSpPr>
          <p:spPr>
            <a:xfrm rot="436686">
              <a:off x="3771376" y="1613362"/>
              <a:ext cx="245090" cy="748010"/>
            </a:xfrm>
            <a:custGeom>
              <a:avLst/>
              <a:gdLst/>
              <a:ahLst/>
              <a:cxnLst/>
              <a:rect l="l" t="t" r="r" b="b"/>
              <a:pathLst>
                <a:path w="5214" h="15913" extrusionOk="0">
                  <a:moveTo>
                    <a:pt x="3792" y="0"/>
                  </a:moveTo>
                  <a:lnTo>
                    <a:pt x="3642" y="349"/>
                  </a:lnTo>
                  <a:lnTo>
                    <a:pt x="3518" y="698"/>
                  </a:lnTo>
                  <a:lnTo>
                    <a:pt x="3293" y="1422"/>
                  </a:lnTo>
                  <a:lnTo>
                    <a:pt x="3193" y="1771"/>
                  </a:lnTo>
                  <a:lnTo>
                    <a:pt x="3044" y="2120"/>
                  </a:lnTo>
                  <a:lnTo>
                    <a:pt x="2944" y="2295"/>
                  </a:lnTo>
                  <a:lnTo>
                    <a:pt x="2819" y="2469"/>
                  </a:lnTo>
                  <a:lnTo>
                    <a:pt x="2695" y="2619"/>
                  </a:lnTo>
                  <a:lnTo>
                    <a:pt x="2545" y="2793"/>
                  </a:lnTo>
                  <a:lnTo>
                    <a:pt x="2719" y="2868"/>
                  </a:lnTo>
                  <a:lnTo>
                    <a:pt x="2869" y="2993"/>
                  </a:lnTo>
                  <a:lnTo>
                    <a:pt x="2994" y="3143"/>
                  </a:lnTo>
                  <a:lnTo>
                    <a:pt x="3094" y="3317"/>
                  </a:lnTo>
                  <a:lnTo>
                    <a:pt x="3168" y="3517"/>
                  </a:lnTo>
                  <a:lnTo>
                    <a:pt x="3243" y="3716"/>
                  </a:lnTo>
                  <a:lnTo>
                    <a:pt x="3318" y="4115"/>
                  </a:lnTo>
                  <a:lnTo>
                    <a:pt x="3393" y="4739"/>
                  </a:lnTo>
                  <a:lnTo>
                    <a:pt x="3418" y="5387"/>
                  </a:lnTo>
                  <a:lnTo>
                    <a:pt x="3393" y="6011"/>
                  </a:lnTo>
                  <a:lnTo>
                    <a:pt x="3343" y="6634"/>
                  </a:lnTo>
                  <a:lnTo>
                    <a:pt x="3268" y="7283"/>
                  </a:lnTo>
                  <a:lnTo>
                    <a:pt x="3168" y="7906"/>
                  </a:lnTo>
                  <a:lnTo>
                    <a:pt x="2944" y="9153"/>
                  </a:lnTo>
                  <a:lnTo>
                    <a:pt x="2769" y="9951"/>
                  </a:lnTo>
                  <a:lnTo>
                    <a:pt x="2595" y="10749"/>
                  </a:lnTo>
                  <a:lnTo>
                    <a:pt x="2395" y="11548"/>
                  </a:lnTo>
                  <a:lnTo>
                    <a:pt x="2121" y="12321"/>
                  </a:lnTo>
                  <a:lnTo>
                    <a:pt x="1996" y="12720"/>
                  </a:lnTo>
                  <a:lnTo>
                    <a:pt x="1822" y="13094"/>
                  </a:lnTo>
                  <a:lnTo>
                    <a:pt x="1647" y="13443"/>
                  </a:lnTo>
                  <a:lnTo>
                    <a:pt x="1472" y="13792"/>
                  </a:lnTo>
                  <a:lnTo>
                    <a:pt x="1273" y="14141"/>
                  </a:lnTo>
                  <a:lnTo>
                    <a:pt x="1048" y="14466"/>
                  </a:lnTo>
                  <a:lnTo>
                    <a:pt x="799" y="14790"/>
                  </a:lnTo>
                  <a:lnTo>
                    <a:pt x="525" y="15114"/>
                  </a:lnTo>
                  <a:lnTo>
                    <a:pt x="350" y="15289"/>
                  </a:lnTo>
                  <a:lnTo>
                    <a:pt x="200" y="15488"/>
                  </a:lnTo>
                  <a:lnTo>
                    <a:pt x="76" y="15688"/>
                  </a:lnTo>
                  <a:lnTo>
                    <a:pt x="26" y="15787"/>
                  </a:lnTo>
                  <a:lnTo>
                    <a:pt x="1" y="15912"/>
                  </a:lnTo>
                  <a:lnTo>
                    <a:pt x="674" y="15713"/>
                  </a:lnTo>
                  <a:lnTo>
                    <a:pt x="1348" y="15538"/>
                  </a:lnTo>
                  <a:lnTo>
                    <a:pt x="2021" y="15363"/>
                  </a:lnTo>
                  <a:lnTo>
                    <a:pt x="2670" y="15239"/>
                  </a:lnTo>
                  <a:lnTo>
                    <a:pt x="3318" y="15164"/>
                  </a:lnTo>
                  <a:lnTo>
                    <a:pt x="3917" y="15114"/>
                  </a:lnTo>
                  <a:lnTo>
                    <a:pt x="4490" y="15114"/>
                  </a:lnTo>
                  <a:lnTo>
                    <a:pt x="5014" y="15139"/>
                  </a:lnTo>
                  <a:lnTo>
                    <a:pt x="5164" y="2594"/>
                  </a:lnTo>
                  <a:lnTo>
                    <a:pt x="5214" y="2494"/>
                  </a:lnTo>
                  <a:lnTo>
                    <a:pt x="5089" y="2345"/>
                  </a:lnTo>
                  <a:lnTo>
                    <a:pt x="5014" y="2170"/>
                  </a:lnTo>
                  <a:lnTo>
                    <a:pt x="4864" y="1821"/>
                  </a:lnTo>
                  <a:lnTo>
                    <a:pt x="4590" y="1073"/>
                  </a:lnTo>
                  <a:lnTo>
                    <a:pt x="4465" y="723"/>
                  </a:lnTo>
                  <a:lnTo>
                    <a:pt x="4390" y="574"/>
                  </a:lnTo>
                  <a:lnTo>
                    <a:pt x="4291" y="424"/>
                  </a:lnTo>
                  <a:lnTo>
                    <a:pt x="4191" y="274"/>
                  </a:lnTo>
                  <a:lnTo>
                    <a:pt x="4091" y="150"/>
                  </a:lnTo>
                  <a:lnTo>
                    <a:pt x="3942" y="75"/>
                  </a:lnTo>
                  <a:lnTo>
                    <a:pt x="3792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63;p44">
              <a:extLst>
                <a:ext uri="{FF2B5EF4-FFF2-40B4-BE49-F238E27FC236}">
                  <a16:creationId xmlns:a16="http://schemas.microsoft.com/office/drawing/2014/main" id="{20E6090E-EE1B-BF84-6E8C-507E7439597D}"/>
                </a:ext>
              </a:extLst>
            </p:cNvPr>
            <p:cNvSpPr/>
            <p:nvPr/>
          </p:nvSpPr>
          <p:spPr>
            <a:xfrm rot="436686">
              <a:off x="2957879" y="1487331"/>
              <a:ext cx="555755" cy="896879"/>
            </a:xfrm>
            <a:custGeom>
              <a:avLst/>
              <a:gdLst/>
              <a:ahLst/>
              <a:cxnLst/>
              <a:rect l="l" t="t" r="r" b="b"/>
              <a:pathLst>
                <a:path w="11823" h="19080" extrusionOk="0">
                  <a:moveTo>
                    <a:pt x="2220" y="0"/>
                  </a:moveTo>
                  <a:lnTo>
                    <a:pt x="0" y="175"/>
                  </a:lnTo>
                  <a:lnTo>
                    <a:pt x="2744" y="5088"/>
                  </a:lnTo>
                  <a:lnTo>
                    <a:pt x="6211" y="16511"/>
                  </a:lnTo>
                  <a:lnTo>
                    <a:pt x="11747" y="19080"/>
                  </a:lnTo>
                  <a:lnTo>
                    <a:pt x="11822" y="19055"/>
                  </a:lnTo>
                  <a:lnTo>
                    <a:pt x="7607" y="6909"/>
                  </a:lnTo>
                  <a:lnTo>
                    <a:pt x="7383" y="6360"/>
                  </a:lnTo>
                  <a:lnTo>
                    <a:pt x="7183" y="5936"/>
                  </a:lnTo>
                  <a:lnTo>
                    <a:pt x="7034" y="5662"/>
                  </a:lnTo>
                  <a:lnTo>
                    <a:pt x="6984" y="5562"/>
                  </a:lnTo>
                  <a:lnTo>
                    <a:pt x="4739" y="2719"/>
                  </a:lnTo>
                  <a:lnTo>
                    <a:pt x="4639" y="2544"/>
                  </a:lnTo>
                  <a:lnTo>
                    <a:pt x="4490" y="2295"/>
                  </a:lnTo>
                  <a:lnTo>
                    <a:pt x="4490" y="2370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64;p44">
              <a:extLst>
                <a:ext uri="{FF2B5EF4-FFF2-40B4-BE49-F238E27FC236}">
                  <a16:creationId xmlns:a16="http://schemas.microsoft.com/office/drawing/2014/main" id="{A48663B6-804A-AF0D-F4B7-EE65A9715D72}"/>
                </a:ext>
              </a:extLst>
            </p:cNvPr>
            <p:cNvSpPr/>
            <p:nvPr/>
          </p:nvSpPr>
          <p:spPr>
            <a:xfrm rot="436686">
              <a:off x="3046594" y="1492975"/>
              <a:ext cx="466678" cy="896879"/>
            </a:xfrm>
            <a:custGeom>
              <a:avLst/>
              <a:gdLst/>
              <a:ahLst/>
              <a:cxnLst/>
              <a:rect l="l" t="t" r="r" b="b"/>
              <a:pathLst>
                <a:path w="9928" h="19080" extrusionOk="0">
                  <a:moveTo>
                    <a:pt x="325" y="0"/>
                  </a:moveTo>
                  <a:lnTo>
                    <a:pt x="1" y="25"/>
                  </a:lnTo>
                  <a:lnTo>
                    <a:pt x="624" y="748"/>
                  </a:lnTo>
                  <a:lnTo>
                    <a:pt x="2021" y="2469"/>
                  </a:lnTo>
                  <a:lnTo>
                    <a:pt x="2794" y="3467"/>
                  </a:lnTo>
                  <a:lnTo>
                    <a:pt x="3492" y="4415"/>
                  </a:lnTo>
                  <a:lnTo>
                    <a:pt x="3792" y="4839"/>
                  </a:lnTo>
                  <a:lnTo>
                    <a:pt x="4041" y="5213"/>
                  </a:lnTo>
                  <a:lnTo>
                    <a:pt x="4216" y="5537"/>
                  </a:lnTo>
                  <a:lnTo>
                    <a:pt x="4340" y="5762"/>
                  </a:lnTo>
                  <a:lnTo>
                    <a:pt x="4490" y="6061"/>
                  </a:lnTo>
                  <a:lnTo>
                    <a:pt x="4665" y="6385"/>
                  </a:lnTo>
                  <a:lnTo>
                    <a:pt x="4864" y="6834"/>
                  </a:lnTo>
                  <a:lnTo>
                    <a:pt x="5114" y="7408"/>
                  </a:lnTo>
                  <a:lnTo>
                    <a:pt x="5363" y="8031"/>
                  </a:lnTo>
                  <a:lnTo>
                    <a:pt x="5587" y="8754"/>
                  </a:lnTo>
                  <a:lnTo>
                    <a:pt x="5812" y="9552"/>
                  </a:lnTo>
                  <a:lnTo>
                    <a:pt x="5987" y="10400"/>
                  </a:lnTo>
                  <a:lnTo>
                    <a:pt x="6061" y="10824"/>
                  </a:lnTo>
                  <a:lnTo>
                    <a:pt x="6136" y="11273"/>
                  </a:lnTo>
                  <a:lnTo>
                    <a:pt x="6161" y="11722"/>
                  </a:lnTo>
                  <a:lnTo>
                    <a:pt x="6186" y="12196"/>
                  </a:lnTo>
                  <a:lnTo>
                    <a:pt x="6211" y="12670"/>
                  </a:lnTo>
                  <a:lnTo>
                    <a:pt x="6186" y="13119"/>
                  </a:lnTo>
                  <a:lnTo>
                    <a:pt x="6136" y="13593"/>
                  </a:lnTo>
                  <a:lnTo>
                    <a:pt x="6061" y="14067"/>
                  </a:lnTo>
                  <a:lnTo>
                    <a:pt x="5987" y="14541"/>
                  </a:lnTo>
                  <a:lnTo>
                    <a:pt x="5837" y="15014"/>
                  </a:lnTo>
                  <a:lnTo>
                    <a:pt x="5687" y="15463"/>
                  </a:lnTo>
                  <a:lnTo>
                    <a:pt x="5488" y="15937"/>
                  </a:lnTo>
                  <a:lnTo>
                    <a:pt x="5263" y="16386"/>
                  </a:lnTo>
                  <a:lnTo>
                    <a:pt x="5014" y="16810"/>
                  </a:lnTo>
                  <a:lnTo>
                    <a:pt x="9852" y="19080"/>
                  </a:lnTo>
                  <a:lnTo>
                    <a:pt x="9927" y="19055"/>
                  </a:lnTo>
                  <a:lnTo>
                    <a:pt x="5712" y="6909"/>
                  </a:lnTo>
                  <a:lnTo>
                    <a:pt x="5488" y="6360"/>
                  </a:lnTo>
                  <a:lnTo>
                    <a:pt x="5288" y="5936"/>
                  </a:lnTo>
                  <a:lnTo>
                    <a:pt x="5139" y="5662"/>
                  </a:lnTo>
                  <a:lnTo>
                    <a:pt x="5089" y="5562"/>
                  </a:lnTo>
                  <a:lnTo>
                    <a:pt x="2844" y="2719"/>
                  </a:lnTo>
                  <a:lnTo>
                    <a:pt x="2744" y="2544"/>
                  </a:lnTo>
                  <a:lnTo>
                    <a:pt x="2595" y="2295"/>
                  </a:lnTo>
                  <a:lnTo>
                    <a:pt x="2595" y="237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65;p44">
              <a:extLst>
                <a:ext uri="{FF2B5EF4-FFF2-40B4-BE49-F238E27FC236}">
                  <a16:creationId xmlns:a16="http://schemas.microsoft.com/office/drawing/2014/main" id="{CDE5E5D0-9350-E809-5937-D03628355DD8}"/>
                </a:ext>
              </a:extLst>
            </p:cNvPr>
            <p:cNvSpPr/>
            <p:nvPr/>
          </p:nvSpPr>
          <p:spPr>
            <a:xfrm rot="436686">
              <a:off x="2960654" y="1327075"/>
              <a:ext cx="1192360" cy="1103236"/>
            </a:xfrm>
            <a:custGeom>
              <a:avLst/>
              <a:gdLst/>
              <a:ahLst/>
              <a:cxnLst/>
              <a:rect l="l" t="t" r="r" b="b"/>
              <a:pathLst>
                <a:path w="25366" h="23470" extrusionOk="0">
                  <a:moveTo>
                    <a:pt x="22447" y="300"/>
                  </a:moveTo>
                  <a:lnTo>
                    <a:pt x="25041" y="1247"/>
                  </a:lnTo>
                  <a:lnTo>
                    <a:pt x="22522" y="7707"/>
                  </a:lnTo>
                  <a:lnTo>
                    <a:pt x="22497" y="7757"/>
                  </a:lnTo>
                  <a:lnTo>
                    <a:pt x="22372" y="20152"/>
                  </a:lnTo>
                  <a:lnTo>
                    <a:pt x="22048" y="20127"/>
                  </a:lnTo>
                  <a:lnTo>
                    <a:pt x="21350" y="20127"/>
                  </a:lnTo>
                  <a:lnTo>
                    <a:pt x="20976" y="20152"/>
                  </a:lnTo>
                  <a:lnTo>
                    <a:pt x="20202" y="20252"/>
                  </a:lnTo>
                  <a:lnTo>
                    <a:pt x="19404" y="20427"/>
                  </a:lnTo>
                  <a:lnTo>
                    <a:pt x="18581" y="20626"/>
                  </a:lnTo>
                  <a:lnTo>
                    <a:pt x="17758" y="20851"/>
                  </a:lnTo>
                  <a:lnTo>
                    <a:pt x="16935" y="21100"/>
                  </a:lnTo>
                  <a:lnTo>
                    <a:pt x="16137" y="21399"/>
                  </a:lnTo>
                  <a:lnTo>
                    <a:pt x="15364" y="21674"/>
                  </a:lnTo>
                  <a:lnTo>
                    <a:pt x="14641" y="21973"/>
                  </a:lnTo>
                  <a:lnTo>
                    <a:pt x="13369" y="22497"/>
                  </a:lnTo>
                  <a:lnTo>
                    <a:pt x="12421" y="22921"/>
                  </a:lnTo>
                  <a:lnTo>
                    <a:pt x="11897" y="23170"/>
                  </a:lnTo>
                  <a:lnTo>
                    <a:pt x="6485" y="20676"/>
                  </a:lnTo>
                  <a:lnTo>
                    <a:pt x="3019" y="9328"/>
                  </a:lnTo>
                  <a:lnTo>
                    <a:pt x="3019" y="9303"/>
                  </a:lnTo>
                  <a:lnTo>
                    <a:pt x="375" y="4565"/>
                  </a:lnTo>
                  <a:lnTo>
                    <a:pt x="2295" y="4390"/>
                  </a:lnTo>
                  <a:lnTo>
                    <a:pt x="4515" y="6734"/>
                  </a:lnTo>
                  <a:lnTo>
                    <a:pt x="4590" y="6784"/>
                  </a:lnTo>
                  <a:lnTo>
                    <a:pt x="4665" y="6759"/>
                  </a:lnTo>
                  <a:lnTo>
                    <a:pt x="4739" y="6734"/>
                  </a:lnTo>
                  <a:lnTo>
                    <a:pt x="4764" y="6660"/>
                  </a:lnTo>
                  <a:lnTo>
                    <a:pt x="5188" y="3068"/>
                  </a:lnTo>
                  <a:lnTo>
                    <a:pt x="16736" y="574"/>
                  </a:lnTo>
                  <a:lnTo>
                    <a:pt x="17509" y="1647"/>
                  </a:lnTo>
                  <a:lnTo>
                    <a:pt x="17559" y="1671"/>
                  </a:lnTo>
                  <a:lnTo>
                    <a:pt x="17634" y="1696"/>
                  </a:lnTo>
                  <a:lnTo>
                    <a:pt x="19729" y="1447"/>
                  </a:lnTo>
                  <a:lnTo>
                    <a:pt x="20103" y="2569"/>
                  </a:lnTo>
                  <a:lnTo>
                    <a:pt x="20153" y="2644"/>
                  </a:lnTo>
                  <a:lnTo>
                    <a:pt x="20202" y="2669"/>
                  </a:lnTo>
                  <a:lnTo>
                    <a:pt x="20277" y="2669"/>
                  </a:lnTo>
                  <a:lnTo>
                    <a:pt x="20327" y="2619"/>
                  </a:lnTo>
                  <a:lnTo>
                    <a:pt x="22447" y="300"/>
                  </a:lnTo>
                  <a:close/>
                  <a:moveTo>
                    <a:pt x="22372" y="0"/>
                  </a:moveTo>
                  <a:lnTo>
                    <a:pt x="22297" y="50"/>
                  </a:lnTo>
                  <a:lnTo>
                    <a:pt x="20302" y="2270"/>
                  </a:lnTo>
                  <a:lnTo>
                    <a:pt x="19953" y="1272"/>
                  </a:lnTo>
                  <a:lnTo>
                    <a:pt x="19928" y="1223"/>
                  </a:lnTo>
                  <a:lnTo>
                    <a:pt x="19903" y="1198"/>
                  </a:lnTo>
                  <a:lnTo>
                    <a:pt x="19853" y="1173"/>
                  </a:lnTo>
                  <a:lnTo>
                    <a:pt x="19803" y="1173"/>
                  </a:lnTo>
                  <a:lnTo>
                    <a:pt x="17683" y="1397"/>
                  </a:lnTo>
                  <a:lnTo>
                    <a:pt x="16910" y="325"/>
                  </a:lnTo>
                  <a:lnTo>
                    <a:pt x="16860" y="275"/>
                  </a:lnTo>
                  <a:lnTo>
                    <a:pt x="16761" y="275"/>
                  </a:lnTo>
                  <a:lnTo>
                    <a:pt x="5039" y="2794"/>
                  </a:lnTo>
                  <a:lnTo>
                    <a:pt x="4964" y="2844"/>
                  </a:lnTo>
                  <a:lnTo>
                    <a:pt x="4939" y="2918"/>
                  </a:lnTo>
                  <a:lnTo>
                    <a:pt x="4515" y="6335"/>
                  </a:lnTo>
                  <a:lnTo>
                    <a:pt x="2470" y="4166"/>
                  </a:lnTo>
                  <a:lnTo>
                    <a:pt x="2420" y="4116"/>
                  </a:lnTo>
                  <a:lnTo>
                    <a:pt x="2345" y="4116"/>
                  </a:lnTo>
                  <a:lnTo>
                    <a:pt x="150" y="4290"/>
                  </a:lnTo>
                  <a:lnTo>
                    <a:pt x="76" y="4315"/>
                  </a:lnTo>
                  <a:lnTo>
                    <a:pt x="26" y="4365"/>
                  </a:lnTo>
                  <a:lnTo>
                    <a:pt x="1" y="4440"/>
                  </a:lnTo>
                  <a:lnTo>
                    <a:pt x="26" y="4515"/>
                  </a:lnTo>
                  <a:lnTo>
                    <a:pt x="2769" y="9403"/>
                  </a:lnTo>
                  <a:lnTo>
                    <a:pt x="6236" y="20801"/>
                  </a:lnTo>
                  <a:lnTo>
                    <a:pt x="6261" y="20851"/>
                  </a:lnTo>
                  <a:lnTo>
                    <a:pt x="6311" y="20901"/>
                  </a:lnTo>
                  <a:lnTo>
                    <a:pt x="11847" y="23469"/>
                  </a:lnTo>
                  <a:lnTo>
                    <a:pt x="11972" y="23469"/>
                  </a:lnTo>
                  <a:lnTo>
                    <a:pt x="12296" y="23295"/>
                  </a:lnTo>
                  <a:lnTo>
                    <a:pt x="13169" y="22896"/>
                  </a:lnTo>
                  <a:lnTo>
                    <a:pt x="14416" y="22347"/>
                  </a:lnTo>
                  <a:lnTo>
                    <a:pt x="15165" y="22048"/>
                  </a:lnTo>
                  <a:lnTo>
                    <a:pt x="15963" y="21749"/>
                  </a:lnTo>
                  <a:lnTo>
                    <a:pt x="16811" y="21449"/>
                  </a:lnTo>
                  <a:lnTo>
                    <a:pt x="17683" y="21175"/>
                  </a:lnTo>
                  <a:lnTo>
                    <a:pt x="18556" y="20926"/>
                  </a:lnTo>
                  <a:lnTo>
                    <a:pt x="19404" y="20701"/>
                  </a:lnTo>
                  <a:lnTo>
                    <a:pt x="20252" y="20526"/>
                  </a:lnTo>
                  <a:lnTo>
                    <a:pt x="20651" y="20477"/>
                  </a:lnTo>
                  <a:lnTo>
                    <a:pt x="21050" y="20427"/>
                  </a:lnTo>
                  <a:lnTo>
                    <a:pt x="21450" y="20402"/>
                  </a:lnTo>
                  <a:lnTo>
                    <a:pt x="21799" y="20402"/>
                  </a:lnTo>
                  <a:lnTo>
                    <a:pt x="22148" y="20427"/>
                  </a:lnTo>
                  <a:lnTo>
                    <a:pt x="22472" y="20452"/>
                  </a:lnTo>
                  <a:lnTo>
                    <a:pt x="22547" y="20452"/>
                  </a:lnTo>
                  <a:lnTo>
                    <a:pt x="22597" y="20427"/>
                  </a:lnTo>
                  <a:lnTo>
                    <a:pt x="22622" y="20377"/>
                  </a:lnTo>
                  <a:lnTo>
                    <a:pt x="22647" y="20327"/>
                  </a:lnTo>
                  <a:lnTo>
                    <a:pt x="22771" y="7782"/>
                  </a:lnTo>
                  <a:lnTo>
                    <a:pt x="25365" y="1223"/>
                  </a:lnTo>
                  <a:lnTo>
                    <a:pt x="25365" y="1173"/>
                  </a:lnTo>
                  <a:lnTo>
                    <a:pt x="25365" y="1123"/>
                  </a:lnTo>
                  <a:lnTo>
                    <a:pt x="25315" y="1073"/>
                  </a:lnTo>
                  <a:lnTo>
                    <a:pt x="25265" y="1048"/>
                  </a:lnTo>
                  <a:lnTo>
                    <a:pt x="22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66;p44">
              <a:extLst>
                <a:ext uri="{FF2B5EF4-FFF2-40B4-BE49-F238E27FC236}">
                  <a16:creationId xmlns:a16="http://schemas.microsoft.com/office/drawing/2014/main" id="{9579AA27-DDE7-7FDF-AE35-342A6E433AB2}"/>
                </a:ext>
              </a:extLst>
            </p:cNvPr>
            <p:cNvSpPr/>
            <p:nvPr/>
          </p:nvSpPr>
          <p:spPr>
            <a:xfrm rot="436686">
              <a:off x="3121461" y="1442078"/>
              <a:ext cx="941441" cy="375204"/>
            </a:xfrm>
            <a:custGeom>
              <a:avLst/>
              <a:gdLst/>
              <a:ahLst/>
              <a:cxnLst/>
              <a:rect l="l" t="t" r="r" b="b"/>
              <a:pathLst>
                <a:path w="20028" h="7982" extrusionOk="0">
                  <a:moveTo>
                    <a:pt x="17458" y="1"/>
                  </a:moveTo>
                  <a:lnTo>
                    <a:pt x="17409" y="26"/>
                  </a:lnTo>
                  <a:lnTo>
                    <a:pt x="17359" y="76"/>
                  </a:lnTo>
                  <a:lnTo>
                    <a:pt x="17359" y="125"/>
                  </a:lnTo>
                  <a:lnTo>
                    <a:pt x="17359" y="175"/>
                  </a:lnTo>
                  <a:lnTo>
                    <a:pt x="17558" y="674"/>
                  </a:lnTo>
                  <a:lnTo>
                    <a:pt x="17833" y="1323"/>
                  </a:lnTo>
                  <a:lnTo>
                    <a:pt x="18506" y="2844"/>
                  </a:lnTo>
                  <a:lnTo>
                    <a:pt x="19204" y="4290"/>
                  </a:lnTo>
                  <a:lnTo>
                    <a:pt x="19678" y="5263"/>
                  </a:lnTo>
                  <a:lnTo>
                    <a:pt x="4689" y="7707"/>
                  </a:lnTo>
                  <a:lnTo>
                    <a:pt x="175" y="6834"/>
                  </a:lnTo>
                  <a:lnTo>
                    <a:pt x="125" y="6834"/>
                  </a:lnTo>
                  <a:lnTo>
                    <a:pt x="75" y="6859"/>
                  </a:lnTo>
                  <a:lnTo>
                    <a:pt x="25" y="6884"/>
                  </a:lnTo>
                  <a:lnTo>
                    <a:pt x="0" y="6934"/>
                  </a:lnTo>
                  <a:lnTo>
                    <a:pt x="0" y="6984"/>
                  </a:lnTo>
                  <a:lnTo>
                    <a:pt x="25" y="7034"/>
                  </a:lnTo>
                  <a:lnTo>
                    <a:pt x="75" y="7084"/>
                  </a:lnTo>
                  <a:lnTo>
                    <a:pt x="125" y="7109"/>
                  </a:lnTo>
                  <a:lnTo>
                    <a:pt x="4664" y="7982"/>
                  </a:lnTo>
                  <a:lnTo>
                    <a:pt x="4714" y="7982"/>
                  </a:lnTo>
                  <a:lnTo>
                    <a:pt x="19928" y="5488"/>
                  </a:lnTo>
                  <a:lnTo>
                    <a:pt x="19977" y="5463"/>
                  </a:lnTo>
                  <a:lnTo>
                    <a:pt x="20027" y="5413"/>
                  </a:lnTo>
                  <a:lnTo>
                    <a:pt x="20027" y="5363"/>
                  </a:lnTo>
                  <a:lnTo>
                    <a:pt x="20027" y="5288"/>
                  </a:lnTo>
                  <a:lnTo>
                    <a:pt x="19703" y="4640"/>
                  </a:lnTo>
                  <a:lnTo>
                    <a:pt x="18955" y="3143"/>
                  </a:lnTo>
                  <a:lnTo>
                    <a:pt x="18157" y="1422"/>
                  </a:lnTo>
                  <a:lnTo>
                    <a:pt x="17833" y="674"/>
                  </a:lnTo>
                  <a:lnTo>
                    <a:pt x="17633" y="100"/>
                  </a:lnTo>
                  <a:lnTo>
                    <a:pt x="17608" y="51"/>
                  </a:lnTo>
                  <a:lnTo>
                    <a:pt x="17558" y="26"/>
                  </a:lnTo>
                  <a:lnTo>
                    <a:pt x="17508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67;p44">
              <a:extLst>
                <a:ext uri="{FF2B5EF4-FFF2-40B4-BE49-F238E27FC236}">
                  <a16:creationId xmlns:a16="http://schemas.microsoft.com/office/drawing/2014/main" id="{53C100EE-6774-F495-9C2E-3E4AD9D9173C}"/>
                </a:ext>
              </a:extLst>
            </p:cNvPr>
            <p:cNvSpPr/>
            <p:nvPr/>
          </p:nvSpPr>
          <p:spPr>
            <a:xfrm rot="436686">
              <a:off x="3153939" y="1605503"/>
              <a:ext cx="355273" cy="797273"/>
            </a:xfrm>
            <a:custGeom>
              <a:avLst/>
              <a:gdLst/>
              <a:ahLst/>
              <a:cxnLst/>
              <a:rect l="l" t="t" r="r" b="b"/>
              <a:pathLst>
                <a:path w="7558" h="16961" extrusionOk="0">
                  <a:moveTo>
                    <a:pt x="101" y="1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1" y="101"/>
                  </a:lnTo>
                  <a:lnTo>
                    <a:pt x="1" y="175"/>
                  </a:lnTo>
                  <a:lnTo>
                    <a:pt x="26" y="225"/>
                  </a:lnTo>
                  <a:lnTo>
                    <a:pt x="2819" y="3792"/>
                  </a:lnTo>
                  <a:lnTo>
                    <a:pt x="7284" y="16861"/>
                  </a:lnTo>
                  <a:lnTo>
                    <a:pt x="7309" y="16911"/>
                  </a:lnTo>
                  <a:lnTo>
                    <a:pt x="7333" y="16936"/>
                  </a:lnTo>
                  <a:lnTo>
                    <a:pt x="7433" y="16960"/>
                  </a:lnTo>
                  <a:lnTo>
                    <a:pt x="7458" y="16960"/>
                  </a:lnTo>
                  <a:lnTo>
                    <a:pt x="7508" y="16936"/>
                  </a:lnTo>
                  <a:lnTo>
                    <a:pt x="7533" y="16886"/>
                  </a:lnTo>
                  <a:lnTo>
                    <a:pt x="7558" y="16836"/>
                  </a:lnTo>
                  <a:lnTo>
                    <a:pt x="7558" y="16786"/>
                  </a:lnTo>
                  <a:lnTo>
                    <a:pt x="3094" y="3692"/>
                  </a:lnTo>
                  <a:lnTo>
                    <a:pt x="3069" y="3642"/>
                  </a:lnTo>
                  <a:lnTo>
                    <a:pt x="250" y="5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68;p44">
              <a:extLst>
                <a:ext uri="{FF2B5EF4-FFF2-40B4-BE49-F238E27FC236}">
                  <a16:creationId xmlns:a16="http://schemas.microsoft.com/office/drawing/2014/main" id="{59EFD578-F271-9AF6-455C-207596F89BBC}"/>
                </a:ext>
              </a:extLst>
            </p:cNvPr>
            <p:cNvSpPr/>
            <p:nvPr/>
          </p:nvSpPr>
          <p:spPr>
            <a:xfrm rot="436686">
              <a:off x="3338970" y="1395244"/>
              <a:ext cx="491262" cy="420894"/>
            </a:xfrm>
            <a:custGeom>
              <a:avLst/>
              <a:gdLst/>
              <a:ahLst/>
              <a:cxnLst/>
              <a:rect l="l" t="t" r="r" b="b"/>
              <a:pathLst>
                <a:path w="10451" h="8954" extrusionOk="0">
                  <a:moveTo>
                    <a:pt x="10301" y="0"/>
                  </a:moveTo>
                  <a:lnTo>
                    <a:pt x="4789" y="624"/>
                  </a:lnTo>
                  <a:lnTo>
                    <a:pt x="4714" y="649"/>
                  </a:lnTo>
                  <a:lnTo>
                    <a:pt x="4664" y="673"/>
                  </a:lnTo>
                  <a:lnTo>
                    <a:pt x="25" y="8754"/>
                  </a:lnTo>
                  <a:lnTo>
                    <a:pt x="0" y="8804"/>
                  </a:lnTo>
                  <a:lnTo>
                    <a:pt x="0" y="8854"/>
                  </a:lnTo>
                  <a:lnTo>
                    <a:pt x="25" y="8904"/>
                  </a:lnTo>
                  <a:lnTo>
                    <a:pt x="75" y="8954"/>
                  </a:lnTo>
                  <a:lnTo>
                    <a:pt x="200" y="8954"/>
                  </a:lnTo>
                  <a:lnTo>
                    <a:pt x="250" y="8904"/>
                  </a:lnTo>
                  <a:lnTo>
                    <a:pt x="4889" y="898"/>
                  </a:lnTo>
                  <a:lnTo>
                    <a:pt x="10326" y="274"/>
                  </a:lnTo>
                  <a:lnTo>
                    <a:pt x="10375" y="249"/>
                  </a:lnTo>
                  <a:lnTo>
                    <a:pt x="10425" y="225"/>
                  </a:lnTo>
                  <a:lnTo>
                    <a:pt x="10450" y="175"/>
                  </a:lnTo>
                  <a:lnTo>
                    <a:pt x="10450" y="125"/>
                  </a:lnTo>
                  <a:lnTo>
                    <a:pt x="10425" y="75"/>
                  </a:lnTo>
                  <a:lnTo>
                    <a:pt x="10400" y="25"/>
                  </a:lnTo>
                  <a:lnTo>
                    <a:pt x="10351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69;p44">
              <a:extLst>
                <a:ext uri="{FF2B5EF4-FFF2-40B4-BE49-F238E27FC236}">
                  <a16:creationId xmlns:a16="http://schemas.microsoft.com/office/drawing/2014/main" id="{663CEDD8-B2ED-A415-FD7A-891F2D928BD8}"/>
                </a:ext>
              </a:extLst>
            </p:cNvPr>
            <p:cNvSpPr/>
            <p:nvPr/>
          </p:nvSpPr>
          <p:spPr>
            <a:xfrm rot="436686">
              <a:off x="3338753" y="1863374"/>
              <a:ext cx="662412" cy="386908"/>
            </a:xfrm>
            <a:custGeom>
              <a:avLst/>
              <a:gdLst/>
              <a:ahLst/>
              <a:cxnLst/>
              <a:rect l="l" t="t" r="r" b="b"/>
              <a:pathLst>
                <a:path w="14092" h="8231" extrusionOk="0">
                  <a:moveTo>
                    <a:pt x="14092" y="0"/>
                  </a:moveTo>
                  <a:lnTo>
                    <a:pt x="0" y="2270"/>
                  </a:lnTo>
                  <a:lnTo>
                    <a:pt x="2021" y="8230"/>
                  </a:lnTo>
                  <a:lnTo>
                    <a:pt x="3642" y="7856"/>
                  </a:lnTo>
                  <a:lnTo>
                    <a:pt x="7308" y="7008"/>
                  </a:lnTo>
                  <a:lnTo>
                    <a:pt x="9403" y="6534"/>
                  </a:lnTo>
                  <a:lnTo>
                    <a:pt x="11348" y="6135"/>
                  </a:lnTo>
                  <a:lnTo>
                    <a:pt x="12969" y="5836"/>
                  </a:lnTo>
                  <a:lnTo>
                    <a:pt x="13593" y="5736"/>
                  </a:lnTo>
                  <a:lnTo>
                    <a:pt x="14042" y="5711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70;p44">
              <a:extLst>
                <a:ext uri="{FF2B5EF4-FFF2-40B4-BE49-F238E27FC236}">
                  <a16:creationId xmlns:a16="http://schemas.microsoft.com/office/drawing/2014/main" id="{FA61BB83-7C30-3781-FB7D-46B2872131E4}"/>
                </a:ext>
              </a:extLst>
            </p:cNvPr>
            <p:cNvSpPr/>
            <p:nvPr/>
          </p:nvSpPr>
          <p:spPr>
            <a:xfrm rot="436686">
              <a:off x="3694056" y="1885981"/>
              <a:ext cx="309536" cy="325941"/>
            </a:xfrm>
            <a:custGeom>
              <a:avLst/>
              <a:gdLst/>
              <a:ahLst/>
              <a:cxnLst/>
              <a:rect l="l" t="t" r="r" b="b"/>
              <a:pathLst>
                <a:path w="6585" h="6934" extrusionOk="0">
                  <a:moveTo>
                    <a:pt x="6585" y="0"/>
                  </a:moveTo>
                  <a:lnTo>
                    <a:pt x="5063" y="249"/>
                  </a:lnTo>
                  <a:lnTo>
                    <a:pt x="5088" y="449"/>
                  </a:lnTo>
                  <a:lnTo>
                    <a:pt x="5063" y="648"/>
                  </a:lnTo>
                  <a:lnTo>
                    <a:pt x="5014" y="848"/>
                  </a:lnTo>
                  <a:lnTo>
                    <a:pt x="4939" y="1048"/>
                  </a:lnTo>
                  <a:lnTo>
                    <a:pt x="4764" y="1397"/>
                  </a:lnTo>
                  <a:lnTo>
                    <a:pt x="4540" y="1746"/>
                  </a:lnTo>
                  <a:lnTo>
                    <a:pt x="4091" y="2469"/>
                  </a:lnTo>
                  <a:lnTo>
                    <a:pt x="3592" y="3192"/>
                  </a:lnTo>
                  <a:lnTo>
                    <a:pt x="3093" y="3891"/>
                  </a:lnTo>
                  <a:lnTo>
                    <a:pt x="2544" y="4564"/>
                  </a:lnTo>
                  <a:lnTo>
                    <a:pt x="1996" y="5213"/>
                  </a:lnTo>
                  <a:lnTo>
                    <a:pt x="1696" y="5512"/>
                  </a:lnTo>
                  <a:lnTo>
                    <a:pt x="1372" y="5811"/>
                  </a:lnTo>
                  <a:lnTo>
                    <a:pt x="1048" y="6086"/>
                  </a:lnTo>
                  <a:lnTo>
                    <a:pt x="724" y="6360"/>
                  </a:lnTo>
                  <a:lnTo>
                    <a:pt x="350" y="6584"/>
                  </a:lnTo>
                  <a:lnTo>
                    <a:pt x="0" y="6834"/>
                  </a:lnTo>
                  <a:lnTo>
                    <a:pt x="125" y="6933"/>
                  </a:lnTo>
                  <a:lnTo>
                    <a:pt x="2120" y="6485"/>
                  </a:lnTo>
                  <a:lnTo>
                    <a:pt x="3991" y="6110"/>
                  </a:lnTo>
                  <a:lnTo>
                    <a:pt x="5512" y="5836"/>
                  </a:lnTo>
                  <a:lnTo>
                    <a:pt x="6111" y="5736"/>
                  </a:lnTo>
                  <a:lnTo>
                    <a:pt x="6535" y="5711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rgbClr val="CB4A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71;p44">
              <a:extLst>
                <a:ext uri="{FF2B5EF4-FFF2-40B4-BE49-F238E27FC236}">
                  <a16:creationId xmlns:a16="http://schemas.microsoft.com/office/drawing/2014/main" id="{AEDF3FA4-A914-416C-95CB-A12A43F0E8B1}"/>
                </a:ext>
              </a:extLst>
            </p:cNvPr>
            <p:cNvSpPr/>
            <p:nvPr/>
          </p:nvSpPr>
          <p:spPr>
            <a:xfrm rot="436686">
              <a:off x="3209507" y="1526489"/>
              <a:ext cx="226288" cy="243915"/>
            </a:xfrm>
            <a:custGeom>
              <a:avLst/>
              <a:gdLst/>
              <a:ahLst/>
              <a:cxnLst/>
              <a:rect l="l" t="t" r="r" b="b"/>
              <a:pathLst>
                <a:path w="4814" h="5189" extrusionOk="0">
                  <a:moveTo>
                    <a:pt x="1921" y="1"/>
                  </a:moveTo>
                  <a:lnTo>
                    <a:pt x="1846" y="26"/>
                  </a:lnTo>
                  <a:lnTo>
                    <a:pt x="1721" y="125"/>
                  </a:lnTo>
                  <a:lnTo>
                    <a:pt x="250" y="1198"/>
                  </a:lnTo>
                  <a:lnTo>
                    <a:pt x="175" y="1273"/>
                  </a:lnTo>
                  <a:lnTo>
                    <a:pt x="75" y="1348"/>
                  </a:lnTo>
                  <a:lnTo>
                    <a:pt x="25" y="1447"/>
                  </a:lnTo>
                  <a:lnTo>
                    <a:pt x="0" y="1572"/>
                  </a:lnTo>
                  <a:lnTo>
                    <a:pt x="50" y="1672"/>
                  </a:lnTo>
                  <a:lnTo>
                    <a:pt x="100" y="1747"/>
                  </a:lnTo>
                  <a:lnTo>
                    <a:pt x="724" y="2644"/>
                  </a:lnTo>
                  <a:lnTo>
                    <a:pt x="1372" y="3517"/>
                  </a:lnTo>
                  <a:lnTo>
                    <a:pt x="2046" y="4365"/>
                  </a:lnTo>
                  <a:lnTo>
                    <a:pt x="2744" y="5188"/>
                  </a:lnTo>
                  <a:lnTo>
                    <a:pt x="3043" y="4615"/>
                  </a:lnTo>
                  <a:lnTo>
                    <a:pt x="3342" y="4041"/>
                  </a:lnTo>
                  <a:lnTo>
                    <a:pt x="3692" y="3467"/>
                  </a:lnTo>
                  <a:lnTo>
                    <a:pt x="4016" y="2919"/>
                  </a:lnTo>
                  <a:lnTo>
                    <a:pt x="4290" y="2570"/>
                  </a:lnTo>
                  <a:lnTo>
                    <a:pt x="4465" y="2320"/>
                  </a:lnTo>
                  <a:lnTo>
                    <a:pt x="4639" y="2046"/>
                  </a:lnTo>
                  <a:lnTo>
                    <a:pt x="4764" y="1771"/>
                  </a:lnTo>
                  <a:lnTo>
                    <a:pt x="4789" y="1672"/>
                  </a:lnTo>
                  <a:lnTo>
                    <a:pt x="4814" y="1547"/>
                  </a:lnTo>
                  <a:lnTo>
                    <a:pt x="4789" y="1472"/>
                  </a:lnTo>
                  <a:lnTo>
                    <a:pt x="4714" y="1397"/>
                  </a:lnTo>
                  <a:lnTo>
                    <a:pt x="4639" y="1348"/>
                  </a:lnTo>
                  <a:lnTo>
                    <a:pt x="4490" y="1323"/>
                  </a:lnTo>
                  <a:lnTo>
                    <a:pt x="4365" y="1323"/>
                  </a:lnTo>
                  <a:lnTo>
                    <a:pt x="4215" y="1372"/>
                  </a:lnTo>
                  <a:lnTo>
                    <a:pt x="3966" y="1497"/>
                  </a:lnTo>
                  <a:lnTo>
                    <a:pt x="3742" y="1647"/>
                  </a:lnTo>
                  <a:lnTo>
                    <a:pt x="3592" y="1697"/>
                  </a:lnTo>
                  <a:lnTo>
                    <a:pt x="3467" y="1722"/>
                  </a:lnTo>
                  <a:lnTo>
                    <a:pt x="3318" y="1697"/>
                  </a:lnTo>
                  <a:lnTo>
                    <a:pt x="3168" y="1622"/>
                  </a:lnTo>
                  <a:lnTo>
                    <a:pt x="3043" y="1497"/>
                  </a:lnTo>
                  <a:lnTo>
                    <a:pt x="2968" y="1348"/>
                  </a:lnTo>
                  <a:lnTo>
                    <a:pt x="2943" y="1148"/>
                  </a:lnTo>
                  <a:lnTo>
                    <a:pt x="2918" y="1048"/>
                  </a:lnTo>
                  <a:lnTo>
                    <a:pt x="2894" y="948"/>
                  </a:lnTo>
                  <a:lnTo>
                    <a:pt x="2819" y="849"/>
                  </a:lnTo>
                  <a:lnTo>
                    <a:pt x="2744" y="799"/>
                  </a:lnTo>
                  <a:lnTo>
                    <a:pt x="2644" y="799"/>
                  </a:lnTo>
                  <a:lnTo>
                    <a:pt x="2594" y="824"/>
                  </a:lnTo>
                  <a:lnTo>
                    <a:pt x="2544" y="849"/>
                  </a:lnTo>
                  <a:lnTo>
                    <a:pt x="2495" y="724"/>
                  </a:lnTo>
                  <a:lnTo>
                    <a:pt x="2445" y="599"/>
                  </a:lnTo>
                  <a:lnTo>
                    <a:pt x="2370" y="350"/>
                  </a:lnTo>
                  <a:lnTo>
                    <a:pt x="2295" y="200"/>
                  </a:lnTo>
                  <a:lnTo>
                    <a:pt x="2220" y="100"/>
                  </a:lnTo>
                  <a:lnTo>
                    <a:pt x="2120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72;p44">
              <a:extLst>
                <a:ext uri="{FF2B5EF4-FFF2-40B4-BE49-F238E27FC236}">
                  <a16:creationId xmlns:a16="http://schemas.microsoft.com/office/drawing/2014/main" id="{8B76B91A-545B-7839-AEFE-0473617422F6}"/>
                </a:ext>
              </a:extLst>
            </p:cNvPr>
            <p:cNvSpPr/>
            <p:nvPr/>
          </p:nvSpPr>
          <p:spPr>
            <a:xfrm rot="436686">
              <a:off x="3207876" y="1552119"/>
              <a:ext cx="225160" cy="218109"/>
            </a:xfrm>
            <a:custGeom>
              <a:avLst/>
              <a:gdLst/>
              <a:ahLst/>
              <a:cxnLst/>
              <a:rect l="l" t="t" r="r" b="b"/>
              <a:pathLst>
                <a:path w="4790" h="4640" extrusionOk="0">
                  <a:moveTo>
                    <a:pt x="1148" y="0"/>
                  </a:moveTo>
                  <a:lnTo>
                    <a:pt x="250" y="649"/>
                  </a:lnTo>
                  <a:lnTo>
                    <a:pt x="175" y="724"/>
                  </a:lnTo>
                  <a:lnTo>
                    <a:pt x="75" y="799"/>
                  </a:lnTo>
                  <a:lnTo>
                    <a:pt x="25" y="898"/>
                  </a:lnTo>
                  <a:lnTo>
                    <a:pt x="0" y="1023"/>
                  </a:lnTo>
                  <a:lnTo>
                    <a:pt x="50" y="1123"/>
                  </a:lnTo>
                  <a:lnTo>
                    <a:pt x="100" y="1198"/>
                  </a:lnTo>
                  <a:lnTo>
                    <a:pt x="724" y="2095"/>
                  </a:lnTo>
                  <a:lnTo>
                    <a:pt x="1372" y="2968"/>
                  </a:lnTo>
                  <a:lnTo>
                    <a:pt x="2046" y="3816"/>
                  </a:lnTo>
                  <a:lnTo>
                    <a:pt x="2744" y="4639"/>
                  </a:lnTo>
                  <a:lnTo>
                    <a:pt x="3043" y="4066"/>
                  </a:lnTo>
                  <a:lnTo>
                    <a:pt x="3342" y="3492"/>
                  </a:lnTo>
                  <a:lnTo>
                    <a:pt x="3692" y="2918"/>
                  </a:lnTo>
                  <a:lnTo>
                    <a:pt x="4016" y="2370"/>
                  </a:lnTo>
                  <a:lnTo>
                    <a:pt x="4240" y="2095"/>
                  </a:lnTo>
                  <a:lnTo>
                    <a:pt x="4540" y="1671"/>
                  </a:lnTo>
                  <a:lnTo>
                    <a:pt x="4664" y="1422"/>
                  </a:lnTo>
                  <a:lnTo>
                    <a:pt x="4764" y="1198"/>
                  </a:lnTo>
                  <a:lnTo>
                    <a:pt x="4789" y="1098"/>
                  </a:lnTo>
                  <a:lnTo>
                    <a:pt x="4789" y="1023"/>
                  </a:lnTo>
                  <a:lnTo>
                    <a:pt x="4789" y="948"/>
                  </a:lnTo>
                  <a:lnTo>
                    <a:pt x="4739" y="873"/>
                  </a:lnTo>
                  <a:lnTo>
                    <a:pt x="4664" y="998"/>
                  </a:lnTo>
                  <a:lnTo>
                    <a:pt x="4614" y="1073"/>
                  </a:lnTo>
                  <a:lnTo>
                    <a:pt x="4540" y="1123"/>
                  </a:lnTo>
                  <a:lnTo>
                    <a:pt x="4390" y="1222"/>
                  </a:lnTo>
                  <a:lnTo>
                    <a:pt x="4240" y="1322"/>
                  </a:lnTo>
                  <a:lnTo>
                    <a:pt x="4166" y="1372"/>
                  </a:lnTo>
                  <a:lnTo>
                    <a:pt x="4116" y="1447"/>
                  </a:lnTo>
                  <a:lnTo>
                    <a:pt x="4066" y="1522"/>
                  </a:lnTo>
                  <a:lnTo>
                    <a:pt x="4041" y="1597"/>
                  </a:lnTo>
                  <a:lnTo>
                    <a:pt x="3991" y="1771"/>
                  </a:lnTo>
                  <a:lnTo>
                    <a:pt x="3941" y="1846"/>
                  </a:lnTo>
                  <a:lnTo>
                    <a:pt x="3891" y="1921"/>
                  </a:lnTo>
                  <a:lnTo>
                    <a:pt x="3841" y="1971"/>
                  </a:lnTo>
                  <a:lnTo>
                    <a:pt x="3742" y="1996"/>
                  </a:lnTo>
                  <a:lnTo>
                    <a:pt x="3617" y="1996"/>
                  </a:lnTo>
                  <a:lnTo>
                    <a:pt x="3542" y="2021"/>
                  </a:lnTo>
                  <a:lnTo>
                    <a:pt x="3467" y="2046"/>
                  </a:lnTo>
                  <a:lnTo>
                    <a:pt x="3392" y="2120"/>
                  </a:lnTo>
                  <a:lnTo>
                    <a:pt x="3342" y="2195"/>
                  </a:lnTo>
                  <a:lnTo>
                    <a:pt x="3318" y="2295"/>
                  </a:lnTo>
                  <a:lnTo>
                    <a:pt x="3318" y="2395"/>
                  </a:lnTo>
                  <a:lnTo>
                    <a:pt x="3293" y="2619"/>
                  </a:lnTo>
                  <a:lnTo>
                    <a:pt x="3293" y="2719"/>
                  </a:lnTo>
                  <a:lnTo>
                    <a:pt x="3243" y="2819"/>
                  </a:lnTo>
                  <a:lnTo>
                    <a:pt x="3218" y="2894"/>
                  </a:lnTo>
                  <a:lnTo>
                    <a:pt x="3143" y="2943"/>
                  </a:lnTo>
                  <a:lnTo>
                    <a:pt x="3068" y="2918"/>
                  </a:lnTo>
                  <a:lnTo>
                    <a:pt x="3018" y="2894"/>
                  </a:lnTo>
                  <a:lnTo>
                    <a:pt x="2968" y="2794"/>
                  </a:lnTo>
                  <a:lnTo>
                    <a:pt x="2894" y="2619"/>
                  </a:lnTo>
                  <a:lnTo>
                    <a:pt x="2869" y="2445"/>
                  </a:lnTo>
                  <a:lnTo>
                    <a:pt x="2869" y="2270"/>
                  </a:lnTo>
                  <a:lnTo>
                    <a:pt x="2869" y="2095"/>
                  </a:lnTo>
                  <a:lnTo>
                    <a:pt x="2894" y="1746"/>
                  </a:lnTo>
                  <a:lnTo>
                    <a:pt x="2894" y="1547"/>
                  </a:lnTo>
                  <a:lnTo>
                    <a:pt x="2869" y="1372"/>
                  </a:lnTo>
                  <a:lnTo>
                    <a:pt x="2844" y="1272"/>
                  </a:lnTo>
                  <a:lnTo>
                    <a:pt x="2794" y="1173"/>
                  </a:lnTo>
                  <a:lnTo>
                    <a:pt x="2719" y="1123"/>
                  </a:lnTo>
                  <a:lnTo>
                    <a:pt x="2669" y="1098"/>
                  </a:lnTo>
                  <a:lnTo>
                    <a:pt x="2619" y="1098"/>
                  </a:lnTo>
                  <a:lnTo>
                    <a:pt x="2544" y="1148"/>
                  </a:lnTo>
                  <a:lnTo>
                    <a:pt x="2495" y="1198"/>
                  </a:lnTo>
                  <a:lnTo>
                    <a:pt x="2470" y="1272"/>
                  </a:lnTo>
                  <a:lnTo>
                    <a:pt x="2470" y="1372"/>
                  </a:lnTo>
                  <a:lnTo>
                    <a:pt x="2495" y="1447"/>
                  </a:lnTo>
                  <a:lnTo>
                    <a:pt x="2519" y="1522"/>
                  </a:lnTo>
                  <a:lnTo>
                    <a:pt x="2619" y="1671"/>
                  </a:lnTo>
                  <a:lnTo>
                    <a:pt x="2694" y="1871"/>
                  </a:lnTo>
                  <a:lnTo>
                    <a:pt x="2719" y="2095"/>
                  </a:lnTo>
                  <a:lnTo>
                    <a:pt x="2719" y="2320"/>
                  </a:lnTo>
                  <a:lnTo>
                    <a:pt x="2644" y="2544"/>
                  </a:lnTo>
                  <a:lnTo>
                    <a:pt x="2619" y="2619"/>
                  </a:lnTo>
                  <a:lnTo>
                    <a:pt x="2544" y="2669"/>
                  </a:lnTo>
                  <a:lnTo>
                    <a:pt x="2495" y="2719"/>
                  </a:lnTo>
                  <a:lnTo>
                    <a:pt x="2420" y="2694"/>
                  </a:lnTo>
                  <a:lnTo>
                    <a:pt x="2370" y="2669"/>
                  </a:lnTo>
                  <a:lnTo>
                    <a:pt x="2345" y="2619"/>
                  </a:lnTo>
                  <a:lnTo>
                    <a:pt x="2345" y="2494"/>
                  </a:lnTo>
                  <a:lnTo>
                    <a:pt x="2370" y="1547"/>
                  </a:lnTo>
                  <a:lnTo>
                    <a:pt x="2295" y="1547"/>
                  </a:lnTo>
                  <a:lnTo>
                    <a:pt x="2245" y="1572"/>
                  </a:lnTo>
                  <a:lnTo>
                    <a:pt x="2145" y="1671"/>
                  </a:lnTo>
                  <a:lnTo>
                    <a:pt x="1996" y="1896"/>
                  </a:lnTo>
                  <a:lnTo>
                    <a:pt x="1896" y="1996"/>
                  </a:lnTo>
                  <a:lnTo>
                    <a:pt x="1771" y="2070"/>
                  </a:lnTo>
                  <a:lnTo>
                    <a:pt x="1721" y="2095"/>
                  </a:lnTo>
                  <a:lnTo>
                    <a:pt x="1647" y="2095"/>
                  </a:lnTo>
                  <a:lnTo>
                    <a:pt x="1597" y="2070"/>
                  </a:lnTo>
                  <a:lnTo>
                    <a:pt x="1547" y="2046"/>
                  </a:lnTo>
                  <a:lnTo>
                    <a:pt x="1522" y="1971"/>
                  </a:lnTo>
                  <a:lnTo>
                    <a:pt x="1497" y="1896"/>
                  </a:lnTo>
                  <a:lnTo>
                    <a:pt x="1522" y="1771"/>
                  </a:lnTo>
                  <a:lnTo>
                    <a:pt x="1622" y="1347"/>
                  </a:lnTo>
                  <a:lnTo>
                    <a:pt x="1796" y="973"/>
                  </a:lnTo>
                  <a:lnTo>
                    <a:pt x="1821" y="898"/>
                  </a:lnTo>
                  <a:lnTo>
                    <a:pt x="1821" y="799"/>
                  </a:lnTo>
                  <a:lnTo>
                    <a:pt x="1796" y="749"/>
                  </a:lnTo>
                  <a:lnTo>
                    <a:pt x="1771" y="724"/>
                  </a:lnTo>
                  <a:lnTo>
                    <a:pt x="1696" y="724"/>
                  </a:lnTo>
                  <a:lnTo>
                    <a:pt x="1671" y="749"/>
                  </a:lnTo>
                  <a:lnTo>
                    <a:pt x="1522" y="848"/>
                  </a:lnTo>
                  <a:lnTo>
                    <a:pt x="1397" y="998"/>
                  </a:lnTo>
                  <a:lnTo>
                    <a:pt x="1272" y="1148"/>
                  </a:lnTo>
                  <a:lnTo>
                    <a:pt x="1148" y="1297"/>
                  </a:lnTo>
                  <a:lnTo>
                    <a:pt x="1073" y="1347"/>
                  </a:lnTo>
                  <a:lnTo>
                    <a:pt x="998" y="1372"/>
                  </a:lnTo>
                  <a:lnTo>
                    <a:pt x="923" y="1372"/>
                  </a:lnTo>
                  <a:lnTo>
                    <a:pt x="848" y="1347"/>
                  </a:lnTo>
                  <a:lnTo>
                    <a:pt x="799" y="1272"/>
                  </a:lnTo>
                  <a:lnTo>
                    <a:pt x="799" y="1198"/>
                  </a:lnTo>
                  <a:lnTo>
                    <a:pt x="799" y="1048"/>
                  </a:lnTo>
                  <a:lnTo>
                    <a:pt x="799" y="873"/>
                  </a:lnTo>
                  <a:lnTo>
                    <a:pt x="873" y="574"/>
                  </a:lnTo>
                  <a:lnTo>
                    <a:pt x="998" y="27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73;p44">
              <a:extLst>
                <a:ext uri="{FF2B5EF4-FFF2-40B4-BE49-F238E27FC236}">
                  <a16:creationId xmlns:a16="http://schemas.microsoft.com/office/drawing/2014/main" id="{27C3E81B-DBA2-7E0D-24DC-1C8EB90FA6E3}"/>
                </a:ext>
              </a:extLst>
            </p:cNvPr>
            <p:cNvSpPr/>
            <p:nvPr/>
          </p:nvSpPr>
          <p:spPr>
            <a:xfrm rot="436686">
              <a:off x="3203703" y="1519490"/>
              <a:ext cx="238040" cy="256795"/>
            </a:xfrm>
            <a:custGeom>
              <a:avLst/>
              <a:gdLst/>
              <a:ahLst/>
              <a:cxnLst/>
              <a:rect l="l" t="t" r="r" b="b"/>
              <a:pathLst>
                <a:path w="5064" h="5463" extrusionOk="0">
                  <a:moveTo>
                    <a:pt x="2121" y="274"/>
                  </a:moveTo>
                  <a:lnTo>
                    <a:pt x="2196" y="299"/>
                  </a:lnTo>
                  <a:lnTo>
                    <a:pt x="2245" y="349"/>
                  </a:lnTo>
                  <a:lnTo>
                    <a:pt x="2320" y="424"/>
                  </a:lnTo>
                  <a:lnTo>
                    <a:pt x="2345" y="524"/>
                  </a:lnTo>
                  <a:lnTo>
                    <a:pt x="2395" y="673"/>
                  </a:lnTo>
                  <a:lnTo>
                    <a:pt x="2445" y="873"/>
                  </a:lnTo>
                  <a:lnTo>
                    <a:pt x="2495" y="998"/>
                  </a:lnTo>
                  <a:lnTo>
                    <a:pt x="2570" y="1097"/>
                  </a:lnTo>
                  <a:lnTo>
                    <a:pt x="2620" y="1122"/>
                  </a:lnTo>
                  <a:lnTo>
                    <a:pt x="2694" y="1147"/>
                  </a:lnTo>
                  <a:lnTo>
                    <a:pt x="2744" y="1122"/>
                  </a:lnTo>
                  <a:lnTo>
                    <a:pt x="2794" y="1073"/>
                  </a:lnTo>
                  <a:lnTo>
                    <a:pt x="2844" y="1097"/>
                  </a:lnTo>
                  <a:lnTo>
                    <a:pt x="2894" y="1147"/>
                  </a:lnTo>
                  <a:lnTo>
                    <a:pt x="2919" y="1222"/>
                  </a:lnTo>
                  <a:lnTo>
                    <a:pt x="2919" y="1347"/>
                  </a:lnTo>
                  <a:lnTo>
                    <a:pt x="2969" y="1546"/>
                  </a:lnTo>
                  <a:lnTo>
                    <a:pt x="2994" y="1646"/>
                  </a:lnTo>
                  <a:lnTo>
                    <a:pt x="3068" y="1721"/>
                  </a:lnTo>
                  <a:lnTo>
                    <a:pt x="3118" y="1796"/>
                  </a:lnTo>
                  <a:lnTo>
                    <a:pt x="3218" y="1871"/>
                  </a:lnTo>
                  <a:lnTo>
                    <a:pt x="3293" y="1920"/>
                  </a:lnTo>
                  <a:lnTo>
                    <a:pt x="3393" y="1970"/>
                  </a:lnTo>
                  <a:lnTo>
                    <a:pt x="3492" y="1995"/>
                  </a:lnTo>
                  <a:lnTo>
                    <a:pt x="3592" y="1995"/>
                  </a:lnTo>
                  <a:lnTo>
                    <a:pt x="3767" y="1970"/>
                  </a:lnTo>
                  <a:lnTo>
                    <a:pt x="3916" y="1920"/>
                  </a:lnTo>
                  <a:lnTo>
                    <a:pt x="4166" y="1771"/>
                  </a:lnTo>
                  <a:lnTo>
                    <a:pt x="4390" y="1646"/>
                  </a:lnTo>
                  <a:lnTo>
                    <a:pt x="4490" y="1621"/>
                  </a:lnTo>
                  <a:lnTo>
                    <a:pt x="4615" y="1596"/>
                  </a:lnTo>
                  <a:lnTo>
                    <a:pt x="4715" y="1621"/>
                  </a:lnTo>
                  <a:lnTo>
                    <a:pt x="4739" y="1646"/>
                  </a:lnTo>
                  <a:lnTo>
                    <a:pt x="4789" y="1671"/>
                  </a:lnTo>
                  <a:lnTo>
                    <a:pt x="4789" y="1771"/>
                  </a:lnTo>
                  <a:lnTo>
                    <a:pt x="4739" y="1896"/>
                  </a:lnTo>
                  <a:lnTo>
                    <a:pt x="4665" y="2045"/>
                  </a:lnTo>
                  <a:lnTo>
                    <a:pt x="4590" y="2220"/>
                  </a:lnTo>
                  <a:lnTo>
                    <a:pt x="4365" y="2544"/>
                  </a:lnTo>
                  <a:lnTo>
                    <a:pt x="4166" y="2793"/>
                  </a:lnTo>
                  <a:lnTo>
                    <a:pt x="4016" y="2993"/>
                  </a:lnTo>
                  <a:lnTo>
                    <a:pt x="3717" y="3492"/>
                  </a:lnTo>
                  <a:lnTo>
                    <a:pt x="3418" y="4015"/>
                  </a:lnTo>
                  <a:lnTo>
                    <a:pt x="3118" y="4539"/>
                  </a:lnTo>
                  <a:lnTo>
                    <a:pt x="2844" y="5088"/>
                  </a:lnTo>
                  <a:lnTo>
                    <a:pt x="2196" y="4290"/>
                  </a:lnTo>
                  <a:lnTo>
                    <a:pt x="1547" y="3492"/>
                  </a:lnTo>
                  <a:lnTo>
                    <a:pt x="924" y="2669"/>
                  </a:lnTo>
                  <a:lnTo>
                    <a:pt x="350" y="1821"/>
                  </a:lnTo>
                  <a:lnTo>
                    <a:pt x="300" y="1771"/>
                  </a:lnTo>
                  <a:lnTo>
                    <a:pt x="275" y="1696"/>
                  </a:lnTo>
                  <a:lnTo>
                    <a:pt x="300" y="1621"/>
                  </a:lnTo>
                  <a:lnTo>
                    <a:pt x="325" y="1571"/>
                  </a:lnTo>
                  <a:lnTo>
                    <a:pt x="475" y="1447"/>
                  </a:lnTo>
                  <a:lnTo>
                    <a:pt x="1946" y="374"/>
                  </a:lnTo>
                  <a:lnTo>
                    <a:pt x="2021" y="299"/>
                  </a:lnTo>
                  <a:lnTo>
                    <a:pt x="2121" y="274"/>
                  </a:lnTo>
                  <a:close/>
                  <a:moveTo>
                    <a:pt x="2096" y="0"/>
                  </a:moveTo>
                  <a:lnTo>
                    <a:pt x="1996" y="25"/>
                  </a:lnTo>
                  <a:lnTo>
                    <a:pt x="1921" y="50"/>
                  </a:lnTo>
                  <a:lnTo>
                    <a:pt x="1772" y="150"/>
                  </a:lnTo>
                  <a:lnTo>
                    <a:pt x="300" y="1222"/>
                  </a:lnTo>
                  <a:lnTo>
                    <a:pt x="200" y="1297"/>
                  </a:lnTo>
                  <a:lnTo>
                    <a:pt x="101" y="1422"/>
                  </a:lnTo>
                  <a:lnTo>
                    <a:pt x="26" y="1546"/>
                  </a:lnTo>
                  <a:lnTo>
                    <a:pt x="1" y="1621"/>
                  </a:lnTo>
                  <a:lnTo>
                    <a:pt x="1" y="1721"/>
                  </a:lnTo>
                  <a:lnTo>
                    <a:pt x="26" y="1796"/>
                  </a:lnTo>
                  <a:lnTo>
                    <a:pt x="51" y="1871"/>
                  </a:lnTo>
                  <a:lnTo>
                    <a:pt x="101" y="1995"/>
                  </a:lnTo>
                  <a:lnTo>
                    <a:pt x="749" y="2868"/>
                  </a:lnTo>
                  <a:lnTo>
                    <a:pt x="1397" y="3741"/>
                  </a:lnTo>
                  <a:lnTo>
                    <a:pt x="2071" y="4589"/>
                  </a:lnTo>
                  <a:lnTo>
                    <a:pt x="2769" y="5412"/>
                  </a:lnTo>
                  <a:lnTo>
                    <a:pt x="2819" y="5462"/>
                  </a:lnTo>
                  <a:lnTo>
                    <a:pt x="2894" y="5462"/>
                  </a:lnTo>
                  <a:lnTo>
                    <a:pt x="2969" y="5437"/>
                  </a:lnTo>
                  <a:lnTo>
                    <a:pt x="2994" y="5387"/>
                  </a:lnTo>
                  <a:lnTo>
                    <a:pt x="3293" y="4814"/>
                  </a:lnTo>
                  <a:lnTo>
                    <a:pt x="3592" y="4240"/>
                  </a:lnTo>
                  <a:lnTo>
                    <a:pt x="3916" y="3691"/>
                  </a:lnTo>
                  <a:lnTo>
                    <a:pt x="4266" y="3143"/>
                  </a:lnTo>
                  <a:lnTo>
                    <a:pt x="4390" y="2968"/>
                  </a:lnTo>
                  <a:lnTo>
                    <a:pt x="4690" y="2569"/>
                  </a:lnTo>
                  <a:lnTo>
                    <a:pt x="4814" y="2369"/>
                  </a:lnTo>
                  <a:lnTo>
                    <a:pt x="4914" y="2195"/>
                  </a:lnTo>
                  <a:lnTo>
                    <a:pt x="5014" y="1995"/>
                  </a:lnTo>
                  <a:lnTo>
                    <a:pt x="5064" y="1846"/>
                  </a:lnTo>
                  <a:lnTo>
                    <a:pt x="5064" y="1696"/>
                  </a:lnTo>
                  <a:lnTo>
                    <a:pt x="5039" y="1546"/>
                  </a:lnTo>
                  <a:lnTo>
                    <a:pt x="4989" y="1472"/>
                  </a:lnTo>
                  <a:lnTo>
                    <a:pt x="4914" y="1422"/>
                  </a:lnTo>
                  <a:lnTo>
                    <a:pt x="4789" y="1347"/>
                  </a:lnTo>
                  <a:lnTo>
                    <a:pt x="4615" y="1322"/>
                  </a:lnTo>
                  <a:lnTo>
                    <a:pt x="4465" y="1347"/>
                  </a:lnTo>
                  <a:lnTo>
                    <a:pt x="4315" y="1397"/>
                  </a:lnTo>
                  <a:lnTo>
                    <a:pt x="4166" y="1447"/>
                  </a:lnTo>
                  <a:lnTo>
                    <a:pt x="4016" y="1546"/>
                  </a:lnTo>
                  <a:lnTo>
                    <a:pt x="3817" y="1671"/>
                  </a:lnTo>
                  <a:lnTo>
                    <a:pt x="3717" y="1696"/>
                  </a:lnTo>
                  <a:lnTo>
                    <a:pt x="3592" y="1721"/>
                  </a:lnTo>
                  <a:lnTo>
                    <a:pt x="3467" y="1696"/>
                  </a:lnTo>
                  <a:lnTo>
                    <a:pt x="3368" y="1646"/>
                  </a:lnTo>
                  <a:lnTo>
                    <a:pt x="3293" y="1571"/>
                  </a:lnTo>
                  <a:lnTo>
                    <a:pt x="3243" y="1472"/>
                  </a:lnTo>
                  <a:lnTo>
                    <a:pt x="3218" y="1297"/>
                  </a:lnTo>
                  <a:lnTo>
                    <a:pt x="3193" y="1172"/>
                  </a:lnTo>
                  <a:lnTo>
                    <a:pt x="3143" y="1023"/>
                  </a:lnTo>
                  <a:lnTo>
                    <a:pt x="3093" y="948"/>
                  </a:lnTo>
                  <a:lnTo>
                    <a:pt x="3019" y="873"/>
                  </a:lnTo>
                  <a:lnTo>
                    <a:pt x="2919" y="823"/>
                  </a:lnTo>
                  <a:lnTo>
                    <a:pt x="2819" y="798"/>
                  </a:lnTo>
                  <a:lnTo>
                    <a:pt x="2719" y="798"/>
                  </a:lnTo>
                  <a:lnTo>
                    <a:pt x="2669" y="599"/>
                  </a:lnTo>
                  <a:lnTo>
                    <a:pt x="2620" y="449"/>
                  </a:lnTo>
                  <a:lnTo>
                    <a:pt x="2545" y="274"/>
                  </a:lnTo>
                  <a:lnTo>
                    <a:pt x="2445" y="125"/>
                  </a:lnTo>
                  <a:lnTo>
                    <a:pt x="2370" y="75"/>
                  </a:lnTo>
                  <a:lnTo>
                    <a:pt x="2295" y="2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74;p44">
              <a:extLst>
                <a:ext uri="{FF2B5EF4-FFF2-40B4-BE49-F238E27FC236}">
                  <a16:creationId xmlns:a16="http://schemas.microsoft.com/office/drawing/2014/main" id="{FBACE00A-B5B2-D730-F15E-4202818C9834}"/>
                </a:ext>
              </a:extLst>
            </p:cNvPr>
            <p:cNvSpPr/>
            <p:nvPr/>
          </p:nvSpPr>
          <p:spPr>
            <a:xfrm rot="436686">
              <a:off x="3331628" y="1857493"/>
              <a:ext cx="676514" cy="399835"/>
            </a:xfrm>
            <a:custGeom>
              <a:avLst/>
              <a:gdLst/>
              <a:ahLst/>
              <a:cxnLst/>
              <a:rect l="l" t="t" r="r" b="b"/>
              <a:pathLst>
                <a:path w="14392" h="8506" extrusionOk="0">
                  <a:moveTo>
                    <a:pt x="14117" y="300"/>
                  </a:moveTo>
                  <a:lnTo>
                    <a:pt x="14042" y="5687"/>
                  </a:lnTo>
                  <a:lnTo>
                    <a:pt x="13593" y="5762"/>
                  </a:lnTo>
                  <a:lnTo>
                    <a:pt x="12995" y="5836"/>
                  </a:lnTo>
                  <a:lnTo>
                    <a:pt x="11498" y="6111"/>
                  </a:lnTo>
                  <a:lnTo>
                    <a:pt x="9728" y="6485"/>
                  </a:lnTo>
                  <a:lnTo>
                    <a:pt x="7832" y="6909"/>
                  </a:lnTo>
                  <a:lnTo>
                    <a:pt x="4315" y="7707"/>
                  </a:lnTo>
                  <a:lnTo>
                    <a:pt x="2270" y="8206"/>
                  </a:lnTo>
                  <a:lnTo>
                    <a:pt x="325" y="2519"/>
                  </a:lnTo>
                  <a:lnTo>
                    <a:pt x="14117" y="300"/>
                  </a:lnTo>
                  <a:close/>
                  <a:moveTo>
                    <a:pt x="14242" y="0"/>
                  </a:moveTo>
                  <a:lnTo>
                    <a:pt x="125" y="2270"/>
                  </a:lnTo>
                  <a:lnTo>
                    <a:pt x="76" y="2295"/>
                  </a:lnTo>
                  <a:lnTo>
                    <a:pt x="26" y="2320"/>
                  </a:lnTo>
                  <a:lnTo>
                    <a:pt x="1" y="2395"/>
                  </a:lnTo>
                  <a:lnTo>
                    <a:pt x="26" y="2444"/>
                  </a:lnTo>
                  <a:lnTo>
                    <a:pt x="2046" y="8405"/>
                  </a:lnTo>
                  <a:lnTo>
                    <a:pt x="2071" y="8455"/>
                  </a:lnTo>
                  <a:lnTo>
                    <a:pt x="2096" y="8480"/>
                  </a:lnTo>
                  <a:lnTo>
                    <a:pt x="2196" y="8505"/>
                  </a:lnTo>
                  <a:lnTo>
                    <a:pt x="2220" y="8505"/>
                  </a:lnTo>
                  <a:lnTo>
                    <a:pt x="3867" y="8106"/>
                  </a:lnTo>
                  <a:lnTo>
                    <a:pt x="7533" y="7258"/>
                  </a:lnTo>
                  <a:lnTo>
                    <a:pt x="9603" y="6809"/>
                  </a:lnTo>
                  <a:lnTo>
                    <a:pt x="11548" y="6410"/>
                  </a:lnTo>
                  <a:lnTo>
                    <a:pt x="13144" y="6111"/>
                  </a:lnTo>
                  <a:lnTo>
                    <a:pt x="13743" y="6011"/>
                  </a:lnTo>
                  <a:lnTo>
                    <a:pt x="14192" y="5961"/>
                  </a:lnTo>
                  <a:lnTo>
                    <a:pt x="14242" y="5961"/>
                  </a:lnTo>
                  <a:lnTo>
                    <a:pt x="14292" y="5911"/>
                  </a:lnTo>
                  <a:lnTo>
                    <a:pt x="14317" y="5886"/>
                  </a:lnTo>
                  <a:lnTo>
                    <a:pt x="14317" y="5836"/>
                  </a:lnTo>
                  <a:lnTo>
                    <a:pt x="14391" y="150"/>
                  </a:lnTo>
                  <a:lnTo>
                    <a:pt x="14391" y="75"/>
                  </a:lnTo>
                  <a:lnTo>
                    <a:pt x="14342" y="25"/>
                  </a:lnTo>
                  <a:lnTo>
                    <a:pt x="14292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75;p44">
              <a:extLst>
                <a:ext uri="{FF2B5EF4-FFF2-40B4-BE49-F238E27FC236}">
                  <a16:creationId xmlns:a16="http://schemas.microsoft.com/office/drawing/2014/main" id="{39DE2D38-23ED-731F-010C-D11C809AE8A3}"/>
                </a:ext>
              </a:extLst>
            </p:cNvPr>
            <p:cNvSpPr/>
            <p:nvPr/>
          </p:nvSpPr>
          <p:spPr>
            <a:xfrm rot="436686">
              <a:off x="3388322" y="1497395"/>
              <a:ext cx="280251" cy="281426"/>
            </a:xfrm>
            <a:custGeom>
              <a:avLst/>
              <a:gdLst/>
              <a:ahLst/>
              <a:cxnLst/>
              <a:rect l="l" t="t" r="r" b="b"/>
              <a:pathLst>
                <a:path w="5962" h="5987" extrusionOk="0">
                  <a:moveTo>
                    <a:pt x="3542" y="1"/>
                  </a:moveTo>
                  <a:lnTo>
                    <a:pt x="3442" y="25"/>
                  </a:lnTo>
                  <a:lnTo>
                    <a:pt x="3293" y="75"/>
                  </a:lnTo>
                  <a:lnTo>
                    <a:pt x="3168" y="150"/>
                  </a:lnTo>
                  <a:lnTo>
                    <a:pt x="2944" y="350"/>
                  </a:lnTo>
                  <a:lnTo>
                    <a:pt x="2794" y="524"/>
                  </a:lnTo>
                  <a:lnTo>
                    <a:pt x="2644" y="749"/>
                  </a:lnTo>
                  <a:lnTo>
                    <a:pt x="2520" y="998"/>
                  </a:lnTo>
                  <a:lnTo>
                    <a:pt x="2395" y="1248"/>
                  </a:lnTo>
                  <a:lnTo>
                    <a:pt x="2170" y="1771"/>
                  </a:lnTo>
                  <a:lnTo>
                    <a:pt x="1946" y="2245"/>
                  </a:lnTo>
                  <a:lnTo>
                    <a:pt x="1597" y="3018"/>
                  </a:lnTo>
                  <a:lnTo>
                    <a:pt x="1023" y="4265"/>
                  </a:lnTo>
                  <a:lnTo>
                    <a:pt x="724" y="4914"/>
                  </a:lnTo>
                  <a:lnTo>
                    <a:pt x="449" y="5438"/>
                  </a:lnTo>
                  <a:lnTo>
                    <a:pt x="300" y="5662"/>
                  </a:lnTo>
                  <a:lnTo>
                    <a:pt x="175" y="5837"/>
                  </a:lnTo>
                  <a:lnTo>
                    <a:pt x="75" y="5936"/>
                  </a:lnTo>
                  <a:lnTo>
                    <a:pt x="1" y="5986"/>
                  </a:lnTo>
                  <a:lnTo>
                    <a:pt x="4814" y="5238"/>
                  </a:lnTo>
                  <a:lnTo>
                    <a:pt x="5113" y="5188"/>
                  </a:lnTo>
                  <a:lnTo>
                    <a:pt x="5413" y="5113"/>
                  </a:lnTo>
                  <a:lnTo>
                    <a:pt x="5687" y="5014"/>
                  </a:lnTo>
                  <a:lnTo>
                    <a:pt x="5961" y="4889"/>
                  </a:lnTo>
                  <a:lnTo>
                    <a:pt x="5886" y="4739"/>
                  </a:lnTo>
                  <a:lnTo>
                    <a:pt x="5787" y="4615"/>
                  </a:lnTo>
                  <a:lnTo>
                    <a:pt x="5637" y="4540"/>
                  </a:lnTo>
                  <a:lnTo>
                    <a:pt x="5487" y="4465"/>
                  </a:lnTo>
                  <a:lnTo>
                    <a:pt x="5313" y="4440"/>
                  </a:lnTo>
                  <a:lnTo>
                    <a:pt x="5138" y="4415"/>
                  </a:lnTo>
                  <a:lnTo>
                    <a:pt x="4964" y="4440"/>
                  </a:lnTo>
                  <a:lnTo>
                    <a:pt x="4789" y="4440"/>
                  </a:lnTo>
                  <a:lnTo>
                    <a:pt x="4515" y="4515"/>
                  </a:lnTo>
                  <a:lnTo>
                    <a:pt x="4215" y="4590"/>
                  </a:lnTo>
                  <a:lnTo>
                    <a:pt x="3667" y="4739"/>
                  </a:lnTo>
                  <a:lnTo>
                    <a:pt x="3367" y="4814"/>
                  </a:lnTo>
                  <a:lnTo>
                    <a:pt x="3093" y="4889"/>
                  </a:lnTo>
                  <a:lnTo>
                    <a:pt x="2794" y="4914"/>
                  </a:lnTo>
                  <a:lnTo>
                    <a:pt x="2495" y="4914"/>
                  </a:lnTo>
                  <a:lnTo>
                    <a:pt x="2345" y="4889"/>
                  </a:lnTo>
                  <a:lnTo>
                    <a:pt x="2245" y="4864"/>
                  </a:lnTo>
                  <a:lnTo>
                    <a:pt x="2195" y="4814"/>
                  </a:lnTo>
                  <a:lnTo>
                    <a:pt x="2145" y="4764"/>
                  </a:lnTo>
                  <a:lnTo>
                    <a:pt x="2096" y="4689"/>
                  </a:lnTo>
                  <a:lnTo>
                    <a:pt x="2071" y="4540"/>
                  </a:lnTo>
                  <a:lnTo>
                    <a:pt x="2071" y="4390"/>
                  </a:lnTo>
                  <a:lnTo>
                    <a:pt x="2096" y="4240"/>
                  </a:lnTo>
                  <a:lnTo>
                    <a:pt x="2195" y="3791"/>
                  </a:lnTo>
                  <a:lnTo>
                    <a:pt x="2320" y="3367"/>
                  </a:lnTo>
                  <a:lnTo>
                    <a:pt x="2445" y="2919"/>
                  </a:lnTo>
                  <a:lnTo>
                    <a:pt x="2619" y="2495"/>
                  </a:lnTo>
                  <a:lnTo>
                    <a:pt x="2794" y="2071"/>
                  </a:lnTo>
                  <a:lnTo>
                    <a:pt x="2993" y="1672"/>
                  </a:lnTo>
                  <a:lnTo>
                    <a:pt x="3193" y="1272"/>
                  </a:lnTo>
                  <a:lnTo>
                    <a:pt x="3442" y="873"/>
                  </a:lnTo>
                  <a:lnTo>
                    <a:pt x="3567" y="674"/>
                  </a:lnTo>
                  <a:lnTo>
                    <a:pt x="3617" y="549"/>
                  </a:lnTo>
                  <a:lnTo>
                    <a:pt x="3642" y="425"/>
                  </a:lnTo>
                  <a:lnTo>
                    <a:pt x="3667" y="200"/>
                  </a:lnTo>
                  <a:lnTo>
                    <a:pt x="3667" y="125"/>
                  </a:lnTo>
                  <a:lnTo>
                    <a:pt x="3617" y="75"/>
                  </a:lnTo>
                  <a:lnTo>
                    <a:pt x="3592" y="25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76;p44">
              <a:extLst>
                <a:ext uri="{FF2B5EF4-FFF2-40B4-BE49-F238E27FC236}">
                  <a16:creationId xmlns:a16="http://schemas.microsoft.com/office/drawing/2014/main" id="{732FAB29-39B7-F32A-CEF7-0E3A1EF36B88}"/>
                </a:ext>
              </a:extLst>
            </p:cNvPr>
            <p:cNvSpPr/>
            <p:nvPr/>
          </p:nvSpPr>
          <p:spPr>
            <a:xfrm rot="436686">
              <a:off x="3278069" y="1541555"/>
              <a:ext cx="42259" cy="35208"/>
            </a:xfrm>
            <a:custGeom>
              <a:avLst/>
              <a:gdLst/>
              <a:ahLst/>
              <a:cxnLst/>
              <a:rect l="l" t="t" r="r" b="b"/>
              <a:pathLst>
                <a:path w="899" h="749" extrusionOk="0">
                  <a:moveTo>
                    <a:pt x="724" y="1"/>
                  </a:moveTo>
                  <a:lnTo>
                    <a:pt x="674" y="26"/>
                  </a:lnTo>
                  <a:lnTo>
                    <a:pt x="549" y="51"/>
                  </a:lnTo>
                  <a:lnTo>
                    <a:pt x="425" y="150"/>
                  </a:lnTo>
                  <a:lnTo>
                    <a:pt x="300" y="250"/>
                  </a:lnTo>
                  <a:lnTo>
                    <a:pt x="175" y="375"/>
                  </a:lnTo>
                  <a:lnTo>
                    <a:pt x="50" y="549"/>
                  </a:lnTo>
                  <a:lnTo>
                    <a:pt x="1" y="649"/>
                  </a:lnTo>
                  <a:lnTo>
                    <a:pt x="1" y="699"/>
                  </a:lnTo>
                  <a:lnTo>
                    <a:pt x="25" y="724"/>
                  </a:lnTo>
                  <a:lnTo>
                    <a:pt x="75" y="749"/>
                  </a:lnTo>
                  <a:lnTo>
                    <a:pt x="150" y="724"/>
                  </a:lnTo>
                  <a:lnTo>
                    <a:pt x="275" y="649"/>
                  </a:lnTo>
                  <a:lnTo>
                    <a:pt x="425" y="549"/>
                  </a:lnTo>
                  <a:lnTo>
                    <a:pt x="574" y="500"/>
                  </a:lnTo>
                  <a:lnTo>
                    <a:pt x="649" y="475"/>
                  </a:lnTo>
                  <a:lnTo>
                    <a:pt x="749" y="500"/>
                  </a:lnTo>
                  <a:lnTo>
                    <a:pt x="824" y="500"/>
                  </a:lnTo>
                  <a:lnTo>
                    <a:pt x="824" y="475"/>
                  </a:lnTo>
                  <a:lnTo>
                    <a:pt x="873" y="325"/>
                  </a:lnTo>
                  <a:lnTo>
                    <a:pt x="898" y="200"/>
                  </a:lnTo>
                  <a:lnTo>
                    <a:pt x="873" y="101"/>
                  </a:lnTo>
                  <a:lnTo>
                    <a:pt x="824" y="51"/>
                  </a:lnTo>
                  <a:lnTo>
                    <a:pt x="774" y="26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77;p44">
              <a:extLst>
                <a:ext uri="{FF2B5EF4-FFF2-40B4-BE49-F238E27FC236}">
                  <a16:creationId xmlns:a16="http://schemas.microsoft.com/office/drawing/2014/main" id="{9EE0F927-1C77-F493-F6E3-8B8CCAADB131}"/>
                </a:ext>
              </a:extLst>
            </p:cNvPr>
            <p:cNvSpPr/>
            <p:nvPr/>
          </p:nvSpPr>
          <p:spPr>
            <a:xfrm rot="436686">
              <a:off x="3358716" y="1624471"/>
              <a:ext cx="31729" cy="30507"/>
            </a:xfrm>
            <a:custGeom>
              <a:avLst/>
              <a:gdLst/>
              <a:ahLst/>
              <a:cxnLst/>
              <a:rect l="l" t="t" r="r" b="b"/>
              <a:pathLst>
                <a:path w="675" h="649" extrusionOk="0">
                  <a:moveTo>
                    <a:pt x="550" y="0"/>
                  </a:moveTo>
                  <a:lnTo>
                    <a:pt x="425" y="25"/>
                  </a:lnTo>
                  <a:lnTo>
                    <a:pt x="325" y="50"/>
                  </a:lnTo>
                  <a:lnTo>
                    <a:pt x="225" y="75"/>
                  </a:lnTo>
                  <a:lnTo>
                    <a:pt x="126" y="100"/>
                  </a:lnTo>
                  <a:lnTo>
                    <a:pt x="51" y="150"/>
                  </a:lnTo>
                  <a:lnTo>
                    <a:pt x="1" y="249"/>
                  </a:lnTo>
                  <a:lnTo>
                    <a:pt x="1" y="374"/>
                  </a:lnTo>
                  <a:lnTo>
                    <a:pt x="1" y="499"/>
                  </a:lnTo>
                  <a:lnTo>
                    <a:pt x="26" y="599"/>
                  </a:lnTo>
                  <a:lnTo>
                    <a:pt x="26" y="624"/>
                  </a:lnTo>
                  <a:lnTo>
                    <a:pt x="51" y="649"/>
                  </a:lnTo>
                  <a:lnTo>
                    <a:pt x="101" y="649"/>
                  </a:lnTo>
                  <a:lnTo>
                    <a:pt x="151" y="574"/>
                  </a:lnTo>
                  <a:lnTo>
                    <a:pt x="250" y="424"/>
                  </a:lnTo>
                  <a:lnTo>
                    <a:pt x="300" y="374"/>
                  </a:lnTo>
                  <a:lnTo>
                    <a:pt x="375" y="324"/>
                  </a:lnTo>
                  <a:lnTo>
                    <a:pt x="525" y="299"/>
                  </a:lnTo>
                  <a:lnTo>
                    <a:pt x="600" y="274"/>
                  </a:lnTo>
                  <a:lnTo>
                    <a:pt x="674" y="200"/>
                  </a:lnTo>
                  <a:lnTo>
                    <a:pt x="674" y="125"/>
                  </a:lnTo>
                  <a:lnTo>
                    <a:pt x="674" y="75"/>
                  </a:lnTo>
                  <a:lnTo>
                    <a:pt x="649" y="50"/>
                  </a:lnTo>
                  <a:lnTo>
                    <a:pt x="600" y="25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78;p44">
              <a:extLst>
                <a:ext uri="{FF2B5EF4-FFF2-40B4-BE49-F238E27FC236}">
                  <a16:creationId xmlns:a16="http://schemas.microsoft.com/office/drawing/2014/main" id="{8E06E635-357E-1C19-AFF1-600FB2035C57}"/>
                </a:ext>
              </a:extLst>
            </p:cNvPr>
            <p:cNvSpPr/>
            <p:nvPr/>
          </p:nvSpPr>
          <p:spPr>
            <a:xfrm rot="436686">
              <a:off x="3297736" y="1586433"/>
              <a:ext cx="38733" cy="44609"/>
            </a:xfrm>
            <a:custGeom>
              <a:avLst/>
              <a:gdLst/>
              <a:ahLst/>
              <a:cxnLst/>
              <a:rect l="l" t="t" r="r" b="b"/>
              <a:pathLst>
                <a:path w="824" h="949" extrusionOk="0">
                  <a:moveTo>
                    <a:pt x="549" y="1"/>
                  </a:moveTo>
                  <a:lnTo>
                    <a:pt x="449" y="75"/>
                  </a:lnTo>
                  <a:lnTo>
                    <a:pt x="374" y="150"/>
                  </a:lnTo>
                  <a:lnTo>
                    <a:pt x="250" y="300"/>
                  </a:lnTo>
                  <a:lnTo>
                    <a:pt x="150" y="474"/>
                  </a:lnTo>
                  <a:lnTo>
                    <a:pt x="50" y="649"/>
                  </a:lnTo>
                  <a:lnTo>
                    <a:pt x="0" y="849"/>
                  </a:lnTo>
                  <a:lnTo>
                    <a:pt x="0" y="874"/>
                  </a:lnTo>
                  <a:lnTo>
                    <a:pt x="0" y="923"/>
                  </a:lnTo>
                  <a:lnTo>
                    <a:pt x="50" y="948"/>
                  </a:lnTo>
                  <a:lnTo>
                    <a:pt x="100" y="923"/>
                  </a:lnTo>
                  <a:lnTo>
                    <a:pt x="125" y="898"/>
                  </a:lnTo>
                  <a:lnTo>
                    <a:pt x="150" y="849"/>
                  </a:lnTo>
                  <a:lnTo>
                    <a:pt x="250" y="599"/>
                  </a:lnTo>
                  <a:lnTo>
                    <a:pt x="324" y="474"/>
                  </a:lnTo>
                  <a:lnTo>
                    <a:pt x="399" y="350"/>
                  </a:lnTo>
                  <a:lnTo>
                    <a:pt x="499" y="275"/>
                  </a:lnTo>
                  <a:lnTo>
                    <a:pt x="549" y="250"/>
                  </a:lnTo>
                  <a:lnTo>
                    <a:pt x="599" y="225"/>
                  </a:lnTo>
                  <a:lnTo>
                    <a:pt x="724" y="250"/>
                  </a:lnTo>
                  <a:lnTo>
                    <a:pt x="773" y="225"/>
                  </a:lnTo>
                  <a:lnTo>
                    <a:pt x="823" y="200"/>
                  </a:lnTo>
                  <a:lnTo>
                    <a:pt x="823" y="150"/>
                  </a:lnTo>
                  <a:lnTo>
                    <a:pt x="823" y="100"/>
                  </a:lnTo>
                  <a:lnTo>
                    <a:pt x="748" y="26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79;p44">
              <a:extLst>
                <a:ext uri="{FF2B5EF4-FFF2-40B4-BE49-F238E27FC236}">
                  <a16:creationId xmlns:a16="http://schemas.microsoft.com/office/drawing/2014/main" id="{83D9E73B-7419-48A1-446D-7E89FD66CB8D}"/>
                </a:ext>
              </a:extLst>
            </p:cNvPr>
            <p:cNvSpPr/>
            <p:nvPr/>
          </p:nvSpPr>
          <p:spPr>
            <a:xfrm rot="436686">
              <a:off x="3639203" y="1951092"/>
              <a:ext cx="152441" cy="193525"/>
            </a:xfrm>
            <a:custGeom>
              <a:avLst/>
              <a:gdLst/>
              <a:ahLst/>
              <a:cxnLst/>
              <a:rect l="l" t="t" r="r" b="b"/>
              <a:pathLst>
                <a:path w="3243" h="4117" extrusionOk="0">
                  <a:moveTo>
                    <a:pt x="1048" y="1"/>
                  </a:moveTo>
                  <a:lnTo>
                    <a:pt x="973" y="26"/>
                  </a:lnTo>
                  <a:lnTo>
                    <a:pt x="948" y="76"/>
                  </a:lnTo>
                  <a:lnTo>
                    <a:pt x="923" y="101"/>
                  </a:lnTo>
                  <a:lnTo>
                    <a:pt x="923" y="175"/>
                  </a:lnTo>
                  <a:lnTo>
                    <a:pt x="948" y="300"/>
                  </a:lnTo>
                  <a:lnTo>
                    <a:pt x="998" y="450"/>
                  </a:lnTo>
                  <a:lnTo>
                    <a:pt x="1098" y="699"/>
                  </a:lnTo>
                  <a:lnTo>
                    <a:pt x="1222" y="949"/>
                  </a:lnTo>
                  <a:lnTo>
                    <a:pt x="1247" y="1073"/>
                  </a:lnTo>
                  <a:lnTo>
                    <a:pt x="1272" y="1198"/>
                  </a:lnTo>
                  <a:lnTo>
                    <a:pt x="1272" y="1323"/>
                  </a:lnTo>
                  <a:lnTo>
                    <a:pt x="1272" y="1422"/>
                  </a:lnTo>
                  <a:lnTo>
                    <a:pt x="1197" y="1647"/>
                  </a:lnTo>
                  <a:lnTo>
                    <a:pt x="1048" y="1896"/>
                  </a:lnTo>
                  <a:lnTo>
                    <a:pt x="823" y="2146"/>
                  </a:lnTo>
                  <a:lnTo>
                    <a:pt x="674" y="2320"/>
                  </a:lnTo>
                  <a:lnTo>
                    <a:pt x="499" y="2520"/>
                  </a:lnTo>
                  <a:lnTo>
                    <a:pt x="349" y="2694"/>
                  </a:lnTo>
                  <a:lnTo>
                    <a:pt x="200" y="2919"/>
                  </a:lnTo>
                  <a:lnTo>
                    <a:pt x="75" y="3143"/>
                  </a:lnTo>
                  <a:lnTo>
                    <a:pt x="25" y="3293"/>
                  </a:lnTo>
                  <a:lnTo>
                    <a:pt x="0" y="3468"/>
                  </a:lnTo>
                  <a:lnTo>
                    <a:pt x="25" y="3592"/>
                  </a:lnTo>
                  <a:lnTo>
                    <a:pt x="75" y="3717"/>
                  </a:lnTo>
                  <a:lnTo>
                    <a:pt x="125" y="3817"/>
                  </a:lnTo>
                  <a:lnTo>
                    <a:pt x="175" y="3867"/>
                  </a:lnTo>
                  <a:lnTo>
                    <a:pt x="250" y="3941"/>
                  </a:lnTo>
                  <a:lnTo>
                    <a:pt x="349" y="3991"/>
                  </a:lnTo>
                  <a:lnTo>
                    <a:pt x="549" y="4066"/>
                  </a:lnTo>
                  <a:lnTo>
                    <a:pt x="823" y="4091"/>
                  </a:lnTo>
                  <a:lnTo>
                    <a:pt x="1297" y="4116"/>
                  </a:lnTo>
                  <a:lnTo>
                    <a:pt x="1696" y="4066"/>
                  </a:lnTo>
                  <a:lnTo>
                    <a:pt x="2095" y="3991"/>
                  </a:lnTo>
                  <a:lnTo>
                    <a:pt x="2469" y="3892"/>
                  </a:lnTo>
                  <a:lnTo>
                    <a:pt x="2843" y="3742"/>
                  </a:lnTo>
                  <a:lnTo>
                    <a:pt x="2993" y="3692"/>
                  </a:lnTo>
                  <a:lnTo>
                    <a:pt x="3118" y="3567"/>
                  </a:lnTo>
                  <a:lnTo>
                    <a:pt x="3193" y="3468"/>
                  </a:lnTo>
                  <a:lnTo>
                    <a:pt x="3242" y="3343"/>
                  </a:lnTo>
                  <a:lnTo>
                    <a:pt x="3242" y="3193"/>
                  </a:lnTo>
                  <a:lnTo>
                    <a:pt x="3218" y="3044"/>
                  </a:lnTo>
                  <a:lnTo>
                    <a:pt x="3193" y="2894"/>
                  </a:lnTo>
                  <a:lnTo>
                    <a:pt x="3143" y="2769"/>
                  </a:lnTo>
                  <a:lnTo>
                    <a:pt x="2993" y="2520"/>
                  </a:lnTo>
                  <a:lnTo>
                    <a:pt x="2794" y="2270"/>
                  </a:lnTo>
                  <a:lnTo>
                    <a:pt x="2519" y="2046"/>
                  </a:lnTo>
                  <a:lnTo>
                    <a:pt x="2395" y="1971"/>
                  </a:lnTo>
                  <a:lnTo>
                    <a:pt x="2245" y="1896"/>
                  </a:lnTo>
                  <a:lnTo>
                    <a:pt x="2095" y="1846"/>
                  </a:lnTo>
                  <a:lnTo>
                    <a:pt x="1946" y="1846"/>
                  </a:lnTo>
                  <a:lnTo>
                    <a:pt x="1796" y="1871"/>
                  </a:lnTo>
                  <a:lnTo>
                    <a:pt x="1671" y="1946"/>
                  </a:lnTo>
                  <a:lnTo>
                    <a:pt x="1571" y="2021"/>
                  </a:lnTo>
                  <a:lnTo>
                    <a:pt x="1472" y="2096"/>
                  </a:lnTo>
                  <a:lnTo>
                    <a:pt x="1272" y="2320"/>
                  </a:lnTo>
                  <a:lnTo>
                    <a:pt x="1073" y="2545"/>
                  </a:lnTo>
                  <a:lnTo>
                    <a:pt x="898" y="2794"/>
                  </a:lnTo>
                  <a:lnTo>
                    <a:pt x="748" y="3044"/>
                  </a:lnTo>
                  <a:lnTo>
                    <a:pt x="699" y="3193"/>
                  </a:lnTo>
                  <a:lnTo>
                    <a:pt x="674" y="3268"/>
                  </a:lnTo>
                  <a:lnTo>
                    <a:pt x="699" y="3368"/>
                  </a:lnTo>
                  <a:lnTo>
                    <a:pt x="723" y="3443"/>
                  </a:lnTo>
                  <a:lnTo>
                    <a:pt x="748" y="3493"/>
                  </a:lnTo>
                  <a:lnTo>
                    <a:pt x="873" y="3592"/>
                  </a:lnTo>
                  <a:lnTo>
                    <a:pt x="1023" y="3642"/>
                  </a:lnTo>
                  <a:lnTo>
                    <a:pt x="1222" y="3667"/>
                  </a:lnTo>
                  <a:lnTo>
                    <a:pt x="1497" y="3642"/>
                  </a:lnTo>
                  <a:lnTo>
                    <a:pt x="1771" y="3592"/>
                  </a:lnTo>
                  <a:lnTo>
                    <a:pt x="1946" y="3542"/>
                  </a:lnTo>
                  <a:lnTo>
                    <a:pt x="2145" y="3468"/>
                  </a:lnTo>
                  <a:lnTo>
                    <a:pt x="2320" y="3368"/>
                  </a:lnTo>
                  <a:lnTo>
                    <a:pt x="2395" y="3293"/>
                  </a:lnTo>
                  <a:lnTo>
                    <a:pt x="2469" y="3218"/>
                  </a:lnTo>
                  <a:lnTo>
                    <a:pt x="2519" y="3118"/>
                  </a:lnTo>
                  <a:lnTo>
                    <a:pt x="2569" y="2994"/>
                  </a:lnTo>
                  <a:lnTo>
                    <a:pt x="2594" y="2869"/>
                  </a:lnTo>
                  <a:lnTo>
                    <a:pt x="2569" y="2719"/>
                  </a:lnTo>
                  <a:lnTo>
                    <a:pt x="2544" y="2620"/>
                  </a:lnTo>
                  <a:lnTo>
                    <a:pt x="2494" y="2545"/>
                  </a:lnTo>
                  <a:lnTo>
                    <a:pt x="2419" y="2470"/>
                  </a:lnTo>
                  <a:lnTo>
                    <a:pt x="2345" y="2420"/>
                  </a:lnTo>
                  <a:lnTo>
                    <a:pt x="2270" y="2370"/>
                  </a:lnTo>
                  <a:lnTo>
                    <a:pt x="1995" y="2370"/>
                  </a:lnTo>
                  <a:lnTo>
                    <a:pt x="1821" y="2445"/>
                  </a:lnTo>
                  <a:lnTo>
                    <a:pt x="1621" y="2570"/>
                  </a:lnTo>
                  <a:lnTo>
                    <a:pt x="1571" y="2620"/>
                  </a:lnTo>
                  <a:lnTo>
                    <a:pt x="1497" y="2694"/>
                  </a:lnTo>
                  <a:lnTo>
                    <a:pt x="1422" y="2819"/>
                  </a:lnTo>
                  <a:lnTo>
                    <a:pt x="1422" y="2894"/>
                  </a:lnTo>
                  <a:lnTo>
                    <a:pt x="1397" y="2944"/>
                  </a:lnTo>
                  <a:lnTo>
                    <a:pt x="1422" y="3044"/>
                  </a:lnTo>
                  <a:lnTo>
                    <a:pt x="1472" y="3118"/>
                  </a:lnTo>
                  <a:lnTo>
                    <a:pt x="1547" y="3168"/>
                  </a:lnTo>
                  <a:lnTo>
                    <a:pt x="1646" y="3218"/>
                  </a:lnTo>
                  <a:lnTo>
                    <a:pt x="1796" y="3218"/>
                  </a:lnTo>
                  <a:lnTo>
                    <a:pt x="1846" y="3168"/>
                  </a:lnTo>
                  <a:lnTo>
                    <a:pt x="1896" y="3118"/>
                  </a:lnTo>
                  <a:lnTo>
                    <a:pt x="1921" y="3069"/>
                  </a:lnTo>
                  <a:lnTo>
                    <a:pt x="1921" y="3019"/>
                  </a:lnTo>
                  <a:lnTo>
                    <a:pt x="1896" y="2969"/>
                  </a:lnTo>
                  <a:lnTo>
                    <a:pt x="1846" y="2919"/>
                  </a:lnTo>
                  <a:lnTo>
                    <a:pt x="1771" y="2894"/>
                  </a:lnTo>
                  <a:lnTo>
                    <a:pt x="1696" y="2944"/>
                  </a:lnTo>
                  <a:lnTo>
                    <a:pt x="1721" y="2869"/>
                  </a:lnTo>
                  <a:lnTo>
                    <a:pt x="1796" y="2794"/>
                  </a:lnTo>
                  <a:lnTo>
                    <a:pt x="1871" y="2744"/>
                  </a:lnTo>
                  <a:lnTo>
                    <a:pt x="1971" y="2669"/>
                  </a:lnTo>
                  <a:lnTo>
                    <a:pt x="2095" y="2645"/>
                  </a:lnTo>
                  <a:lnTo>
                    <a:pt x="2145" y="2645"/>
                  </a:lnTo>
                  <a:lnTo>
                    <a:pt x="2220" y="2669"/>
                  </a:lnTo>
                  <a:lnTo>
                    <a:pt x="2270" y="2719"/>
                  </a:lnTo>
                  <a:lnTo>
                    <a:pt x="2295" y="2794"/>
                  </a:lnTo>
                  <a:lnTo>
                    <a:pt x="2295" y="2869"/>
                  </a:lnTo>
                  <a:lnTo>
                    <a:pt x="2295" y="2919"/>
                  </a:lnTo>
                  <a:lnTo>
                    <a:pt x="2270" y="2994"/>
                  </a:lnTo>
                  <a:lnTo>
                    <a:pt x="2245" y="3044"/>
                  </a:lnTo>
                  <a:lnTo>
                    <a:pt x="2120" y="3143"/>
                  </a:lnTo>
                  <a:lnTo>
                    <a:pt x="1995" y="3218"/>
                  </a:lnTo>
                  <a:lnTo>
                    <a:pt x="1871" y="3268"/>
                  </a:lnTo>
                  <a:lnTo>
                    <a:pt x="1721" y="3318"/>
                  </a:lnTo>
                  <a:lnTo>
                    <a:pt x="1472" y="3343"/>
                  </a:lnTo>
                  <a:lnTo>
                    <a:pt x="1222" y="3368"/>
                  </a:lnTo>
                  <a:lnTo>
                    <a:pt x="1048" y="3368"/>
                  </a:lnTo>
                  <a:lnTo>
                    <a:pt x="973" y="3343"/>
                  </a:lnTo>
                  <a:lnTo>
                    <a:pt x="948" y="3318"/>
                  </a:lnTo>
                  <a:lnTo>
                    <a:pt x="973" y="3243"/>
                  </a:lnTo>
                  <a:lnTo>
                    <a:pt x="998" y="3168"/>
                  </a:lnTo>
                  <a:lnTo>
                    <a:pt x="1147" y="2944"/>
                  </a:lnTo>
                  <a:lnTo>
                    <a:pt x="1297" y="2719"/>
                  </a:lnTo>
                  <a:lnTo>
                    <a:pt x="1472" y="2495"/>
                  </a:lnTo>
                  <a:lnTo>
                    <a:pt x="1671" y="2295"/>
                  </a:lnTo>
                  <a:lnTo>
                    <a:pt x="1821" y="2196"/>
                  </a:lnTo>
                  <a:lnTo>
                    <a:pt x="1896" y="2146"/>
                  </a:lnTo>
                  <a:lnTo>
                    <a:pt x="1971" y="2121"/>
                  </a:lnTo>
                  <a:lnTo>
                    <a:pt x="2070" y="2121"/>
                  </a:lnTo>
                  <a:lnTo>
                    <a:pt x="2170" y="2171"/>
                  </a:lnTo>
                  <a:lnTo>
                    <a:pt x="2345" y="2270"/>
                  </a:lnTo>
                  <a:lnTo>
                    <a:pt x="2594" y="2470"/>
                  </a:lnTo>
                  <a:lnTo>
                    <a:pt x="2769" y="2669"/>
                  </a:lnTo>
                  <a:lnTo>
                    <a:pt x="2893" y="2869"/>
                  </a:lnTo>
                  <a:lnTo>
                    <a:pt x="2943" y="3093"/>
                  </a:lnTo>
                  <a:lnTo>
                    <a:pt x="2968" y="3218"/>
                  </a:lnTo>
                  <a:lnTo>
                    <a:pt x="2943" y="3318"/>
                  </a:lnTo>
                  <a:lnTo>
                    <a:pt x="2918" y="3393"/>
                  </a:lnTo>
                  <a:lnTo>
                    <a:pt x="2818" y="3443"/>
                  </a:lnTo>
                  <a:lnTo>
                    <a:pt x="2719" y="3493"/>
                  </a:lnTo>
                  <a:lnTo>
                    <a:pt x="2270" y="3667"/>
                  </a:lnTo>
                  <a:lnTo>
                    <a:pt x="1796" y="3767"/>
                  </a:lnTo>
                  <a:lnTo>
                    <a:pt x="1322" y="3817"/>
                  </a:lnTo>
                  <a:lnTo>
                    <a:pt x="848" y="3817"/>
                  </a:lnTo>
                  <a:lnTo>
                    <a:pt x="649" y="3792"/>
                  </a:lnTo>
                  <a:lnTo>
                    <a:pt x="499" y="3767"/>
                  </a:lnTo>
                  <a:lnTo>
                    <a:pt x="374" y="3692"/>
                  </a:lnTo>
                  <a:lnTo>
                    <a:pt x="324" y="3592"/>
                  </a:lnTo>
                  <a:lnTo>
                    <a:pt x="300" y="3517"/>
                  </a:lnTo>
                  <a:lnTo>
                    <a:pt x="300" y="3418"/>
                  </a:lnTo>
                  <a:lnTo>
                    <a:pt x="349" y="3243"/>
                  </a:lnTo>
                  <a:lnTo>
                    <a:pt x="449" y="3044"/>
                  </a:lnTo>
                  <a:lnTo>
                    <a:pt x="574" y="2869"/>
                  </a:lnTo>
                  <a:lnTo>
                    <a:pt x="873" y="2520"/>
                  </a:lnTo>
                  <a:lnTo>
                    <a:pt x="1048" y="2345"/>
                  </a:lnTo>
                  <a:lnTo>
                    <a:pt x="1297" y="2046"/>
                  </a:lnTo>
                  <a:lnTo>
                    <a:pt x="1372" y="1896"/>
                  </a:lnTo>
                  <a:lnTo>
                    <a:pt x="1447" y="1747"/>
                  </a:lnTo>
                  <a:lnTo>
                    <a:pt x="1497" y="1597"/>
                  </a:lnTo>
                  <a:lnTo>
                    <a:pt x="1547" y="1447"/>
                  </a:lnTo>
                  <a:lnTo>
                    <a:pt x="1547" y="1323"/>
                  </a:lnTo>
                  <a:lnTo>
                    <a:pt x="1547" y="1173"/>
                  </a:lnTo>
                  <a:lnTo>
                    <a:pt x="1522" y="1023"/>
                  </a:lnTo>
                  <a:lnTo>
                    <a:pt x="1472" y="874"/>
                  </a:lnTo>
                  <a:lnTo>
                    <a:pt x="1372" y="599"/>
                  </a:lnTo>
                  <a:lnTo>
                    <a:pt x="1247" y="350"/>
                  </a:lnTo>
                  <a:lnTo>
                    <a:pt x="1197" y="126"/>
                  </a:lnTo>
                  <a:lnTo>
                    <a:pt x="1172" y="76"/>
                  </a:lnTo>
                  <a:lnTo>
                    <a:pt x="1147" y="26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257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0117 0.401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Alphabets | English - Quizizz">
            <a:extLst>
              <a:ext uri="{FF2B5EF4-FFF2-40B4-BE49-F238E27FC236}">
                <a16:creationId xmlns:a16="http://schemas.microsoft.com/office/drawing/2014/main" id="{137542CD-20A7-BF01-ED6B-95D4D8E2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94" y="4097995"/>
            <a:ext cx="4414932" cy="30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BD579-DBF2-632B-CA04-F3FAA579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406" y="55682"/>
            <a:ext cx="1572945" cy="1394081"/>
          </a:xfrm>
          <a:prstGeom prst="rect">
            <a:avLst/>
          </a:prstGeom>
        </p:spPr>
      </p:pic>
      <p:sp>
        <p:nvSpPr>
          <p:cNvPr id="4" name="Title 61">
            <a:extLst>
              <a:ext uri="{FF2B5EF4-FFF2-40B4-BE49-F238E27FC236}">
                <a16:creationId xmlns:a16="http://schemas.microsoft.com/office/drawing/2014/main" id="{0E732770-9671-1017-A90A-5C010D2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07" y="113841"/>
            <a:ext cx="2980243" cy="1324867"/>
          </a:xfrm>
          <a:noFill/>
        </p:spPr>
        <p:txBody>
          <a:bodyPr/>
          <a:lstStyle/>
          <a:p>
            <a:r>
              <a:rPr lang="vi-VN" sz="5867" dirty="0" smtClean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5867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B870B-B1BD-F11A-8307-578352007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654" y="3810163"/>
            <a:ext cx="3891729" cy="3107668"/>
          </a:xfrm>
          <a:prstGeom prst="rect">
            <a:avLst/>
          </a:prstGeom>
        </p:spPr>
      </p:pic>
      <p:sp>
        <p:nvSpPr>
          <p:cNvPr id="319" name="Rounded Rectangle 318"/>
          <p:cNvSpPr/>
          <p:nvPr/>
        </p:nvSpPr>
        <p:spPr>
          <a:xfrm>
            <a:off x="1037714" y="2089766"/>
            <a:ext cx="10448274" cy="12089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0" name="Group 319"/>
          <p:cNvGrpSpPr/>
          <p:nvPr/>
        </p:nvGrpSpPr>
        <p:grpSpPr>
          <a:xfrm>
            <a:off x="1268508" y="2304387"/>
            <a:ext cx="10732168" cy="821983"/>
            <a:chOff x="1222409" y="3708199"/>
            <a:chExt cx="10732168" cy="821983"/>
          </a:xfrm>
        </p:grpSpPr>
        <p:sp>
          <p:nvSpPr>
            <p:cNvPr id="321" name="TextBox 320"/>
            <p:cNvSpPr txBox="1"/>
            <p:nvPr/>
          </p:nvSpPr>
          <p:spPr>
            <a:xfrm>
              <a:off x="1222409" y="3822296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2 500 300             2 000 000 + 500 000 + 300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110142" y="370819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 smtClean="0"/>
                <a:t>=</a:t>
              </a:r>
              <a:endParaRPr lang="en-US" sz="4800" b="1" dirty="0"/>
            </a:p>
          </p:txBody>
        </p:sp>
      </p:grpSp>
      <p:grpSp>
        <p:nvGrpSpPr>
          <p:cNvPr id="58" name="Google Shape;1372;p43">
            <a:extLst>
              <a:ext uri="{FF2B5EF4-FFF2-40B4-BE49-F238E27FC236}">
                <a16:creationId xmlns:a16="http://schemas.microsoft.com/office/drawing/2014/main" id="{2A2B44F9-D5E2-FA87-D534-EF63DA74081A}"/>
              </a:ext>
            </a:extLst>
          </p:cNvPr>
          <p:cNvGrpSpPr/>
          <p:nvPr/>
        </p:nvGrpSpPr>
        <p:grpSpPr>
          <a:xfrm>
            <a:off x="3878007" y="1887842"/>
            <a:ext cx="1134500" cy="1526360"/>
            <a:chOff x="6780702" y="1034677"/>
            <a:chExt cx="739460" cy="557439"/>
          </a:xfrm>
        </p:grpSpPr>
        <p:sp>
          <p:nvSpPr>
            <p:cNvPr id="59" name="Google Shape;1373;p43">
              <a:extLst>
                <a:ext uri="{FF2B5EF4-FFF2-40B4-BE49-F238E27FC236}">
                  <a16:creationId xmlns:a16="http://schemas.microsoft.com/office/drawing/2014/main" id="{231EC395-514E-8AED-F862-CACFB1FECEC2}"/>
                </a:ext>
              </a:extLst>
            </p:cNvPr>
            <p:cNvSpPr/>
            <p:nvPr/>
          </p:nvSpPr>
          <p:spPr>
            <a:xfrm>
              <a:off x="6780702" y="1034677"/>
              <a:ext cx="739460" cy="557439"/>
            </a:xfrm>
            <a:custGeom>
              <a:avLst/>
              <a:gdLst/>
              <a:ahLst/>
              <a:cxnLst/>
              <a:rect l="l" t="t" r="r" b="b"/>
              <a:pathLst>
                <a:path w="25350" h="19110" extrusionOk="0">
                  <a:moveTo>
                    <a:pt x="23195" y="8543"/>
                  </a:moveTo>
                  <a:lnTo>
                    <a:pt x="23399" y="8691"/>
                  </a:lnTo>
                  <a:lnTo>
                    <a:pt x="23604" y="8858"/>
                  </a:lnTo>
                  <a:lnTo>
                    <a:pt x="22527" y="9415"/>
                  </a:lnTo>
                  <a:lnTo>
                    <a:pt x="22564" y="9267"/>
                  </a:lnTo>
                  <a:lnTo>
                    <a:pt x="22564" y="9100"/>
                  </a:lnTo>
                  <a:lnTo>
                    <a:pt x="22545" y="8951"/>
                  </a:lnTo>
                  <a:lnTo>
                    <a:pt x="22489" y="8821"/>
                  </a:lnTo>
                  <a:lnTo>
                    <a:pt x="22694" y="8821"/>
                  </a:lnTo>
                  <a:lnTo>
                    <a:pt x="22805" y="8803"/>
                  </a:lnTo>
                  <a:lnTo>
                    <a:pt x="22898" y="8765"/>
                  </a:lnTo>
                  <a:lnTo>
                    <a:pt x="22972" y="8728"/>
                  </a:lnTo>
                  <a:lnTo>
                    <a:pt x="23065" y="8673"/>
                  </a:lnTo>
                  <a:lnTo>
                    <a:pt x="23139" y="8617"/>
                  </a:lnTo>
                  <a:lnTo>
                    <a:pt x="23195" y="8543"/>
                  </a:lnTo>
                  <a:close/>
                  <a:moveTo>
                    <a:pt x="22768" y="7113"/>
                  </a:moveTo>
                  <a:lnTo>
                    <a:pt x="22898" y="7131"/>
                  </a:lnTo>
                  <a:lnTo>
                    <a:pt x="22991" y="7187"/>
                  </a:lnTo>
                  <a:lnTo>
                    <a:pt x="23046" y="7224"/>
                  </a:lnTo>
                  <a:lnTo>
                    <a:pt x="23084" y="7261"/>
                  </a:lnTo>
                  <a:lnTo>
                    <a:pt x="23102" y="7317"/>
                  </a:lnTo>
                  <a:lnTo>
                    <a:pt x="23121" y="7373"/>
                  </a:lnTo>
                  <a:lnTo>
                    <a:pt x="23121" y="7484"/>
                  </a:lnTo>
                  <a:lnTo>
                    <a:pt x="23084" y="7596"/>
                  </a:lnTo>
                  <a:lnTo>
                    <a:pt x="23028" y="7670"/>
                  </a:lnTo>
                  <a:lnTo>
                    <a:pt x="22954" y="7744"/>
                  </a:lnTo>
                  <a:lnTo>
                    <a:pt x="22861" y="7744"/>
                  </a:lnTo>
                  <a:lnTo>
                    <a:pt x="22842" y="7781"/>
                  </a:lnTo>
                  <a:lnTo>
                    <a:pt x="22787" y="7837"/>
                  </a:lnTo>
                  <a:lnTo>
                    <a:pt x="22787" y="7874"/>
                  </a:lnTo>
                  <a:lnTo>
                    <a:pt x="22787" y="7911"/>
                  </a:lnTo>
                  <a:lnTo>
                    <a:pt x="22805" y="7930"/>
                  </a:lnTo>
                  <a:lnTo>
                    <a:pt x="22842" y="7967"/>
                  </a:lnTo>
                  <a:lnTo>
                    <a:pt x="22916" y="8004"/>
                  </a:lnTo>
                  <a:lnTo>
                    <a:pt x="22954" y="8041"/>
                  </a:lnTo>
                  <a:lnTo>
                    <a:pt x="22991" y="8097"/>
                  </a:lnTo>
                  <a:lnTo>
                    <a:pt x="23028" y="8153"/>
                  </a:lnTo>
                  <a:lnTo>
                    <a:pt x="23028" y="8227"/>
                  </a:lnTo>
                  <a:lnTo>
                    <a:pt x="23028" y="8301"/>
                  </a:lnTo>
                  <a:lnTo>
                    <a:pt x="23009" y="8375"/>
                  </a:lnTo>
                  <a:lnTo>
                    <a:pt x="22972" y="8431"/>
                  </a:lnTo>
                  <a:lnTo>
                    <a:pt x="22916" y="8505"/>
                  </a:lnTo>
                  <a:lnTo>
                    <a:pt x="22842" y="8561"/>
                  </a:lnTo>
                  <a:lnTo>
                    <a:pt x="22749" y="8598"/>
                  </a:lnTo>
                  <a:lnTo>
                    <a:pt x="22657" y="8617"/>
                  </a:lnTo>
                  <a:lnTo>
                    <a:pt x="22471" y="8635"/>
                  </a:lnTo>
                  <a:lnTo>
                    <a:pt x="22285" y="8617"/>
                  </a:lnTo>
                  <a:lnTo>
                    <a:pt x="22211" y="8580"/>
                  </a:lnTo>
                  <a:lnTo>
                    <a:pt x="22137" y="8580"/>
                  </a:lnTo>
                  <a:lnTo>
                    <a:pt x="22099" y="8598"/>
                  </a:lnTo>
                  <a:lnTo>
                    <a:pt x="22062" y="8617"/>
                  </a:lnTo>
                  <a:lnTo>
                    <a:pt x="22044" y="8654"/>
                  </a:lnTo>
                  <a:lnTo>
                    <a:pt x="22025" y="8691"/>
                  </a:lnTo>
                  <a:lnTo>
                    <a:pt x="22044" y="8728"/>
                  </a:lnTo>
                  <a:lnTo>
                    <a:pt x="22062" y="8765"/>
                  </a:lnTo>
                  <a:lnTo>
                    <a:pt x="22174" y="8858"/>
                  </a:lnTo>
                  <a:lnTo>
                    <a:pt x="22229" y="8970"/>
                  </a:lnTo>
                  <a:lnTo>
                    <a:pt x="22267" y="9100"/>
                  </a:lnTo>
                  <a:lnTo>
                    <a:pt x="22267" y="9211"/>
                  </a:lnTo>
                  <a:lnTo>
                    <a:pt x="22248" y="9341"/>
                  </a:lnTo>
                  <a:lnTo>
                    <a:pt x="22211" y="9453"/>
                  </a:lnTo>
                  <a:lnTo>
                    <a:pt x="22155" y="9564"/>
                  </a:lnTo>
                  <a:lnTo>
                    <a:pt x="22062" y="9657"/>
                  </a:lnTo>
                  <a:lnTo>
                    <a:pt x="21747" y="9843"/>
                  </a:lnTo>
                  <a:lnTo>
                    <a:pt x="21449" y="9917"/>
                  </a:lnTo>
                  <a:lnTo>
                    <a:pt x="21282" y="9954"/>
                  </a:lnTo>
                  <a:lnTo>
                    <a:pt x="21134" y="9954"/>
                  </a:lnTo>
                  <a:lnTo>
                    <a:pt x="20985" y="9935"/>
                  </a:lnTo>
                  <a:lnTo>
                    <a:pt x="20874" y="9898"/>
                  </a:lnTo>
                  <a:lnTo>
                    <a:pt x="20837" y="9880"/>
                  </a:lnTo>
                  <a:lnTo>
                    <a:pt x="20799" y="9843"/>
                  </a:lnTo>
                  <a:lnTo>
                    <a:pt x="20762" y="9787"/>
                  </a:lnTo>
                  <a:lnTo>
                    <a:pt x="20744" y="9731"/>
                  </a:lnTo>
                  <a:lnTo>
                    <a:pt x="20725" y="9694"/>
                  </a:lnTo>
                  <a:lnTo>
                    <a:pt x="20651" y="9694"/>
                  </a:lnTo>
                  <a:lnTo>
                    <a:pt x="20632" y="9713"/>
                  </a:lnTo>
                  <a:lnTo>
                    <a:pt x="20614" y="9768"/>
                  </a:lnTo>
                  <a:lnTo>
                    <a:pt x="20558" y="9768"/>
                  </a:lnTo>
                  <a:lnTo>
                    <a:pt x="20521" y="9787"/>
                  </a:lnTo>
                  <a:lnTo>
                    <a:pt x="20502" y="9805"/>
                  </a:lnTo>
                  <a:lnTo>
                    <a:pt x="20409" y="9954"/>
                  </a:lnTo>
                  <a:lnTo>
                    <a:pt x="20298" y="10065"/>
                  </a:lnTo>
                  <a:lnTo>
                    <a:pt x="20168" y="10158"/>
                  </a:lnTo>
                  <a:lnTo>
                    <a:pt x="20019" y="10214"/>
                  </a:lnTo>
                  <a:lnTo>
                    <a:pt x="19871" y="10251"/>
                  </a:lnTo>
                  <a:lnTo>
                    <a:pt x="19722" y="10251"/>
                  </a:lnTo>
                  <a:lnTo>
                    <a:pt x="19574" y="10214"/>
                  </a:lnTo>
                  <a:lnTo>
                    <a:pt x="19425" y="10140"/>
                  </a:lnTo>
                  <a:lnTo>
                    <a:pt x="19481" y="10028"/>
                  </a:lnTo>
                  <a:lnTo>
                    <a:pt x="19518" y="9917"/>
                  </a:lnTo>
                  <a:lnTo>
                    <a:pt x="19667" y="9954"/>
                  </a:lnTo>
                  <a:lnTo>
                    <a:pt x="19815" y="9954"/>
                  </a:lnTo>
                  <a:lnTo>
                    <a:pt x="19964" y="9917"/>
                  </a:lnTo>
                  <a:lnTo>
                    <a:pt x="20094" y="9861"/>
                  </a:lnTo>
                  <a:lnTo>
                    <a:pt x="20187" y="9787"/>
                  </a:lnTo>
                  <a:lnTo>
                    <a:pt x="20261" y="9713"/>
                  </a:lnTo>
                  <a:lnTo>
                    <a:pt x="20317" y="9620"/>
                  </a:lnTo>
                  <a:lnTo>
                    <a:pt x="20372" y="9527"/>
                  </a:lnTo>
                  <a:lnTo>
                    <a:pt x="20391" y="9434"/>
                  </a:lnTo>
                  <a:lnTo>
                    <a:pt x="20409" y="9323"/>
                  </a:lnTo>
                  <a:lnTo>
                    <a:pt x="20409" y="9230"/>
                  </a:lnTo>
                  <a:lnTo>
                    <a:pt x="20409" y="9118"/>
                  </a:lnTo>
                  <a:lnTo>
                    <a:pt x="20929" y="8877"/>
                  </a:lnTo>
                  <a:lnTo>
                    <a:pt x="21282" y="8673"/>
                  </a:lnTo>
                  <a:lnTo>
                    <a:pt x="21598" y="8487"/>
                  </a:lnTo>
                  <a:lnTo>
                    <a:pt x="21877" y="8283"/>
                  </a:lnTo>
                  <a:lnTo>
                    <a:pt x="22118" y="8078"/>
                  </a:lnTo>
                  <a:lnTo>
                    <a:pt x="22322" y="7855"/>
                  </a:lnTo>
                  <a:lnTo>
                    <a:pt x="22508" y="7633"/>
                  </a:lnTo>
                  <a:lnTo>
                    <a:pt x="22657" y="7373"/>
                  </a:lnTo>
                  <a:lnTo>
                    <a:pt x="22768" y="7113"/>
                  </a:lnTo>
                  <a:close/>
                  <a:moveTo>
                    <a:pt x="19295" y="10288"/>
                  </a:moveTo>
                  <a:lnTo>
                    <a:pt x="19388" y="10344"/>
                  </a:lnTo>
                  <a:lnTo>
                    <a:pt x="19462" y="10400"/>
                  </a:lnTo>
                  <a:lnTo>
                    <a:pt x="19425" y="10548"/>
                  </a:lnTo>
                  <a:lnTo>
                    <a:pt x="19370" y="10678"/>
                  </a:lnTo>
                  <a:lnTo>
                    <a:pt x="19295" y="10808"/>
                  </a:lnTo>
                  <a:lnTo>
                    <a:pt x="19165" y="10920"/>
                  </a:lnTo>
                  <a:lnTo>
                    <a:pt x="19147" y="10920"/>
                  </a:lnTo>
                  <a:lnTo>
                    <a:pt x="19128" y="10808"/>
                  </a:lnTo>
                  <a:lnTo>
                    <a:pt x="19091" y="10678"/>
                  </a:lnTo>
                  <a:lnTo>
                    <a:pt x="19035" y="10567"/>
                  </a:lnTo>
                  <a:lnTo>
                    <a:pt x="18961" y="10474"/>
                  </a:lnTo>
                  <a:lnTo>
                    <a:pt x="19054" y="10437"/>
                  </a:lnTo>
                  <a:lnTo>
                    <a:pt x="19147" y="10400"/>
                  </a:lnTo>
                  <a:lnTo>
                    <a:pt x="19221" y="10344"/>
                  </a:lnTo>
                  <a:lnTo>
                    <a:pt x="19295" y="10288"/>
                  </a:lnTo>
                  <a:close/>
                  <a:moveTo>
                    <a:pt x="18627" y="10474"/>
                  </a:moveTo>
                  <a:lnTo>
                    <a:pt x="18812" y="10493"/>
                  </a:lnTo>
                  <a:lnTo>
                    <a:pt x="18887" y="10604"/>
                  </a:lnTo>
                  <a:lnTo>
                    <a:pt x="18924" y="10734"/>
                  </a:lnTo>
                  <a:lnTo>
                    <a:pt x="18942" y="10864"/>
                  </a:lnTo>
                  <a:lnTo>
                    <a:pt x="18942" y="11012"/>
                  </a:lnTo>
                  <a:lnTo>
                    <a:pt x="18757" y="11031"/>
                  </a:lnTo>
                  <a:lnTo>
                    <a:pt x="18664" y="11012"/>
                  </a:lnTo>
                  <a:lnTo>
                    <a:pt x="18552" y="11012"/>
                  </a:lnTo>
                  <a:lnTo>
                    <a:pt x="18608" y="10901"/>
                  </a:lnTo>
                  <a:lnTo>
                    <a:pt x="18645" y="10808"/>
                  </a:lnTo>
                  <a:lnTo>
                    <a:pt x="18664" y="10697"/>
                  </a:lnTo>
                  <a:lnTo>
                    <a:pt x="18645" y="10585"/>
                  </a:lnTo>
                  <a:lnTo>
                    <a:pt x="18627" y="10474"/>
                  </a:lnTo>
                  <a:close/>
                  <a:moveTo>
                    <a:pt x="23325" y="10195"/>
                  </a:moveTo>
                  <a:lnTo>
                    <a:pt x="23436" y="10381"/>
                  </a:lnTo>
                  <a:lnTo>
                    <a:pt x="23529" y="10567"/>
                  </a:lnTo>
                  <a:lnTo>
                    <a:pt x="23566" y="10660"/>
                  </a:lnTo>
                  <a:lnTo>
                    <a:pt x="23585" y="10771"/>
                  </a:lnTo>
                  <a:lnTo>
                    <a:pt x="23604" y="10882"/>
                  </a:lnTo>
                  <a:lnTo>
                    <a:pt x="23585" y="10994"/>
                  </a:lnTo>
                  <a:lnTo>
                    <a:pt x="23548" y="11142"/>
                  </a:lnTo>
                  <a:lnTo>
                    <a:pt x="23492" y="11291"/>
                  </a:lnTo>
                  <a:lnTo>
                    <a:pt x="23399" y="11421"/>
                  </a:lnTo>
                  <a:lnTo>
                    <a:pt x="23306" y="11532"/>
                  </a:lnTo>
                  <a:lnTo>
                    <a:pt x="23269" y="11402"/>
                  </a:lnTo>
                  <a:lnTo>
                    <a:pt x="23214" y="11272"/>
                  </a:lnTo>
                  <a:lnTo>
                    <a:pt x="23084" y="11031"/>
                  </a:lnTo>
                  <a:lnTo>
                    <a:pt x="23009" y="10901"/>
                  </a:lnTo>
                  <a:lnTo>
                    <a:pt x="22916" y="10771"/>
                  </a:lnTo>
                  <a:lnTo>
                    <a:pt x="22805" y="10641"/>
                  </a:lnTo>
                  <a:lnTo>
                    <a:pt x="22675" y="10530"/>
                  </a:lnTo>
                  <a:lnTo>
                    <a:pt x="23325" y="10195"/>
                  </a:lnTo>
                  <a:close/>
                  <a:moveTo>
                    <a:pt x="12703" y="149"/>
                  </a:moveTo>
                  <a:lnTo>
                    <a:pt x="13056" y="186"/>
                  </a:lnTo>
                  <a:lnTo>
                    <a:pt x="13390" y="260"/>
                  </a:lnTo>
                  <a:lnTo>
                    <a:pt x="13743" y="353"/>
                  </a:lnTo>
                  <a:lnTo>
                    <a:pt x="14096" y="446"/>
                  </a:lnTo>
                  <a:lnTo>
                    <a:pt x="14448" y="576"/>
                  </a:lnTo>
                  <a:lnTo>
                    <a:pt x="14783" y="706"/>
                  </a:lnTo>
                  <a:lnTo>
                    <a:pt x="15488" y="1022"/>
                  </a:lnTo>
                  <a:lnTo>
                    <a:pt x="16157" y="1337"/>
                  </a:lnTo>
                  <a:lnTo>
                    <a:pt x="16844" y="1690"/>
                  </a:lnTo>
                  <a:lnTo>
                    <a:pt x="17494" y="2006"/>
                  </a:lnTo>
                  <a:lnTo>
                    <a:pt x="18125" y="2303"/>
                  </a:lnTo>
                  <a:lnTo>
                    <a:pt x="19314" y="2841"/>
                  </a:lnTo>
                  <a:lnTo>
                    <a:pt x="19890" y="3120"/>
                  </a:lnTo>
                  <a:lnTo>
                    <a:pt x="20465" y="3417"/>
                  </a:lnTo>
                  <a:lnTo>
                    <a:pt x="21022" y="3733"/>
                  </a:lnTo>
                  <a:lnTo>
                    <a:pt x="21301" y="3900"/>
                  </a:lnTo>
                  <a:lnTo>
                    <a:pt x="21561" y="4086"/>
                  </a:lnTo>
                  <a:lnTo>
                    <a:pt x="21821" y="4290"/>
                  </a:lnTo>
                  <a:lnTo>
                    <a:pt x="22062" y="4494"/>
                  </a:lnTo>
                  <a:lnTo>
                    <a:pt x="22322" y="4699"/>
                  </a:lnTo>
                  <a:lnTo>
                    <a:pt x="22545" y="4940"/>
                  </a:lnTo>
                  <a:lnTo>
                    <a:pt x="22582" y="4958"/>
                  </a:lnTo>
                  <a:lnTo>
                    <a:pt x="22601" y="5218"/>
                  </a:lnTo>
                  <a:lnTo>
                    <a:pt x="22601" y="5348"/>
                  </a:lnTo>
                  <a:lnTo>
                    <a:pt x="22601" y="5478"/>
                  </a:lnTo>
                  <a:lnTo>
                    <a:pt x="22545" y="5738"/>
                  </a:lnTo>
                  <a:lnTo>
                    <a:pt x="22378" y="5924"/>
                  </a:lnTo>
                  <a:lnTo>
                    <a:pt x="22211" y="6091"/>
                  </a:lnTo>
                  <a:lnTo>
                    <a:pt x="22025" y="6258"/>
                  </a:lnTo>
                  <a:lnTo>
                    <a:pt x="21839" y="6407"/>
                  </a:lnTo>
                  <a:lnTo>
                    <a:pt x="21431" y="6704"/>
                  </a:lnTo>
                  <a:lnTo>
                    <a:pt x="20985" y="6946"/>
                  </a:lnTo>
                  <a:lnTo>
                    <a:pt x="20521" y="7168"/>
                  </a:lnTo>
                  <a:lnTo>
                    <a:pt x="20057" y="7373"/>
                  </a:lnTo>
                  <a:lnTo>
                    <a:pt x="19555" y="7558"/>
                  </a:lnTo>
                  <a:lnTo>
                    <a:pt x="19054" y="7726"/>
                  </a:lnTo>
                  <a:lnTo>
                    <a:pt x="18534" y="7855"/>
                  </a:lnTo>
                  <a:lnTo>
                    <a:pt x="18014" y="7985"/>
                  </a:lnTo>
                  <a:lnTo>
                    <a:pt x="16974" y="8208"/>
                  </a:lnTo>
                  <a:lnTo>
                    <a:pt x="15971" y="8413"/>
                  </a:lnTo>
                  <a:lnTo>
                    <a:pt x="15005" y="8598"/>
                  </a:lnTo>
                  <a:lnTo>
                    <a:pt x="14968" y="8617"/>
                  </a:lnTo>
                  <a:lnTo>
                    <a:pt x="14950" y="8654"/>
                  </a:lnTo>
                  <a:lnTo>
                    <a:pt x="14968" y="8691"/>
                  </a:lnTo>
                  <a:lnTo>
                    <a:pt x="14987" y="8728"/>
                  </a:lnTo>
                  <a:lnTo>
                    <a:pt x="15005" y="8747"/>
                  </a:lnTo>
                  <a:lnTo>
                    <a:pt x="15043" y="8747"/>
                  </a:lnTo>
                  <a:lnTo>
                    <a:pt x="15655" y="8673"/>
                  </a:lnTo>
                  <a:lnTo>
                    <a:pt x="16287" y="8580"/>
                  </a:lnTo>
                  <a:lnTo>
                    <a:pt x="16918" y="8468"/>
                  </a:lnTo>
                  <a:lnTo>
                    <a:pt x="17531" y="8338"/>
                  </a:lnTo>
                  <a:lnTo>
                    <a:pt x="18144" y="8171"/>
                  </a:lnTo>
                  <a:lnTo>
                    <a:pt x="18757" y="8004"/>
                  </a:lnTo>
                  <a:lnTo>
                    <a:pt x="19370" y="7818"/>
                  </a:lnTo>
                  <a:lnTo>
                    <a:pt x="19964" y="7614"/>
                  </a:lnTo>
                  <a:lnTo>
                    <a:pt x="20707" y="7336"/>
                  </a:lnTo>
                  <a:lnTo>
                    <a:pt x="21097" y="7187"/>
                  </a:lnTo>
                  <a:lnTo>
                    <a:pt x="21468" y="7020"/>
                  </a:lnTo>
                  <a:lnTo>
                    <a:pt x="21821" y="6816"/>
                  </a:lnTo>
                  <a:lnTo>
                    <a:pt x="21988" y="6704"/>
                  </a:lnTo>
                  <a:lnTo>
                    <a:pt x="22137" y="6574"/>
                  </a:lnTo>
                  <a:lnTo>
                    <a:pt x="22285" y="6444"/>
                  </a:lnTo>
                  <a:lnTo>
                    <a:pt x="22415" y="6296"/>
                  </a:lnTo>
                  <a:lnTo>
                    <a:pt x="22545" y="6147"/>
                  </a:lnTo>
                  <a:lnTo>
                    <a:pt x="22638" y="5980"/>
                  </a:lnTo>
                  <a:lnTo>
                    <a:pt x="22694" y="5887"/>
                  </a:lnTo>
                  <a:lnTo>
                    <a:pt x="22675" y="6221"/>
                  </a:lnTo>
                  <a:lnTo>
                    <a:pt x="22619" y="6537"/>
                  </a:lnTo>
                  <a:lnTo>
                    <a:pt x="22527" y="6853"/>
                  </a:lnTo>
                  <a:lnTo>
                    <a:pt x="22415" y="7150"/>
                  </a:lnTo>
                  <a:lnTo>
                    <a:pt x="22267" y="7447"/>
                  </a:lnTo>
                  <a:lnTo>
                    <a:pt x="22174" y="7577"/>
                  </a:lnTo>
                  <a:lnTo>
                    <a:pt x="22062" y="7707"/>
                  </a:lnTo>
                  <a:lnTo>
                    <a:pt x="21951" y="7837"/>
                  </a:lnTo>
                  <a:lnTo>
                    <a:pt x="21839" y="7948"/>
                  </a:lnTo>
                  <a:lnTo>
                    <a:pt x="21691" y="8060"/>
                  </a:lnTo>
                  <a:lnTo>
                    <a:pt x="21542" y="8171"/>
                  </a:lnTo>
                  <a:lnTo>
                    <a:pt x="21301" y="8320"/>
                  </a:lnTo>
                  <a:lnTo>
                    <a:pt x="21059" y="8468"/>
                  </a:lnTo>
                  <a:lnTo>
                    <a:pt x="20539" y="8728"/>
                  </a:lnTo>
                  <a:lnTo>
                    <a:pt x="20001" y="8951"/>
                  </a:lnTo>
                  <a:lnTo>
                    <a:pt x="19462" y="9174"/>
                  </a:lnTo>
                  <a:lnTo>
                    <a:pt x="18961" y="9360"/>
                  </a:lnTo>
                  <a:lnTo>
                    <a:pt x="18441" y="9508"/>
                  </a:lnTo>
                  <a:lnTo>
                    <a:pt x="17921" y="9657"/>
                  </a:lnTo>
                  <a:lnTo>
                    <a:pt x="17401" y="9787"/>
                  </a:lnTo>
                  <a:lnTo>
                    <a:pt x="16881" y="9898"/>
                  </a:lnTo>
                  <a:lnTo>
                    <a:pt x="16361" y="9991"/>
                  </a:lnTo>
                  <a:lnTo>
                    <a:pt x="15823" y="10084"/>
                  </a:lnTo>
                  <a:lnTo>
                    <a:pt x="15303" y="10158"/>
                  </a:lnTo>
                  <a:lnTo>
                    <a:pt x="15228" y="9824"/>
                  </a:lnTo>
                  <a:lnTo>
                    <a:pt x="15228" y="9787"/>
                  </a:lnTo>
                  <a:lnTo>
                    <a:pt x="15210" y="9768"/>
                  </a:lnTo>
                  <a:lnTo>
                    <a:pt x="15154" y="9750"/>
                  </a:lnTo>
                  <a:lnTo>
                    <a:pt x="15154" y="9527"/>
                  </a:lnTo>
                  <a:lnTo>
                    <a:pt x="15135" y="9304"/>
                  </a:lnTo>
                  <a:lnTo>
                    <a:pt x="15098" y="9063"/>
                  </a:lnTo>
                  <a:lnTo>
                    <a:pt x="15024" y="8803"/>
                  </a:lnTo>
                  <a:lnTo>
                    <a:pt x="15005" y="8765"/>
                  </a:lnTo>
                  <a:lnTo>
                    <a:pt x="14968" y="8747"/>
                  </a:lnTo>
                  <a:lnTo>
                    <a:pt x="14913" y="8728"/>
                  </a:lnTo>
                  <a:lnTo>
                    <a:pt x="14838" y="8747"/>
                  </a:lnTo>
                  <a:lnTo>
                    <a:pt x="14820" y="8765"/>
                  </a:lnTo>
                  <a:lnTo>
                    <a:pt x="14801" y="8784"/>
                  </a:lnTo>
                  <a:lnTo>
                    <a:pt x="14801" y="8821"/>
                  </a:lnTo>
                  <a:lnTo>
                    <a:pt x="14801" y="8858"/>
                  </a:lnTo>
                  <a:lnTo>
                    <a:pt x="14875" y="9100"/>
                  </a:lnTo>
                  <a:lnTo>
                    <a:pt x="14894" y="9341"/>
                  </a:lnTo>
                  <a:lnTo>
                    <a:pt x="14894" y="9564"/>
                  </a:lnTo>
                  <a:lnTo>
                    <a:pt x="14857" y="9787"/>
                  </a:lnTo>
                  <a:lnTo>
                    <a:pt x="14783" y="9991"/>
                  </a:lnTo>
                  <a:lnTo>
                    <a:pt x="14690" y="10177"/>
                  </a:lnTo>
                  <a:lnTo>
                    <a:pt x="14578" y="10363"/>
                  </a:lnTo>
                  <a:lnTo>
                    <a:pt x="14448" y="10548"/>
                  </a:lnTo>
                  <a:lnTo>
                    <a:pt x="14300" y="10697"/>
                  </a:lnTo>
                  <a:lnTo>
                    <a:pt x="14114" y="10845"/>
                  </a:lnTo>
                  <a:lnTo>
                    <a:pt x="13928" y="10975"/>
                  </a:lnTo>
                  <a:lnTo>
                    <a:pt x="13743" y="11105"/>
                  </a:lnTo>
                  <a:lnTo>
                    <a:pt x="13538" y="11217"/>
                  </a:lnTo>
                  <a:lnTo>
                    <a:pt x="13334" y="11310"/>
                  </a:lnTo>
                  <a:lnTo>
                    <a:pt x="13111" y="11384"/>
                  </a:lnTo>
                  <a:lnTo>
                    <a:pt x="12888" y="11440"/>
                  </a:lnTo>
                  <a:lnTo>
                    <a:pt x="12610" y="11495"/>
                  </a:lnTo>
                  <a:lnTo>
                    <a:pt x="12331" y="11532"/>
                  </a:lnTo>
                  <a:lnTo>
                    <a:pt x="12034" y="11570"/>
                  </a:lnTo>
                  <a:lnTo>
                    <a:pt x="11737" y="11588"/>
                  </a:lnTo>
                  <a:lnTo>
                    <a:pt x="11143" y="11607"/>
                  </a:lnTo>
                  <a:lnTo>
                    <a:pt x="10549" y="11588"/>
                  </a:lnTo>
                  <a:lnTo>
                    <a:pt x="9973" y="11532"/>
                  </a:lnTo>
                  <a:lnTo>
                    <a:pt x="9379" y="11458"/>
                  </a:lnTo>
                  <a:lnTo>
                    <a:pt x="8803" y="11365"/>
                  </a:lnTo>
                  <a:lnTo>
                    <a:pt x="8227" y="11235"/>
                  </a:lnTo>
                  <a:lnTo>
                    <a:pt x="7670" y="11068"/>
                  </a:lnTo>
                  <a:lnTo>
                    <a:pt x="7113" y="10882"/>
                  </a:lnTo>
                  <a:lnTo>
                    <a:pt x="6556" y="10660"/>
                  </a:lnTo>
                  <a:lnTo>
                    <a:pt x="6017" y="10418"/>
                  </a:lnTo>
                  <a:lnTo>
                    <a:pt x="5553" y="10177"/>
                  </a:lnTo>
                  <a:lnTo>
                    <a:pt x="5070" y="9917"/>
                  </a:lnTo>
                  <a:lnTo>
                    <a:pt x="4606" y="9620"/>
                  </a:lnTo>
                  <a:lnTo>
                    <a:pt x="4160" y="9304"/>
                  </a:lnTo>
                  <a:lnTo>
                    <a:pt x="3733" y="8970"/>
                  </a:lnTo>
                  <a:lnTo>
                    <a:pt x="3343" y="8598"/>
                  </a:lnTo>
                  <a:lnTo>
                    <a:pt x="3157" y="8394"/>
                  </a:lnTo>
                  <a:lnTo>
                    <a:pt x="2972" y="8190"/>
                  </a:lnTo>
                  <a:lnTo>
                    <a:pt x="2805" y="7985"/>
                  </a:lnTo>
                  <a:lnTo>
                    <a:pt x="2656" y="7763"/>
                  </a:lnTo>
                  <a:lnTo>
                    <a:pt x="2526" y="7540"/>
                  </a:lnTo>
                  <a:lnTo>
                    <a:pt x="2396" y="7317"/>
                  </a:lnTo>
                  <a:lnTo>
                    <a:pt x="2303" y="7094"/>
                  </a:lnTo>
                  <a:lnTo>
                    <a:pt x="2210" y="6853"/>
                  </a:lnTo>
                  <a:lnTo>
                    <a:pt x="2136" y="6630"/>
                  </a:lnTo>
                  <a:lnTo>
                    <a:pt x="2099" y="6388"/>
                  </a:lnTo>
                  <a:lnTo>
                    <a:pt x="2062" y="6166"/>
                  </a:lnTo>
                  <a:lnTo>
                    <a:pt x="2062" y="5943"/>
                  </a:lnTo>
                  <a:lnTo>
                    <a:pt x="2080" y="5701"/>
                  </a:lnTo>
                  <a:lnTo>
                    <a:pt x="2136" y="5497"/>
                  </a:lnTo>
                  <a:lnTo>
                    <a:pt x="2210" y="5274"/>
                  </a:lnTo>
                  <a:lnTo>
                    <a:pt x="2303" y="5070"/>
                  </a:lnTo>
                  <a:lnTo>
                    <a:pt x="2433" y="4884"/>
                  </a:lnTo>
                  <a:lnTo>
                    <a:pt x="2600" y="4699"/>
                  </a:lnTo>
                  <a:lnTo>
                    <a:pt x="2805" y="4513"/>
                  </a:lnTo>
                  <a:lnTo>
                    <a:pt x="3027" y="4364"/>
                  </a:lnTo>
                  <a:lnTo>
                    <a:pt x="3176" y="4271"/>
                  </a:lnTo>
                  <a:lnTo>
                    <a:pt x="3343" y="4197"/>
                  </a:lnTo>
                  <a:lnTo>
                    <a:pt x="3492" y="4123"/>
                  </a:lnTo>
                  <a:lnTo>
                    <a:pt x="3659" y="4086"/>
                  </a:lnTo>
                  <a:lnTo>
                    <a:pt x="3993" y="4011"/>
                  </a:lnTo>
                  <a:lnTo>
                    <a:pt x="4327" y="3974"/>
                  </a:lnTo>
                  <a:lnTo>
                    <a:pt x="4662" y="3974"/>
                  </a:lnTo>
                  <a:lnTo>
                    <a:pt x="5015" y="3993"/>
                  </a:lnTo>
                  <a:lnTo>
                    <a:pt x="5702" y="4067"/>
                  </a:lnTo>
                  <a:lnTo>
                    <a:pt x="5739" y="4049"/>
                  </a:lnTo>
                  <a:lnTo>
                    <a:pt x="5794" y="4067"/>
                  </a:lnTo>
                  <a:lnTo>
                    <a:pt x="5832" y="4049"/>
                  </a:lnTo>
                  <a:lnTo>
                    <a:pt x="6240" y="3751"/>
                  </a:lnTo>
                  <a:lnTo>
                    <a:pt x="6649" y="3454"/>
                  </a:lnTo>
                  <a:lnTo>
                    <a:pt x="7447" y="2841"/>
                  </a:lnTo>
                  <a:lnTo>
                    <a:pt x="8227" y="2229"/>
                  </a:lnTo>
                  <a:lnTo>
                    <a:pt x="8636" y="1913"/>
                  </a:lnTo>
                  <a:lnTo>
                    <a:pt x="9044" y="1634"/>
                  </a:lnTo>
                  <a:lnTo>
                    <a:pt x="9453" y="1356"/>
                  </a:lnTo>
                  <a:lnTo>
                    <a:pt x="9880" y="1096"/>
                  </a:lnTo>
                  <a:lnTo>
                    <a:pt x="10307" y="854"/>
                  </a:lnTo>
                  <a:lnTo>
                    <a:pt x="10753" y="650"/>
                  </a:lnTo>
                  <a:lnTo>
                    <a:pt x="11217" y="464"/>
                  </a:lnTo>
                  <a:lnTo>
                    <a:pt x="11700" y="334"/>
                  </a:lnTo>
                  <a:lnTo>
                    <a:pt x="12183" y="223"/>
                  </a:lnTo>
                  <a:lnTo>
                    <a:pt x="12443" y="186"/>
                  </a:lnTo>
                  <a:lnTo>
                    <a:pt x="12703" y="149"/>
                  </a:lnTo>
                  <a:close/>
                  <a:moveTo>
                    <a:pt x="2192" y="11254"/>
                  </a:moveTo>
                  <a:lnTo>
                    <a:pt x="2248" y="11328"/>
                  </a:lnTo>
                  <a:lnTo>
                    <a:pt x="2340" y="11421"/>
                  </a:lnTo>
                  <a:lnTo>
                    <a:pt x="2303" y="11458"/>
                  </a:lnTo>
                  <a:lnTo>
                    <a:pt x="2266" y="11514"/>
                  </a:lnTo>
                  <a:lnTo>
                    <a:pt x="2248" y="11588"/>
                  </a:lnTo>
                  <a:lnTo>
                    <a:pt x="2248" y="11644"/>
                  </a:lnTo>
                  <a:lnTo>
                    <a:pt x="2248" y="11718"/>
                  </a:lnTo>
                  <a:lnTo>
                    <a:pt x="2285" y="11774"/>
                  </a:lnTo>
                  <a:lnTo>
                    <a:pt x="2303" y="11830"/>
                  </a:lnTo>
                  <a:lnTo>
                    <a:pt x="2340" y="11885"/>
                  </a:lnTo>
                  <a:lnTo>
                    <a:pt x="2340" y="11885"/>
                  </a:lnTo>
                  <a:lnTo>
                    <a:pt x="2248" y="11848"/>
                  </a:lnTo>
                  <a:lnTo>
                    <a:pt x="2136" y="11811"/>
                  </a:lnTo>
                  <a:lnTo>
                    <a:pt x="2043" y="11755"/>
                  </a:lnTo>
                  <a:lnTo>
                    <a:pt x="1969" y="11681"/>
                  </a:lnTo>
                  <a:lnTo>
                    <a:pt x="1913" y="11607"/>
                  </a:lnTo>
                  <a:lnTo>
                    <a:pt x="1876" y="11514"/>
                  </a:lnTo>
                  <a:lnTo>
                    <a:pt x="1876" y="11421"/>
                  </a:lnTo>
                  <a:lnTo>
                    <a:pt x="1895" y="11310"/>
                  </a:lnTo>
                  <a:lnTo>
                    <a:pt x="2043" y="11291"/>
                  </a:lnTo>
                  <a:lnTo>
                    <a:pt x="2192" y="11254"/>
                  </a:lnTo>
                  <a:close/>
                  <a:moveTo>
                    <a:pt x="2470" y="11514"/>
                  </a:moveTo>
                  <a:lnTo>
                    <a:pt x="2582" y="11588"/>
                  </a:lnTo>
                  <a:lnTo>
                    <a:pt x="2712" y="11625"/>
                  </a:lnTo>
                  <a:lnTo>
                    <a:pt x="2842" y="11681"/>
                  </a:lnTo>
                  <a:lnTo>
                    <a:pt x="2990" y="11700"/>
                  </a:lnTo>
                  <a:lnTo>
                    <a:pt x="3120" y="11700"/>
                  </a:lnTo>
                  <a:lnTo>
                    <a:pt x="3065" y="11755"/>
                  </a:lnTo>
                  <a:lnTo>
                    <a:pt x="3009" y="11811"/>
                  </a:lnTo>
                  <a:lnTo>
                    <a:pt x="2879" y="11867"/>
                  </a:lnTo>
                  <a:lnTo>
                    <a:pt x="2730" y="11904"/>
                  </a:lnTo>
                  <a:lnTo>
                    <a:pt x="2563" y="11922"/>
                  </a:lnTo>
                  <a:lnTo>
                    <a:pt x="2563" y="11867"/>
                  </a:lnTo>
                  <a:lnTo>
                    <a:pt x="2526" y="11848"/>
                  </a:lnTo>
                  <a:lnTo>
                    <a:pt x="2489" y="11811"/>
                  </a:lnTo>
                  <a:lnTo>
                    <a:pt x="2452" y="11792"/>
                  </a:lnTo>
                  <a:lnTo>
                    <a:pt x="2433" y="11737"/>
                  </a:lnTo>
                  <a:lnTo>
                    <a:pt x="2415" y="11700"/>
                  </a:lnTo>
                  <a:lnTo>
                    <a:pt x="2433" y="11607"/>
                  </a:lnTo>
                  <a:lnTo>
                    <a:pt x="2452" y="11570"/>
                  </a:lnTo>
                  <a:lnTo>
                    <a:pt x="2470" y="11514"/>
                  </a:lnTo>
                  <a:close/>
                  <a:moveTo>
                    <a:pt x="20149" y="9230"/>
                  </a:moveTo>
                  <a:lnTo>
                    <a:pt x="20131" y="9360"/>
                  </a:lnTo>
                  <a:lnTo>
                    <a:pt x="20094" y="9490"/>
                  </a:lnTo>
                  <a:lnTo>
                    <a:pt x="20038" y="9583"/>
                  </a:lnTo>
                  <a:lnTo>
                    <a:pt x="19945" y="9675"/>
                  </a:lnTo>
                  <a:lnTo>
                    <a:pt x="19834" y="9713"/>
                  </a:lnTo>
                  <a:lnTo>
                    <a:pt x="19722" y="9750"/>
                  </a:lnTo>
                  <a:lnTo>
                    <a:pt x="19611" y="9731"/>
                  </a:lnTo>
                  <a:lnTo>
                    <a:pt x="19518" y="9713"/>
                  </a:lnTo>
                  <a:lnTo>
                    <a:pt x="19518" y="9694"/>
                  </a:lnTo>
                  <a:lnTo>
                    <a:pt x="19500" y="9657"/>
                  </a:lnTo>
                  <a:lnTo>
                    <a:pt x="19462" y="9620"/>
                  </a:lnTo>
                  <a:lnTo>
                    <a:pt x="19388" y="9620"/>
                  </a:lnTo>
                  <a:lnTo>
                    <a:pt x="19332" y="9638"/>
                  </a:lnTo>
                  <a:lnTo>
                    <a:pt x="19314" y="9657"/>
                  </a:lnTo>
                  <a:lnTo>
                    <a:pt x="19277" y="9694"/>
                  </a:lnTo>
                  <a:lnTo>
                    <a:pt x="19277" y="9731"/>
                  </a:lnTo>
                  <a:lnTo>
                    <a:pt x="19258" y="9861"/>
                  </a:lnTo>
                  <a:lnTo>
                    <a:pt x="19221" y="9991"/>
                  </a:lnTo>
                  <a:lnTo>
                    <a:pt x="19184" y="10103"/>
                  </a:lnTo>
                  <a:lnTo>
                    <a:pt x="19091" y="10214"/>
                  </a:lnTo>
                  <a:lnTo>
                    <a:pt x="18961" y="10288"/>
                  </a:lnTo>
                  <a:lnTo>
                    <a:pt x="18831" y="10344"/>
                  </a:lnTo>
                  <a:lnTo>
                    <a:pt x="18794" y="10307"/>
                  </a:lnTo>
                  <a:lnTo>
                    <a:pt x="18775" y="10288"/>
                  </a:lnTo>
                  <a:lnTo>
                    <a:pt x="18738" y="10307"/>
                  </a:lnTo>
                  <a:lnTo>
                    <a:pt x="18720" y="10325"/>
                  </a:lnTo>
                  <a:lnTo>
                    <a:pt x="18720" y="10344"/>
                  </a:lnTo>
                  <a:lnTo>
                    <a:pt x="18571" y="10325"/>
                  </a:lnTo>
                  <a:lnTo>
                    <a:pt x="18515" y="10270"/>
                  </a:lnTo>
                  <a:lnTo>
                    <a:pt x="18460" y="10233"/>
                  </a:lnTo>
                  <a:lnTo>
                    <a:pt x="18385" y="10195"/>
                  </a:lnTo>
                  <a:lnTo>
                    <a:pt x="18292" y="10177"/>
                  </a:lnTo>
                  <a:lnTo>
                    <a:pt x="18255" y="10177"/>
                  </a:lnTo>
                  <a:lnTo>
                    <a:pt x="18218" y="10195"/>
                  </a:lnTo>
                  <a:lnTo>
                    <a:pt x="18200" y="10233"/>
                  </a:lnTo>
                  <a:lnTo>
                    <a:pt x="18181" y="10251"/>
                  </a:lnTo>
                  <a:lnTo>
                    <a:pt x="18200" y="10325"/>
                  </a:lnTo>
                  <a:lnTo>
                    <a:pt x="18200" y="10363"/>
                  </a:lnTo>
                  <a:lnTo>
                    <a:pt x="18237" y="10381"/>
                  </a:lnTo>
                  <a:lnTo>
                    <a:pt x="18292" y="10418"/>
                  </a:lnTo>
                  <a:lnTo>
                    <a:pt x="18348" y="10474"/>
                  </a:lnTo>
                  <a:lnTo>
                    <a:pt x="18385" y="10548"/>
                  </a:lnTo>
                  <a:lnTo>
                    <a:pt x="18404" y="10604"/>
                  </a:lnTo>
                  <a:lnTo>
                    <a:pt x="18404" y="10678"/>
                  </a:lnTo>
                  <a:lnTo>
                    <a:pt x="18404" y="10753"/>
                  </a:lnTo>
                  <a:lnTo>
                    <a:pt x="18385" y="10827"/>
                  </a:lnTo>
                  <a:lnTo>
                    <a:pt x="18348" y="10901"/>
                  </a:lnTo>
                  <a:lnTo>
                    <a:pt x="18292" y="10957"/>
                  </a:lnTo>
                  <a:lnTo>
                    <a:pt x="18237" y="11012"/>
                  </a:lnTo>
                  <a:lnTo>
                    <a:pt x="18162" y="11050"/>
                  </a:lnTo>
                  <a:lnTo>
                    <a:pt x="18088" y="11068"/>
                  </a:lnTo>
                  <a:lnTo>
                    <a:pt x="17921" y="11124"/>
                  </a:lnTo>
                  <a:lnTo>
                    <a:pt x="17772" y="11142"/>
                  </a:lnTo>
                  <a:lnTo>
                    <a:pt x="17680" y="11087"/>
                  </a:lnTo>
                  <a:lnTo>
                    <a:pt x="17587" y="11068"/>
                  </a:lnTo>
                  <a:lnTo>
                    <a:pt x="17494" y="11050"/>
                  </a:lnTo>
                  <a:lnTo>
                    <a:pt x="17401" y="11068"/>
                  </a:lnTo>
                  <a:lnTo>
                    <a:pt x="17345" y="11087"/>
                  </a:lnTo>
                  <a:lnTo>
                    <a:pt x="17308" y="11124"/>
                  </a:lnTo>
                  <a:lnTo>
                    <a:pt x="17290" y="11161"/>
                  </a:lnTo>
                  <a:lnTo>
                    <a:pt x="17290" y="11217"/>
                  </a:lnTo>
                  <a:lnTo>
                    <a:pt x="17308" y="11254"/>
                  </a:lnTo>
                  <a:lnTo>
                    <a:pt x="17345" y="11291"/>
                  </a:lnTo>
                  <a:lnTo>
                    <a:pt x="17382" y="11328"/>
                  </a:lnTo>
                  <a:lnTo>
                    <a:pt x="17420" y="11347"/>
                  </a:lnTo>
                  <a:lnTo>
                    <a:pt x="17587" y="11774"/>
                  </a:lnTo>
                  <a:lnTo>
                    <a:pt x="17494" y="11941"/>
                  </a:lnTo>
                  <a:lnTo>
                    <a:pt x="17364" y="12052"/>
                  </a:lnTo>
                  <a:lnTo>
                    <a:pt x="17234" y="12145"/>
                  </a:lnTo>
                  <a:lnTo>
                    <a:pt x="17122" y="12201"/>
                  </a:lnTo>
                  <a:lnTo>
                    <a:pt x="16974" y="12257"/>
                  </a:lnTo>
                  <a:lnTo>
                    <a:pt x="16825" y="12294"/>
                  </a:lnTo>
                  <a:lnTo>
                    <a:pt x="16677" y="12312"/>
                  </a:lnTo>
                  <a:lnTo>
                    <a:pt x="16547" y="12312"/>
                  </a:lnTo>
                  <a:lnTo>
                    <a:pt x="16417" y="12294"/>
                  </a:lnTo>
                  <a:lnTo>
                    <a:pt x="16287" y="12275"/>
                  </a:lnTo>
                  <a:lnTo>
                    <a:pt x="16175" y="12238"/>
                  </a:lnTo>
                  <a:lnTo>
                    <a:pt x="15934" y="12127"/>
                  </a:lnTo>
                  <a:lnTo>
                    <a:pt x="15711" y="11978"/>
                  </a:lnTo>
                  <a:lnTo>
                    <a:pt x="15674" y="11960"/>
                  </a:lnTo>
                  <a:lnTo>
                    <a:pt x="15655" y="11960"/>
                  </a:lnTo>
                  <a:lnTo>
                    <a:pt x="15618" y="11978"/>
                  </a:lnTo>
                  <a:lnTo>
                    <a:pt x="15600" y="12015"/>
                  </a:lnTo>
                  <a:lnTo>
                    <a:pt x="15581" y="12034"/>
                  </a:lnTo>
                  <a:lnTo>
                    <a:pt x="15563" y="12071"/>
                  </a:lnTo>
                  <a:lnTo>
                    <a:pt x="15507" y="12182"/>
                  </a:lnTo>
                  <a:lnTo>
                    <a:pt x="15433" y="12275"/>
                  </a:lnTo>
                  <a:lnTo>
                    <a:pt x="15358" y="12368"/>
                  </a:lnTo>
                  <a:lnTo>
                    <a:pt x="15247" y="12424"/>
                  </a:lnTo>
                  <a:lnTo>
                    <a:pt x="15191" y="12424"/>
                  </a:lnTo>
                  <a:lnTo>
                    <a:pt x="15154" y="12442"/>
                  </a:lnTo>
                  <a:lnTo>
                    <a:pt x="15135" y="12461"/>
                  </a:lnTo>
                  <a:lnTo>
                    <a:pt x="15061" y="12461"/>
                  </a:lnTo>
                  <a:lnTo>
                    <a:pt x="14987" y="12442"/>
                  </a:lnTo>
                  <a:lnTo>
                    <a:pt x="14857" y="12387"/>
                  </a:lnTo>
                  <a:lnTo>
                    <a:pt x="14745" y="12312"/>
                  </a:lnTo>
                  <a:lnTo>
                    <a:pt x="14671" y="12201"/>
                  </a:lnTo>
                  <a:lnTo>
                    <a:pt x="14820" y="12034"/>
                  </a:lnTo>
                  <a:lnTo>
                    <a:pt x="14968" y="11848"/>
                  </a:lnTo>
                  <a:lnTo>
                    <a:pt x="15098" y="11644"/>
                  </a:lnTo>
                  <a:lnTo>
                    <a:pt x="15191" y="11421"/>
                  </a:lnTo>
                  <a:lnTo>
                    <a:pt x="15265" y="11180"/>
                  </a:lnTo>
                  <a:lnTo>
                    <a:pt x="15303" y="10920"/>
                  </a:lnTo>
                  <a:lnTo>
                    <a:pt x="15321" y="10641"/>
                  </a:lnTo>
                  <a:lnTo>
                    <a:pt x="15303" y="10344"/>
                  </a:lnTo>
                  <a:lnTo>
                    <a:pt x="15934" y="10307"/>
                  </a:lnTo>
                  <a:lnTo>
                    <a:pt x="16547" y="10233"/>
                  </a:lnTo>
                  <a:lnTo>
                    <a:pt x="17178" y="10140"/>
                  </a:lnTo>
                  <a:lnTo>
                    <a:pt x="17772" y="10010"/>
                  </a:lnTo>
                  <a:lnTo>
                    <a:pt x="18385" y="9861"/>
                  </a:lnTo>
                  <a:lnTo>
                    <a:pt x="18980" y="9675"/>
                  </a:lnTo>
                  <a:lnTo>
                    <a:pt x="19555" y="9471"/>
                  </a:lnTo>
                  <a:lnTo>
                    <a:pt x="20149" y="9230"/>
                  </a:lnTo>
                  <a:close/>
                  <a:moveTo>
                    <a:pt x="1950" y="6983"/>
                  </a:moveTo>
                  <a:lnTo>
                    <a:pt x="2080" y="7261"/>
                  </a:lnTo>
                  <a:lnTo>
                    <a:pt x="2210" y="7521"/>
                  </a:lnTo>
                  <a:lnTo>
                    <a:pt x="2378" y="7763"/>
                  </a:lnTo>
                  <a:lnTo>
                    <a:pt x="2545" y="8023"/>
                  </a:lnTo>
                  <a:lnTo>
                    <a:pt x="2749" y="8264"/>
                  </a:lnTo>
                  <a:lnTo>
                    <a:pt x="2953" y="8487"/>
                  </a:lnTo>
                  <a:lnTo>
                    <a:pt x="3176" y="8710"/>
                  </a:lnTo>
                  <a:lnTo>
                    <a:pt x="3399" y="8933"/>
                  </a:lnTo>
                  <a:lnTo>
                    <a:pt x="3882" y="9323"/>
                  </a:lnTo>
                  <a:lnTo>
                    <a:pt x="4383" y="9694"/>
                  </a:lnTo>
                  <a:lnTo>
                    <a:pt x="4866" y="10010"/>
                  </a:lnTo>
                  <a:lnTo>
                    <a:pt x="5312" y="10288"/>
                  </a:lnTo>
                  <a:lnTo>
                    <a:pt x="5720" y="10493"/>
                  </a:lnTo>
                  <a:lnTo>
                    <a:pt x="6129" y="10697"/>
                  </a:lnTo>
                  <a:lnTo>
                    <a:pt x="6537" y="10882"/>
                  </a:lnTo>
                  <a:lnTo>
                    <a:pt x="6964" y="11050"/>
                  </a:lnTo>
                  <a:lnTo>
                    <a:pt x="7392" y="11198"/>
                  </a:lnTo>
                  <a:lnTo>
                    <a:pt x="7837" y="11328"/>
                  </a:lnTo>
                  <a:lnTo>
                    <a:pt x="8264" y="11458"/>
                  </a:lnTo>
                  <a:lnTo>
                    <a:pt x="8710" y="11551"/>
                  </a:lnTo>
                  <a:lnTo>
                    <a:pt x="9174" y="11644"/>
                  </a:lnTo>
                  <a:lnTo>
                    <a:pt x="9620" y="11700"/>
                  </a:lnTo>
                  <a:lnTo>
                    <a:pt x="10066" y="11755"/>
                  </a:lnTo>
                  <a:lnTo>
                    <a:pt x="10530" y="11792"/>
                  </a:lnTo>
                  <a:lnTo>
                    <a:pt x="10976" y="11811"/>
                  </a:lnTo>
                  <a:lnTo>
                    <a:pt x="11440" y="11792"/>
                  </a:lnTo>
                  <a:lnTo>
                    <a:pt x="11886" y="11774"/>
                  </a:lnTo>
                  <a:lnTo>
                    <a:pt x="12331" y="11737"/>
                  </a:lnTo>
                  <a:lnTo>
                    <a:pt x="12740" y="11662"/>
                  </a:lnTo>
                  <a:lnTo>
                    <a:pt x="13148" y="11570"/>
                  </a:lnTo>
                  <a:lnTo>
                    <a:pt x="13557" y="11440"/>
                  </a:lnTo>
                  <a:lnTo>
                    <a:pt x="13743" y="11347"/>
                  </a:lnTo>
                  <a:lnTo>
                    <a:pt x="13928" y="11254"/>
                  </a:lnTo>
                  <a:lnTo>
                    <a:pt x="14114" y="11161"/>
                  </a:lnTo>
                  <a:lnTo>
                    <a:pt x="14281" y="11050"/>
                  </a:lnTo>
                  <a:lnTo>
                    <a:pt x="14430" y="10938"/>
                  </a:lnTo>
                  <a:lnTo>
                    <a:pt x="14578" y="10808"/>
                  </a:lnTo>
                  <a:lnTo>
                    <a:pt x="14708" y="10660"/>
                  </a:lnTo>
                  <a:lnTo>
                    <a:pt x="14838" y="10511"/>
                  </a:lnTo>
                  <a:lnTo>
                    <a:pt x="14931" y="10363"/>
                  </a:lnTo>
                  <a:lnTo>
                    <a:pt x="15024" y="10195"/>
                  </a:lnTo>
                  <a:lnTo>
                    <a:pt x="15024" y="10530"/>
                  </a:lnTo>
                  <a:lnTo>
                    <a:pt x="14987" y="10845"/>
                  </a:lnTo>
                  <a:lnTo>
                    <a:pt x="14913" y="11124"/>
                  </a:lnTo>
                  <a:lnTo>
                    <a:pt x="14820" y="11384"/>
                  </a:lnTo>
                  <a:lnTo>
                    <a:pt x="14708" y="11607"/>
                  </a:lnTo>
                  <a:lnTo>
                    <a:pt x="14560" y="11830"/>
                  </a:lnTo>
                  <a:lnTo>
                    <a:pt x="14374" y="12015"/>
                  </a:lnTo>
                  <a:lnTo>
                    <a:pt x="14188" y="12182"/>
                  </a:lnTo>
                  <a:lnTo>
                    <a:pt x="13966" y="12331"/>
                  </a:lnTo>
                  <a:lnTo>
                    <a:pt x="13743" y="12461"/>
                  </a:lnTo>
                  <a:lnTo>
                    <a:pt x="13483" y="12554"/>
                  </a:lnTo>
                  <a:lnTo>
                    <a:pt x="13223" y="12647"/>
                  </a:lnTo>
                  <a:lnTo>
                    <a:pt x="12926" y="12721"/>
                  </a:lnTo>
                  <a:lnTo>
                    <a:pt x="12647" y="12795"/>
                  </a:lnTo>
                  <a:lnTo>
                    <a:pt x="12331" y="12832"/>
                  </a:lnTo>
                  <a:lnTo>
                    <a:pt x="12016" y="12851"/>
                  </a:lnTo>
                  <a:lnTo>
                    <a:pt x="11700" y="12870"/>
                  </a:lnTo>
                  <a:lnTo>
                    <a:pt x="11366" y="12888"/>
                  </a:lnTo>
                  <a:lnTo>
                    <a:pt x="10716" y="12851"/>
                  </a:lnTo>
                  <a:lnTo>
                    <a:pt x="10047" y="12795"/>
                  </a:lnTo>
                  <a:lnTo>
                    <a:pt x="9416" y="12702"/>
                  </a:lnTo>
                  <a:lnTo>
                    <a:pt x="8784" y="12591"/>
                  </a:lnTo>
                  <a:lnTo>
                    <a:pt x="8209" y="12461"/>
                  </a:lnTo>
                  <a:lnTo>
                    <a:pt x="7689" y="12331"/>
                  </a:lnTo>
                  <a:lnTo>
                    <a:pt x="7243" y="12201"/>
                  </a:lnTo>
                  <a:lnTo>
                    <a:pt x="6760" y="12015"/>
                  </a:lnTo>
                  <a:lnTo>
                    <a:pt x="6259" y="11830"/>
                  </a:lnTo>
                  <a:lnTo>
                    <a:pt x="5776" y="11644"/>
                  </a:lnTo>
                  <a:lnTo>
                    <a:pt x="5293" y="11421"/>
                  </a:lnTo>
                  <a:lnTo>
                    <a:pt x="4829" y="11180"/>
                  </a:lnTo>
                  <a:lnTo>
                    <a:pt x="4365" y="10938"/>
                  </a:lnTo>
                  <a:lnTo>
                    <a:pt x="3919" y="10660"/>
                  </a:lnTo>
                  <a:lnTo>
                    <a:pt x="3473" y="10381"/>
                  </a:lnTo>
                  <a:lnTo>
                    <a:pt x="3269" y="10233"/>
                  </a:lnTo>
                  <a:lnTo>
                    <a:pt x="3083" y="10065"/>
                  </a:lnTo>
                  <a:lnTo>
                    <a:pt x="2916" y="9880"/>
                  </a:lnTo>
                  <a:lnTo>
                    <a:pt x="2767" y="9713"/>
                  </a:lnTo>
                  <a:lnTo>
                    <a:pt x="2619" y="9508"/>
                  </a:lnTo>
                  <a:lnTo>
                    <a:pt x="2508" y="9304"/>
                  </a:lnTo>
                  <a:lnTo>
                    <a:pt x="2396" y="9100"/>
                  </a:lnTo>
                  <a:lnTo>
                    <a:pt x="2322" y="8877"/>
                  </a:lnTo>
                  <a:lnTo>
                    <a:pt x="2229" y="8654"/>
                  </a:lnTo>
                  <a:lnTo>
                    <a:pt x="2173" y="8431"/>
                  </a:lnTo>
                  <a:lnTo>
                    <a:pt x="2062" y="7967"/>
                  </a:lnTo>
                  <a:lnTo>
                    <a:pt x="2006" y="7484"/>
                  </a:lnTo>
                  <a:lnTo>
                    <a:pt x="1950" y="6983"/>
                  </a:lnTo>
                  <a:close/>
                  <a:moveTo>
                    <a:pt x="20669" y="9991"/>
                  </a:moveTo>
                  <a:lnTo>
                    <a:pt x="20725" y="10047"/>
                  </a:lnTo>
                  <a:lnTo>
                    <a:pt x="20799" y="10084"/>
                  </a:lnTo>
                  <a:lnTo>
                    <a:pt x="20948" y="10158"/>
                  </a:lnTo>
                  <a:lnTo>
                    <a:pt x="21059" y="10177"/>
                  </a:lnTo>
                  <a:lnTo>
                    <a:pt x="21171" y="10177"/>
                  </a:lnTo>
                  <a:lnTo>
                    <a:pt x="20261" y="10734"/>
                  </a:lnTo>
                  <a:lnTo>
                    <a:pt x="19370" y="11310"/>
                  </a:lnTo>
                  <a:lnTo>
                    <a:pt x="18348" y="11997"/>
                  </a:lnTo>
                  <a:lnTo>
                    <a:pt x="17364" y="12721"/>
                  </a:lnTo>
                  <a:lnTo>
                    <a:pt x="17085" y="12925"/>
                  </a:lnTo>
                  <a:lnTo>
                    <a:pt x="16807" y="13074"/>
                  </a:lnTo>
                  <a:lnTo>
                    <a:pt x="16677" y="13111"/>
                  </a:lnTo>
                  <a:lnTo>
                    <a:pt x="16547" y="13167"/>
                  </a:lnTo>
                  <a:lnTo>
                    <a:pt x="16417" y="13185"/>
                  </a:lnTo>
                  <a:lnTo>
                    <a:pt x="16287" y="13204"/>
                  </a:lnTo>
                  <a:lnTo>
                    <a:pt x="16157" y="13204"/>
                  </a:lnTo>
                  <a:lnTo>
                    <a:pt x="16027" y="13185"/>
                  </a:lnTo>
                  <a:lnTo>
                    <a:pt x="15897" y="13167"/>
                  </a:lnTo>
                  <a:lnTo>
                    <a:pt x="15767" y="13111"/>
                  </a:lnTo>
                  <a:lnTo>
                    <a:pt x="15488" y="13000"/>
                  </a:lnTo>
                  <a:lnTo>
                    <a:pt x="15191" y="12851"/>
                  </a:lnTo>
                  <a:lnTo>
                    <a:pt x="15247" y="12740"/>
                  </a:lnTo>
                  <a:lnTo>
                    <a:pt x="15303" y="12628"/>
                  </a:lnTo>
                  <a:lnTo>
                    <a:pt x="15451" y="12572"/>
                  </a:lnTo>
                  <a:lnTo>
                    <a:pt x="15563" y="12480"/>
                  </a:lnTo>
                  <a:lnTo>
                    <a:pt x="15674" y="12350"/>
                  </a:lnTo>
                  <a:lnTo>
                    <a:pt x="15730" y="12220"/>
                  </a:lnTo>
                  <a:lnTo>
                    <a:pt x="15823" y="12294"/>
                  </a:lnTo>
                  <a:lnTo>
                    <a:pt x="15915" y="12368"/>
                  </a:lnTo>
                  <a:lnTo>
                    <a:pt x="16008" y="12424"/>
                  </a:lnTo>
                  <a:lnTo>
                    <a:pt x="16101" y="12480"/>
                  </a:lnTo>
                  <a:lnTo>
                    <a:pt x="16324" y="12535"/>
                  </a:lnTo>
                  <a:lnTo>
                    <a:pt x="16547" y="12572"/>
                  </a:lnTo>
                  <a:lnTo>
                    <a:pt x="16788" y="12572"/>
                  </a:lnTo>
                  <a:lnTo>
                    <a:pt x="17011" y="12535"/>
                  </a:lnTo>
                  <a:lnTo>
                    <a:pt x="17234" y="12480"/>
                  </a:lnTo>
                  <a:lnTo>
                    <a:pt x="17438" y="12368"/>
                  </a:lnTo>
                  <a:lnTo>
                    <a:pt x="17550" y="12294"/>
                  </a:lnTo>
                  <a:lnTo>
                    <a:pt x="17661" y="12220"/>
                  </a:lnTo>
                  <a:lnTo>
                    <a:pt x="17754" y="12108"/>
                  </a:lnTo>
                  <a:lnTo>
                    <a:pt x="17828" y="11997"/>
                  </a:lnTo>
                  <a:lnTo>
                    <a:pt x="17902" y="11885"/>
                  </a:lnTo>
                  <a:lnTo>
                    <a:pt x="17958" y="11755"/>
                  </a:lnTo>
                  <a:lnTo>
                    <a:pt x="17977" y="11607"/>
                  </a:lnTo>
                  <a:lnTo>
                    <a:pt x="17977" y="11477"/>
                  </a:lnTo>
                  <a:lnTo>
                    <a:pt x="17958" y="11402"/>
                  </a:lnTo>
                  <a:lnTo>
                    <a:pt x="17921" y="11328"/>
                  </a:lnTo>
                  <a:lnTo>
                    <a:pt x="18070" y="11291"/>
                  </a:lnTo>
                  <a:lnTo>
                    <a:pt x="18218" y="11254"/>
                  </a:lnTo>
                  <a:lnTo>
                    <a:pt x="18348" y="11198"/>
                  </a:lnTo>
                  <a:lnTo>
                    <a:pt x="18460" y="11124"/>
                  </a:lnTo>
                  <a:lnTo>
                    <a:pt x="18552" y="11161"/>
                  </a:lnTo>
                  <a:lnTo>
                    <a:pt x="18664" y="11198"/>
                  </a:lnTo>
                  <a:lnTo>
                    <a:pt x="18757" y="11217"/>
                  </a:lnTo>
                  <a:lnTo>
                    <a:pt x="18850" y="11235"/>
                  </a:lnTo>
                  <a:lnTo>
                    <a:pt x="18961" y="11217"/>
                  </a:lnTo>
                  <a:lnTo>
                    <a:pt x="19072" y="11198"/>
                  </a:lnTo>
                  <a:lnTo>
                    <a:pt x="19165" y="11161"/>
                  </a:lnTo>
                  <a:lnTo>
                    <a:pt x="19277" y="11124"/>
                  </a:lnTo>
                  <a:lnTo>
                    <a:pt x="19351" y="11068"/>
                  </a:lnTo>
                  <a:lnTo>
                    <a:pt x="19425" y="10994"/>
                  </a:lnTo>
                  <a:lnTo>
                    <a:pt x="19500" y="10920"/>
                  </a:lnTo>
                  <a:lnTo>
                    <a:pt x="19555" y="10845"/>
                  </a:lnTo>
                  <a:lnTo>
                    <a:pt x="19611" y="10753"/>
                  </a:lnTo>
                  <a:lnTo>
                    <a:pt x="19648" y="10660"/>
                  </a:lnTo>
                  <a:lnTo>
                    <a:pt x="19667" y="10548"/>
                  </a:lnTo>
                  <a:lnTo>
                    <a:pt x="19685" y="10455"/>
                  </a:lnTo>
                  <a:lnTo>
                    <a:pt x="19834" y="10474"/>
                  </a:lnTo>
                  <a:lnTo>
                    <a:pt x="19982" y="10455"/>
                  </a:lnTo>
                  <a:lnTo>
                    <a:pt x="20112" y="10437"/>
                  </a:lnTo>
                  <a:lnTo>
                    <a:pt x="20261" y="10381"/>
                  </a:lnTo>
                  <a:lnTo>
                    <a:pt x="20372" y="10307"/>
                  </a:lnTo>
                  <a:lnTo>
                    <a:pt x="20502" y="10214"/>
                  </a:lnTo>
                  <a:lnTo>
                    <a:pt x="20595" y="10121"/>
                  </a:lnTo>
                  <a:lnTo>
                    <a:pt x="20669" y="9991"/>
                  </a:lnTo>
                  <a:close/>
                  <a:moveTo>
                    <a:pt x="14541" y="12312"/>
                  </a:moveTo>
                  <a:lnTo>
                    <a:pt x="14634" y="12442"/>
                  </a:lnTo>
                  <a:lnTo>
                    <a:pt x="14745" y="12554"/>
                  </a:lnTo>
                  <a:lnTo>
                    <a:pt x="14894" y="12628"/>
                  </a:lnTo>
                  <a:lnTo>
                    <a:pt x="15043" y="12647"/>
                  </a:lnTo>
                  <a:lnTo>
                    <a:pt x="15005" y="12740"/>
                  </a:lnTo>
                  <a:lnTo>
                    <a:pt x="14931" y="12795"/>
                  </a:lnTo>
                  <a:lnTo>
                    <a:pt x="14875" y="12870"/>
                  </a:lnTo>
                  <a:lnTo>
                    <a:pt x="14801" y="12907"/>
                  </a:lnTo>
                  <a:lnTo>
                    <a:pt x="14708" y="12944"/>
                  </a:lnTo>
                  <a:lnTo>
                    <a:pt x="14615" y="12962"/>
                  </a:lnTo>
                  <a:lnTo>
                    <a:pt x="14523" y="12981"/>
                  </a:lnTo>
                  <a:lnTo>
                    <a:pt x="14430" y="12962"/>
                  </a:lnTo>
                  <a:lnTo>
                    <a:pt x="14355" y="12851"/>
                  </a:lnTo>
                  <a:lnTo>
                    <a:pt x="14318" y="12832"/>
                  </a:lnTo>
                  <a:lnTo>
                    <a:pt x="14300" y="12832"/>
                  </a:lnTo>
                  <a:lnTo>
                    <a:pt x="14244" y="12851"/>
                  </a:lnTo>
                  <a:lnTo>
                    <a:pt x="14207" y="12888"/>
                  </a:lnTo>
                  <a:lnTo>
                    <a:pt x="14188" y="12944"/>
                  </a:lnTo>
                  <a:lnTo>
                    <a:pt x="14207" y="13074"/>
                  </a:lnTo>
                  <a:lnTo>
                    <a:pt x="14170" y="13204"/>
                  </a:lnTo>
                  <a:lnTo>
                    <a:pt x="14133" y="13315"/>
                  </a:lnTo>
                  <a:lnTo>
                    <a:pt x="14077" y="13408"/>
                  </a:lnTo>
                  <a:lnTo>
                    <a:pt x="13984" y="13501"/>
                  </a:lnTo>
                  <a:lnTo>
                    <a:pt x="13891" y="13594"/>
                  </a:lnTo>
                  <a:lnTo>
                    <a:pt x="13780" y="13668"/>
                  </a:lnTo>
                  <a:lnTo>
                    <a:pt x="13668" y="13724"/>
                  </a:lnTo>
                  <a:lnTo>
                    <a:pt x="13538" y="13761"/>
                  </a:lnTo>
                  <a:lnTo>
                    <a:pt x="13427" y="13798"/>
                  </a:lnTo>
                  <a:lnTo>
                    <a:pt x="13297" y="13817"/>
                  </a:lnTo>
                  <a:lnTo>
                    <a:pt x="13167" y="13798"/>
                  </a:lnTo>
                  <a:lnTo>
                    <a:pt x="13056" y="13779"/>
                  </a:lnTo>
                  <a:lnTo>
                    <a:pt x="12944" y="13742"/>
                  </a:lnTo>
                  <a:lnTo>
                    <a:pt x="12833" y="13668"/>
                  </a:lnTo>
                  <a:lnTo>
                    <a:pt x="12758" y="13575"/>
                  </a:lnTo>
                  <a:lnTo>
                    <a:pt x="12740" y="13557"/>
                  </a:lnTo>
                  <a:lnTo>
                    <a:pt x="12684" y="13445"/>
                  </a:lnTo>
                  <a:lnTo>
                    <a:pt x="12666" y="13408"/>
                  </a:lnTo>
                  <a:lnTo>
                    <a:pt x="12573" y="13408"/>
                  </a:lnTo>
                  <a:lnTo>
                    <a:pt x="12536" y="13445"/>
                  </a:lnTo>
                  <a:lnTo>
                    <a:pt x="12517" y="13482"/>
                  </a:lnTo>
                  <a:lnTo>
                    <a:pt x="12517" y="13501"/>
                  </a:lnTo>
                  <a:lnTo>
                    <a:pt x="12554" y="13575"/>
                  </a:lnTo>
                  <a:lnTo>
                    <a:pt x="12350" y="13761"/>
                  </a:lnTo>
                  <a:lnTo>
                    <a:pt x="12257" y="13835"/>
                  </a:lnTo>
                  <a:lnTo>
                    <a:pt x="12146" y="13909"/>
                  </a:lnTo>
                  <a:lnTo>
                    <a:pt x="12108" y="13891"/>
                  </a:lnTo>
                  <a:lnTo>
                    <a:pt x="12053" y="13872"/>
                  </a:lnTo>
                  <a:lnTo>
                    <a:pt x="12016" y="13891"/>
                  </a:lnTo>
                  <a:lnTo>
                    <a:pt x="11997" y="13928"/>
                  </a:lnTo>
                  <a:lnTo>
                    <a:pt x="11997" y="13947"/>
                  </a:lnTo>
                  <a:lnTo>
                    <a:pt x="11978" y="13947"/>
                  </a:lnTo>
                  <a:lnTo>
                    <a:pt x="11886" y="13965"/>
                  </a:lnTo>
                  <a:lnTo>
                    <a:pt x="11811" y="13947"/>
                  </a:lnTo>
                  <a:lnTo>
                    <a:pt x="11737" y="13928"/>
                  </a:lnTo>
                  <a:lnTo>
                    <a:pt x="11663" y="13909"/>
                  </a:lnTo>
                  <a:lnTo>
                    <a:pt x="11588" y="13872"/>
                  </a:lnTo>
                  <a:lnTo>
                    <a:pt x="11533" y="13817"/>
                  </a:lnTo>
                  <a:lnTo>
                    <a:pt x="11477" y="13761"/>
                  </a:lnTo>
                  <a:lnTo>
                    <a:pt x="11440" y="13687"/>
                  </a:lnTo>
                  <a:lnTo>
                    <a:pt x="11496" y="13650"/>
                  </a:lnTo>
                  <a:lnTo>
                    <a:pt x="11570" y="13594"/>
                  </a:lnTo>
                  <a:lnTo>
                    <a:pt x="11626" y="13520"/>
                  </a:lnTo>
                  <a:lnTo>
                    <a:pt x="11681" y="13464"/>
                  </a:lnTo>
                  <a:lnTo>
                    <a:pt x="11718" y="13390"/>
                  </a:lnTo>
                  <a:lnTo>
                    <a:pt x="11737" y="13315"/>
                  </a:lnTo>
                  <a:lnTo>
                    <a:pt x="11756" y="13222"/>
                  </a:lnTo>
                  <a:lnTo>
                    <a:pt x="11756" y="13148"/>
                  </a:lnTo>
                  <a:lnTo>
                    <a:pt x="12146" y="13111"/>
                  </a:lnTo>
                  <a:lnTo>
                    <a:pt x="12536" y="13074"/>
                  </a:lnTo>
                  <a:lnTo>
                    <a:pt x="12926" y="13000"/>
                  </a:lnTo>
                  <a:lnTo>
                    <a:pt x="13297" y="12907"/>
                  </a:lnTo>
                  <a:lnTo>
                    <a:pt x="13650" y="12795"/>
                  </a:lnTo>
                  <a:lnTo>
                    <a:pt x="13966" y="12665"/>
                  </a:lnTo>
                  <a:lnTo>
                    <a:pt x="14263" y="12498"/>
                  </a:lnTo>
                  <a:lnTo>
                    <a:pt x="14541" y="12312"/>
                  </a:lnTo>
                  <a:close/>
                  <a:moveTo>
                    <a:pt x="5627" y="11885"/>
                  </a:moveTo>
                  <a:lnTo>
                    <a:pt x="6296" y="12145"/>
                  </a:lnTo>
                  <a:lnTo>
                    <a:pt x="6964" y="12405"/>
                  </a:lnTo>
                  <a:lnTo>
                    <a:pt x="7633" y="12610"/>
                  </a:lnTo>
                  <a:lnTo>
                    <a:pt x="8302" y="12795"/>
                  </a:lnTo>
                  <a:lnTo>
                    <a:pt x="8617" y="12870"/>
                  </a:lnTo>
                  <a:lnTo>
                    <a:pt x="8970" y="12944"/>
                  </a:lnTo>
                  <a:lnTo>
                    <a:pt x="9360" y="13018"/>
                  </a:lnTo>
                  <a:lnTo>
                    <a:pt x="9769" y="13074"/>
                  </a:lnTo>
                  <a:lnTo>
                    <a:pt x="10196" y="13111"/>
                  </a:lnTo>
                  <a:lnTo>
                    <a:pt x="10623" y="13148"/>
                  </a:lnTo>
                  <a:lnTo>
                    <a:pt x="11533" y="13148"/>
                  </a:lnTo>
                  <a:lnTo>
                    <a:pt x="11496" y="13260"/>
                  </a:lnTo>
                  <a:lnTo>
                    <a:pt x="11458" y="13371"/>
                  </a:lnTo>
                  <a:lnTo>
                    <a:pt x="11384" y="13445"/>
                  </a:lnTo>
                  <a:lnTo>
                    <a:pt x="11273" y="13520"/>
                  </a:lnTo>
                  <a:lnTo>
                    <a:pt x="11161" y="13538"/>
                  </a:lnTo>
                  <a:lnTo>
                    <a:pt x="11031" y="13538"/>
                  </a:lnTo>
                  <a:lnTo>
                    <a:pt x="10901" y="13501"/>
                  </a:lnTo>
                  <a:lnTo>
                    <a:pt x="10809" y="13427"/>
                  </a:lnTo>
                  <a:lnTo>
                    <a:pt x="10771" y="13408"/>
                  </a:lnTo>
                  <a:lnTo>
                    <a:pt x="10734" y="13427"/>
                  </a:lnTo>
                  <a:lnTo>
                    <a:pt x="10716" y="13445"/>
                  </a:lnTo>
                  <a:lnTo>
                    <a:pt x="10716" y="13464"/>
                  </a:lnTo>
                  <a:lnTo>
                    <a:pt x="10660" y="13501"/>
                  </a:lnTo>
                  <a:lnTo>
                    <a:pt x="10623" y="13575"/>
                  </a:lnTo>
                  <a:lnTo>
                    <a:pt x="10567" y="13650"/>
                  </a:lnTo>
                  <a:lnTo>
                    <a:pt x="10493" y="13705"/>
                  </a:lnTo>
                  <a:lnTo>
                    <a:pt x="10400" y="13724"/>
                  </a:lnTo>
                  <a:lnTo>
                    <a:pt x="10326" y="13724"/>
                  </a:lnTo>
                  <a:lnTo>
                    <a:pt x="10289" y="13705"/>
                  </a:lnTo>
                  <a:lnTo>
                    <a:pt x="10177" y="13631"/>
                  </a:lnTo>
                  <a:lnTo>
                    <a:pt x="10214" y="13594"/>
                  </a:lnTo>
                  <a:lnTo>
                    <a:pt x="10214" y="13557"/>
                  </a:lnTo>
                  <a:lnTo>
                    <a:pt x="10214" y="13520"/>
                  </a:lnTo>
                  <a:lnTo>
                    <a:pt x="10177" y="13482"/>
                  </a:lnTo>
                  <a:lnTo>
                    <a:pt x="10159" y="13464"/>
                  </a:lnTo>
                  <a:lnTo>
                    <a:pt x="10084" y="13445"/>
                  </a:lnTo>
                  <a:lnTo>
                    <a:pt x="10047" y="13464"/>
                  </a:lnTo>
                  <a:lnTo>
                    <a:pt x="10010" y="13482"/>
                  </a:lnTo>
                  <a:lnTo>
                    <a:pt x="9991" y="13501"/>
                  </a:lnTo>
                  <a:lnTo>
                    <a:pt x="9991" y="13520"/>
                  </a:lnTo>
                  <a:lnTo>
                    <a:pt x="9861" y="13668"/>
                  </a:lnTo>
                  <a:lnTo>
                    <a:pt x="9731" y="13798"/>
                  </a:lnTo>
                  <a:lnTo>
                    <a:pt x="9583" y="13909"/>
                  </a:lnTo>
                  <a:lnTo>
                    <a:pt x="9490" y="13947"/>
                  </a:lnTo>
                  <a:lnTo>
                    <a:pt x="9397" y="13984"/>
                  </a:lnTo>
                  <a:lnTo>
                    <a:pt x="9267" y="14002"/>
                  </a:lnTo>
                  <a:lnTo>
                    <a:pt x="9137" y="13984"/>
                  </a:lnTo>
                  <a:lnTo>
                    <a:pt x="9007" y="13947"/>
                  </a:lnTo>
                  <a:lnTo>
                    <a:pt x="8896" y="13891"/>
                  </a:lnTo>
                  <a:lnTo>
                    <a:pt x="8803" y="13798"/>
                  </a:lnTo>
                  <a:lnTo>
                    <a:pt x="8729" y="13705"/>
                  </a:lnTo>
                  <a:lnTo>
                    <a:pt x="8691" y="13575"/>
                  </a:lnTo>
                  <a:lnTo>
                    <a:pt x="8654" y="13445"/>
                  </a:lnTo>
                  <a:lnTo>
                    <a:pt x="8636" y="13408"/>
                  </a:lnTo>
                  <a:lnTo>
                    <a:pt x="8599" y="13390"/>
                  </a:lnTo>
                  <a:lnTo>
                    <a:pt x="8543" y="13390"/>
                  </a:lnTo>
                  <a:lnTo>
                    <a:pt x="8543" y="13408"/>
                  </a:lnTo>
                  <a:lnTo>
                    <a:pt x="8524" y="13427"/>
                  </a:lnTo>
                  <a:lnTo>
                    <a:pt x="8524" y="13445"/>
                  </a:lnTo>
                  <a:lnTo>
                    <a:pt x="8469" y="13427"/>
                  </a:lnTo>
                  <a:lnTo>
                    <a:pt x="8432" y="13427"/>
                  </a:lnTo>
                  <a:lnTo>
                    <a:pt x="8097" y="13575"/>
                  </a:lnTo>
                  <a:lnTo>
                    <a:pt x="7930" y="13650"/>
                  </a:lnTo>
                  <a:lnTo>
                    <a:pt x="7763" y="13705"/>
                  </a:lnTo>
                  <a:lnTo>
                    <a:pt x="7596" y="13761"/>
                  </a:lnTo>
                  <a:lnTo>
                    <a:pt x="7429" y="13779"/>
                  </a:lnTo>
                  <a:lnTo>
                    <a:pt x="7243" y="13779"/>
                  </a:lnTo>
                  <a:lnTo>
                    <a:pt x="7057" y="13742"/>
                  </a:lnTo>
                  <a:lnTo>
                    <a:pt x="6872" y="13668"/>
                  </a:lnTo>
                  <a:lnTo>
                    <a:pt x="6723" y="13575"/>
                  </a:lnTo>
                  <a:lnTo>
                    <a:pt x="6593" y="13445"/>
                  </a:lnTo>
                  <a:lnTo>
                    <a:pt x="6482" y="13297"/>
                  </a:lnTo>
                  <a:lnTo>
                    <a:pt x="6407" y="13148"/>
                  </a:lnTo>
                  <a:lnTo>
                    <a:pt x="6370" y="12962"/>
                  </a:lnTo>
                  <a:lnTo>
                    <a:pt x="6352" y="12777"/>
                  </a:lnTo>
                  <a:lnTo>
                    <a:pt x="6370" y="12591"/>
                  </a:lnTo>
                  <a:lnTo>
                    <a:pt x="6370" y="12554"/>
                  </a:lnTo>
                  <a:lnTo>
                    <a:pt x="6333" y="12517"/>
                  </a:lnTo>
                  <a:lnTo>
                    <a:pt x="6277" y="12517"/>
                  </a:lnTo>
                  <a:lnTo>
                    <a:pt x="6240" y="12535"/>
                  </a:lnTo>
                  <a:lnTo>
                    <a:pt x="6203" y="12498"/>
                  </a:lnTo>
                  <a:lnTo>
                    <a:pt x="6147" y="12498"/>
                  </a:lnTo>
                  <a:lnTo>
                    <a:pt x="6036" y="12535"/>
                  </a:lnTo>
                  <a:lnTo>
                    <a:pt x="5906" y="12572"/>
                  </a:lnTo>
                  <a:lnTo>
                    <a:pt x="5850" y="12572"/>
                  </a:lnTo>
                  <a:lnTo>
                    <a:pt x="5794" y="12554"/>
                  </a:lnTo>
                  <a:lnTo>
                    <a:pt x="5739" y="12535"/>
                  </a:lnTo>
                  <a:lnTo>
                    <a:pt x="5683" y="12498"/>
                  </a:lnTo>
                  <a:lnTo>
                    <a:pt x="5627" y="12424"/>
                  </a:lnTo>
                  <a:lnTo>
                    <a:pt x="5590" y="12368"/>
                  </a:lnTo>
                  <a:lnTo>
                    <a:pt x="5572" y="12312"/>
                  </a:lnTo>
                  <a:lnTo>
                    <a:pt x="5572" y="12238"/>
                  </a:lnTo>
                  <a:lnTo>
                    <a:pt x="5590" y="12108"/>
                  </a:lnTo>
                  <a:lnTo>
                    <a:pt x="5664" y="11978"/>
                  </a:lnTo>
                  <a:lnTo>
                    <a:pt x="5664" y="11941"/>
                  </a:lnTo>
                  <a:lnTo>
                    <a:pt x="5664" y="11922"/>
                  </a:lnTo>
                  <a:lnTo>
                    <a:pt x="5627" y="11885"/>
                  </a:lnTo>
                  <a:close/>
                  <a:moveTo>
                    <a:pt x="15061" y="12962"/>
                  </a:moveTo>
                  <a:lnTo>
                    <a:pt x="15581" y="13427"/>
                  </a:lnTo>
                  <a:lnTo>
                    <a:pt x="15730" y="13538"/>
                  </a:lnTo>
                  <a:lnTo>
                    <a:pt x="15860" y="13650"/>
                  </a:lnTo>
                  <a:lnTo>
                    <a:pt x="16008" y="13724"/>
                  </a:lnTo>
                  <a:lnTo>
                    <a:pt x="16138" y="13779"/>
                  </a:lnTo>
                  <a:lnTo>
                    <a:pt x="16045" y="14244"/>
                  </a:lnTo>
                  <a:lnTo>
                    <a:pt x="15915" y="14058"/>
                  </a:lnTo>
                  <a:lnTo>
                    <a:pt x="15785" y="13872"/>
                  </a:lnTo>
                  <a:lnTo>
                    <a:pt x="15637" y="13724"/>
                  </a:lnTo>
                  <a:lnTo>
                    <a:pt x="15470" y="13557"/>
                  </a:lnTo>
                  <a:lnTo>
                    <a:pt x="15284" y="13427"/>
                  </a:lnTo>
                  <a:lnTo>
                    <a:pt x="15098" y="13297"/>
                  </a:lnTo>
                  <a:lnTo>
                    <a:pt x="14913" y="13185"/>
                  </a:lnTo>
                  <a:lnTo>
                    <a:pt x="14727" y="13092"/>
                  </a:lnTo>
                  <a:lnTo>
                    <a:pt x="14894" y="13037"/>
                  </a:lnTo>
                  <a:lnTo>
                    <a:pt x="14987" y="13000"/>
                  </a:lnTo>
                  <a:lnTo>
                    <a:pt x="15061" y="12962"/>
                  </a:lnTo>
                  <a:close/>
                  <a:moveTo>
                    <a:pt x="23715" y="9118"/>
                  </a:moveTo>
                  <a:lnTo>
                    <a:pt x="23752" y="9415"/>
                  </a:lnTo>
                  <a:lnTo>
                    <a:pt x="23771" y="9713"/>
                  </a:lnTo>
                  <a:lnTo>
                    <a:pt x="23752" y="9713"/>
                  </a:lnTo>
                  <a:lnTo>
                    <a:pt x="23474" y="9843"/>
                  </a:lnTo>
                  <a:lnTo>
                    <a:pt x="23436" y="9824"/>
                  </a:lnTo>
                  <a:lnTo>
                    <a:pt x="23399" y="9824"/>
                  </a:lnTo>
                  <a:lnTo>
                    <a:pt x="23381" y="9843"/>
                  </a:lnTo>
                  <a:lnTo>
                    <a:pt x="23362" y="9861"/>
                  </a:lnTo>
                  <a:lnTo>
                    <a:pt x="23362" y="9898"/>
                  </a:lnTo>
                  <a:lnTo>
                    <a:pt x="22898" y="10140"/>
                  </a:lnTo>
                  <a:lnTo>
                    <a:pt x="22415" y="10381"/>
                  </a:lnTo>
                  <a:lnTo>
                    <a:pt x="21951" y="10641"/>
                  </a:lnTo>
                  <a:lnTo>
                    <a:pt x="21505" y="10920"/>
                  </a:lnTo>
                  <a:lnTo>
                    <a:pt x="20614" y="11477"/>
                  </a:lnTo>
                  <a:lnTo>
                    <a:pt x="19741" y="12052"/>
                  </a:lnTo>
                  <a:lnTo>
                    <a:pt x="17995" y="13260"/>
                  </a:lnTo>
                  <a:lnTo>
                    <a:pt x="17122" y="13854"/>
                  </a:lnTo>
                  <a:lnTo>
                    <a:pt x="16213" y="14429"/>
                  </a:lnTo>
                  <a:lnTo>
                    <a:pt x="16343" y="13817"/>
                  </a:lnTo>
                  <a:lnTo>
                    <a:pt x="16435" y="13798"/>
                  </a:lnTo>
                  <a:lnTo>
                    <a:pt x="16547" y="13761"/>
                  </a:lnTo>
                  <a:lnTo>
                    <a:pt x="16658" y="13705"/>
                  </a:lnTo>
                  <a:lnTo>
                    <a:pt x="16788" y="13631"/>
                  </a:lnTo>
                  <a:lnTo>
                    <a:pt x="17030" y="13464"/>
                  </a:lnTo>
                  <a:lnTo>
                    <a:pt x="17271" y="13260"/>
                  </a:lnTo>
                  <a:lnTo>
                    <a:pt x="17754" y="12851"/>
                  </a:lnTo>
                  <a:lnTo>
                    <a:pt x="17940" y="12684"/>
                  </a:lnTo>
                  <a:lnTo>
                    <a:pt x="18107" y="12535"/>
                  </a:lnTo>
                  <a:lnTo>
                    <a:pt x="18775" y="12071"/>
                  </a:lnTo>
                  <a:lnTo>
                    <a:pt x="19462" y="11607"/>
                  </a:lnTo>
                  <a:lnTo>
                    <a:pt x="20149" y="11161"/>
                  </a:lnTo>
                  <a:lnTo>
                    <a:pt x="20855" y="10734"/>
                  </a:lnTo>
                  <a:lnTo>
                    <a:pt x="21561" y="10325"/>
                  </a:lnTo>
                  <a:lnTo>
                    <a:pt x="22267" y="9917"/>
                  </a:lnTo>
                  <a:lnTo>
                    <a:pt x="23715" y="9118"/>
                  </a:lnTo>
                  <a:close/>
                  <a:moveTo>
                    <a:pt x="10103" y="13798"/>
                  </a:moveTo>
                  <a:lnTo>
                    <a:pt x="10159" y="13854"/>
                  </a:lnTo>
                  <a:lnTo>
                    <a:pt x="10233" y="13891"/>
                  </a:lnTo>
                  <a:lnTo>
                    <a:pt x="10307" y="13928"/>
                  </a:lnTo>
                  <a:lnTo>
                    <a:pt x="10474" y="13928"/>
                  </a:lnTo>
                  <a:lnTo>
                    <a:pt x="10456" y="14021"/>
                  </a:lnTo>
                  <a:lnTo>
                    <a:pt x="10474" y="14114"/>
                  </a:lnTo>
                  <a:lnTo>
                    <a:pt x="10493" y="14207"/>
                  </a:lnTo>
                  <a:lnTo>
                    <a:pt x="10530" y="14318"/>
                  </a:lnTo>
                  <a:lnTo>
                    <a:pt x="10567" y="14392"/>
                  </a:lnTo>
                  <a:lnTo>
                    <a:pt x="10623" y="14485"/>
                  </a:lnTo>
                  <a:lnTo>
                    <a:pt x="10697" y="14559"/>
                  </a:lnTo>
                  <a:lnTo>
                    <a:pt x="10753" y="14634"/>
                  </a:lnTo>
                  <a:lnTo>
                    <a:pt x="10753" y="14634"/>
                  </a:lnTo>
                  <a:lnTo>
                    <a:pt x="10623" y="14597"/>
                  </a:lnTo>
                  <a:lnTo>
                    <a:pt x="10493" y="14541"/>
                  </a:lnTo>
                  <a:lnTo>
                    <a:pt x="10381" y="14467"/>
                  </a:lnTo>
                  <a:lnTo>
                    <a:pt x="10270" y="14392"/>
                  </a:lnTo>
                  <a:lnTo>
                    <a:pt x="10177" y="14299"/>
                  </a:lnTo>
                  <a:lnTo>
                    <a:pt x="10084" y="14188"/>
                  </a:lnTo>
                  <a:lnTo>
                    <a:pt x="10029" y="14077"/>
                  </a:lnTo>
                  <a:lnTo>
                    <a:pt x="9973" y="13928"/>
                  </a:lnTo>
                  <a:lnTo>
                    <a:pt x="10103" y="13798"/>
                  </a:lnTo>
                  <a:close/>
                  <a:moveTo>
                    <a:pt x="10827" y="13612"/>
                  </a:moveTo>
                  <a:lnTo>
                    <a:pt x="10920" y="13668"/>
                  </a:lnTo>
                  <a:lnTo>
                    <a:pt x="11013" y="13724"/>
                  </a:lnTo>
                  <a:lnTo>
                    <a:pt x="11124" y="13742"/>
                  </a:lnTo>
                  <a:lnTo>
                    <a:pt x="11254" y="13742"/>
                  </a:lnTo>
                  <a:lnTo>
                    <a:pt x="11291" y="13835"/>
                  </a:lnTo>
                  <a:lnTo>
                    <a:pt x="11329" y="13928"/>
                  </a:lnTo>
                  <a:lnTo>
                    <a:pt x="11403" y="14002"/>
                  </a:lnTo>
                  <a:lnTo>
                    <a:pt x="11477" y="14058"/>
                  </a:lnTo>
                  <a:lnTo>
                    <a:pt x="11570" y="14114"/>
                  </a:lnTo>
                  <a:lnTo>
                    <a:pt x="11663" y="14151"/>
                  </a:lnTo>
                  <a:lnTo>
                    <a:pt x="11774" y="14188"/>
                  </a:lnTo>
                  <a:lnTo>
                    <a:pt x="11923" y="14188"/>
                  </a:lnTo>
                  <a:lnTo>
                    <a:pt x="11867" y="14318"/>
                  </a:lnTo>
                  <a:lnTo>
                    <a:pt x="11774" y="14429"/>
                  </a:lnTo>
                  <a:lnTo>
                    <a:pt x="11681" y="14504"/>
                  </a:lnTo>
                  <a:lnTo>
                    <a:pt x="11570" y="14578"/>
                  </a:lnTo>
                  <a:lnTo>
                    <a:pt x="11440" y="14634"/>
                  </a:lnTo>
                  <a:lnTo>
                    <a:pt x="11310" y="14652"/>
                  </a:lnTo>
                  <a:lnTo>
                    <a:pt x="11161" y="14671"/>
                  </a:lnTo>
                  <a:lnTo>
                    <a:pt x="11013" y="14671"/>
                  </a:lnTo>
                  <a:lnTo>
                    <a:pt x="11013" y="14634"/>
                  </a:lnTo>
                  <a:lnTo>
                    <a:pt x="10994" y="14597"/>
                  </a:lnTo>
                  <a:lnTo>
                    <a:pt x="10901" y="14504"/>
                  </a:lnTo>
                  <a:lnTo>
                    <a:pt x="10827" y="14429"/>
                  </a:lnTo>
                  <a:lnTo>
                    <a:pt x="10771" y="14318"/>
                  </a:lnTo>
                  <a:lnTo>
                    <a:pt x="10716" y="14207"/>
                  </a:lnTo>
                  <a:lnTo>
                    <a:pt x="10697" y="14095"/>
                  </a:lnTo>
                  <a:lnTo>
                    <a:pt x="10697" y="14002"/>
                  </a:lnTo>
                  <a:lnTo>
                    <a:pt x="10716" y="13779"/>
                  </a:lnTo>
                  <a:lnTo>
                    <a:pt x="10790" y="13705"/>
                  </a:lnTo>
                  <a:lnTo>
                    <a:pt x="10827" y="13612"/>
                  </a:lnTo>
                  <a:close/>
                  <a:moveTo>
                    <a:pt x="762" y="10567"/>
                  </a:moveTo>
                  <a:lnTo>
                    <a:pt x="818" y="10697"/>
                  </a:lnTo>
                  <a:lnTo>
                    <a:pt x="873" y="10808"/>
                  </a:lnTo>
                  <a:lnTo>
                    <a:pt x="966" y="10901"/>
                  </a:lnTo>
                  <a:lnTo>
                    <a:pt x="1059" y="10994"/>
                  </a:lnTo>
                  <a:lnTo>
                    <a:pt x="1170" y="11087"/>
                  </a:lnTo>
                  <a:lnTo>
                    <a:pt x="1282" y="11161"/>
                  </a:lnTo>
                  <a:lnTo>
                    <a:pt x="1412" y="11217"/>
                  </a:lnTo>
                  <a:lnTo>
                    <a:pt x="1542" y="11254"/>
                  </a:lnTo>
                  <a:lnTo>
                    <a:pt x="1672" y="11291"/>
                  </a:lnTo>
                  <a:lnTo>
                    <a:pt x="1635" y="11402"/>
                  </a:lnTo>
                  <a:lnTo>
                    <a:pt x="1616" y="11514"/>
                  </a:lnTo>
                  <a:lnTo>
                    <a:pt x="1653" y="11607"/>
                  </a:lnTo>
                  <a:lnTo>
                    <a:pt x="1690" y="11718"/>
                  </a:lnTo>
                  <a:lnTo>
                    <a:pt x="1765" y="11811"/>
                  </a:lnTo>
                  <a:lnTo>
                    <a:pt x="1858" y="11904"/>
                  </a:lnTo>
                  <a:lnTo>
                    <a:pt x="1969" y="11978"/>
                  </a:lnTo>
                  <a:lnTo>
                    <a:pt x="2099" y="12052"/>
                  </a:lnTo>
                  <a:lnTo>
                    <a:pt x="2229" y="12108"/>
                  </a:lnTo>
                  <a:lnTo>
                    <a:pt x="2378" y="12145"/>
                  </a:lnTo>
                  <a:lnTo>
                    <a:pt x="2526" y="12164"/>
                  </a:lnTo>
                  <a:lnTo>
                    <a:pt x="2805" y="12164"/>
                  </a:lnTo>
                  <a:lnTo>
                    <a:pt x="2935" y="12127"/>
                  </a:lnTo>
                  <a:lnTo>
                    <a:pt x="3046" y="12071"/>
                  </a:lnTo>
                  <a:lnTo>
                    <a:pt x="3157" y="11978"/>
                  </a:lnTo>
                  <a:lnTo>
                    <a:pt x="3195" y="12090"/>
                  </a:lnTo>
                  <a:lnTo>
                    <a:pt x="3269" y="12182"/>
                  </a:lnTo>
                  <a:lnTo>
                    <a:pt x="3380" y="12257"/>
                  </a:lnTo>
                  <a:lnTo>
                    <a:pt x="3510" y="12312"/>
                  </a:lnTo>
                  <a:lnTo>
                    <a:pt x="3659" y="12350"/>
                  </a:lnTo>
                  <a:lnTo>
                    <a:pt x="3807" y="12368"/>
                  </a:lnTo>
                  <a:lnTo>
                    <a:pt x="3770" y="12517"/>
                  </a:lnTo>
                  <a:lnTo>
                    <a:pt x="3770" y="12665"/>
                  </a:lnTo>
                  <a:lnTo>
                    <a:pt x="3807" y="12814"/>
                  </a:lnTo>
                  <a:lnTo>
                    <a:pt x="3863" y="12962"/>
                  </a:lnTo>
                  <a:lnTo>
                    <a:pt x="3956" y="13092"/>
                  </a:lnTo>
                  <a:lnTo>
                    <a:pt x="4049" y="13204"/>
                  </a:lnTo>
                  <a:lnTo>
                    <a:pt x="4179" y="13315"/>
                  </a:lnTo>
                  <a:lnTo>
                    <a:pt x="4327" y="13390"/>
                  </a:lnTo>
                  <a:lnTo>
                    <a:pt x="4420" y="13427"/>
                  </a:lnTo>
                  <a:lnTo>
                    <a:pt x="4587" y="13482"/>
                  </a:lnTo>
                  <a:lnTo>
                    <a:pt x="4736" y="13501"/>
                  </a:lnTo>
                  <a:lnTo>
                    <a:pt x="4903" y="13482"/>
                  </a:lnTo>
                  <a:lnTo>
                    <a:pt x="5070" y="13427"/>
                  </a:lnTo>
                  <a:lnTo>
                    <a:pt x="5145" y="13390"/>
                  </a:lnTo>
                  <a:lnTo>
                    <a:pt x="5219" y="13352"/>
                  </a:lnTo>
                  <a:lnTo>
                    <a:pt x="5275" y="13278"/>
                  </a:lnTo>
                  <a:lnTo>
                    <a:pt x="5312" y="13222"/>
                  </a:lnTo>
                  <a:lnTo>
                    <a:pt x="5423" y="13297"/>
                  </a:lnTo>
                  <a:lnTo>
                    <a:pt x="5535" y="13334"/>
                  </a:lnTo>
                  <a:lnTo>
                    <a:pt x="5646" y="13371"/>
                  </a:lnTo>
                  <a:lnTo>
                    <a:pt x="5776" y="13390"/>
                  </a:lnTo>
                  <a:lnTo>
                    <a:pt x="5887" y="13390"/>
                  </a:lnTo>
                  <a:lnTo>
                    <a:pt x="6017" y="13371"/>
                  </a:lnTo>
                  <a:lnTo>
                    <a:pt x="6129" y="13334"/>
                  </a:lnTo>
                  <a:lnTo>
                    <a:pt x="6222" y="13260"/>
                  </a:lnTo>
                  <a:lnTo>
                    <a:pt x="6314" y="13445"/>
                  </a:lnTo>
                  <a:lnTo>
                    <a:pt x="6426" y="13612"/>
                  </a:lnTo>
                  <a:lnTo>
                    <a:pt x="6574" y="13761"/>
                  </a:lnTo>
                  <a:lnTo>
                    <a:pt x="6742" y="13872"/>
                  </a:lnTo>
                  <a:lnTo>
                    <a:pt x="6853" y="13928"/>
                  </a:lnTo>
                  <a:lnTo>
                    <a:pt x="6964" y="13965"/>
                  </a:lnTo>
                  <a:lnTo>
                    <a:pt x="7187" y="14002"/>
                  </a:lnTo>
                  <a:lnTo>
                    <a:pt x="7429" y="14021"/>
                  </a:lnTo>
                  <a:lnTo>
                    <a:pt x="7670" y="14002"/>
                  </a:lnTo>
                  <a:lnTo>
                    <a:pt x="7893" y="13947"/>
                  </a:lnTo>
                  <a:lnTo>
                    <a:pt x="8134" y="13854"/>
                  </a:lnTo>
                  <a:lnTo>
                    <a:pt x="8339" y="13742"/>
                  </a:lnTo>
                  <a:lnTo>
                    <a:pt x="8524" y="13612"/>
                  </a:lnTo>
                  <a:lnTo>
                    <a:pt x="8543" y="13724"/>
                  </a:lnTo>
                  <a:lnTo>
                    <a:pt x="8599" y="13835"/>
                  </a:lnTo>
                  <a:lnTo>
                    <a:pt x="8654" y="13928"/>
                  </a:lnTo>
                  <a:lnTo>
                    <a:pt x="8729" y="14021"/>
                  </a:lnTo>
                  <a:lnTo>
                    <a:pt x="8821" y="14095"/>
                  </a:lnTo>
                  <a:lnTo>
                    <a:pt x="8914" y="14169"/>
                  </a:lnTo>
                  <a:lnTo>
                    <a:pt x="9026" y="14207"/>
                  </a:lnTo>
                  <a:lnTo>
                    <a:pt x="9156" y="14225"/>
                  </a:lnTo>
                  <a:lnTo>
                    <a:pt x="9341" y="14244"/>
                  </a:lnTo>
                  <a:lnTo>
                    <a:pt x="9509" y="14207"/>
                  </a:lnTo>
                  <a:lnTo>
                    <a:pt x="9694" y="14132"/>
                  </a:lnTo>
                  <a:lnTo>
                    <a:pt x="9843" y="14039"/>
                  </a:lnTo>
                  <a:lnTo>
                    <a:pt x="9861" y="14151"/>
                  </a:lnTo>
                  <a:lnTo>
                    <a:pt x="9899" y="14244"/>
                  </a:lnTo>
                  <a:lnTo>
                    <a:pt x="9936" y="14337"/>
                  </a:lnTo>
                  <a:lnTo>
                    <a:pt x="9991" y="14411"/>
                  </a:lnTo>
                  <a:lnTo>
                    <a:pt x="10047" y="14485"/>
                  </a:lnTo>
                  <a:lnTo>
                    <a:pt x="10121" y="14559"/>
                  </a:lnTo>
                  <a:lnTo>
                    <a:pt x="10289" y="14671"/>
                  </a:lnTo>
                  <a:lnTo>
                    <a:pt x="10474" y="14764"/>
                  </a:lnTo>
                  <a:lnTo>
                    <a:pt x="10679" y="14838"/>
                  </a:lnTo>
                  <a:lnTo>
                    <a:pt x="10883" y="14875"/>
                  </a:lnTo>
                  <a:lnTo>
                    <a:pt x="11329" y="14875"/>
                  </a:lnTo>
                  <a:lnTo>
                    <a:pt x="11533" y="14838"/>
                  </a:lnTo>
                  <a:lnTo>
                    <a:pt x="11718" y="14764"/>
                  </a:lnTo>
                  <a:lnTo>
                    <a:pt x="11904" y="14689"/>
                  </a:lnTo>
                  <a:lnTo>
                    <a:pt x="12034" y="14578"/>
                  </a:lnTo>
                  <a:lnTo>
                    <a:pt x="12090" y="14522"/>
                  </a:lnTo>
                  <a:lnTo>
                    <a:pt x="12146" y="14448"/>
                  </a:lnTo>
                  <a:lnTo>
                    <a:pt x="12183" y="14374"/>
                  </a:lnTo>
                  <a:lnTo>
                    <a:pt x="12201" y="14299"/>
                  </a:lnTo>
                  <a:lnTo>
                    <a:pt x="12220" y="14225"/>
                  </a:lnTo>
                  <a:lnTo>
                    <a:pt x="12220" y="14132"/>
                  </a:lnTo>
                  <a:lnTo>
                    <a:pt x="12331" y="14077"/>
                  </a:lnTo>
                  <a:lnTo>
                    <a:pt x="12461" y="13984"/>
                  </a:lnTo>
                  <a:lnTo>
                    <a:pt x="12573" y="13891"/>
                  </a:lnTo>
                  <a:lnTo>
                    <a:pt x="12666" y="13798"/>
                  </a:lnTo>
                  <a:lnTo>
                    <a:pt x="12758" y="13891"/>
                  </a:lnTo>
                  <a:lnTo>
                    <a:pt x="12870" y="13965"/>
                  </a:lnTo>
                  <a:lnTo>
                    <a:pt x="13000" y="14021"/>
                  </a:lnTo>
                  <a:lnTo>
                    <a:pt x="13130" y="14039"/>
                  </a:lnTo>
                  <a:lnTo>
                    <a:pt x="13260" y="14058"/>
                  </a:lnTo>
                  <a:lnTo>
                    <a:pt x="13408" y="14058"/>
                  </a:lnTo>
                  <a:lnTo>
                    <a:pt x="13538" y="14039"/>
                  </a:lnTo>
                  <a:lnTo>
                    <a:pt x="13687" y="13984"/>
                  </a:lnTo>
                  <a:lnTo>
                    <a:pt x="13780" y="14169"/>
                  </a:lnTo>
                  <a:lnTo>
                    <a:pt x="13928" y="14337"/>
                  </a:lnTo>
                  <a:lnTo>
                    <a:pt x="14077" y="14467"/>
                  </a:lnTo>
                  <a:lnTo>
                    <a:pt x="14263" y="14578"/>
                  </a:lnTo>
                  <a:lnTo>
                    <a:pt x="13594" y="15098"/>
                  </a:lnTo>
                  <a:lnTo>
                    <a:pt x="12926" y="15618"/>
                  </a:lnTo>
                  <a:lnTo>
                    <a:pt x="12888" y="15562"/>
                  </a:lnTo>
                  <a:lnTo>
                    <a:pt x="12833" y="15525"/>
                  </a:lnTo>
                  <a:lnTo>
                    <a:pt x="11904" y="15284"/>
                  </a:lnTo>
                  <a:lnTo>
                    <a:pt x="10957" y="15079"/>
                  </a:lnTo>
                  <a:lnTo>
                    <a:pt x="9081" y="14671"/>
                  </a:lnTo>
                  <a:lnTo>
                    <a:pt x="8134" y="14467"/>
                  </a:lnTo>
                  <a:lnTo>
                    <a:pt x="7187" y="14262"/>
                  </a:lnTo>
                  <a:lnTo>
                    <a:pt x="6259" y="14021"/>
                  </a:lnTo>
                  <a:lnTo>
                    <a:pt x="5330" y="13742"/>
                  </a:lnTo>
                  <a:lnTo>
                    <a:pt x="4866" y="13594"/>
                  </a:lnTo>
                  <a:lnTo>
                    <a:pt x="4420" y="13445"/>
                  </a:lnTo>
                  <a:lnTo>
                    <a:pt x="3752" y="13185"/>
                  </a:lnTo>
                  <a:lnTo>
                    <a:pt x="3083" y="12888"/>
                  </a:lnTo>
                  <a:lnTo>
                    <a:pt x="2452" y="12554"/>
                  </a:lnTo>
                  <a:lnTo>
                    <a:pt x="2136" y="12368"/>
                  </a:lnTo>
                  <a:lnTo>
                    <a:pt x="1839" y="12182"/>
                  </a:lnTo>
                  <a:lnTo>
                    <a:pt x="1449" y="11960"/>
                  </a:lnTo>
                  <a:lnTo>
                    <a:pt x="1226" y="11811"/>
                  </a:lnTo>
                  <a:lnTo>
                    <a:pt x="985" y="11662"/>
                  </a:lnTo>
                  <a:lnTo>
                    <a:pt x="780" y="11477"/>
                  </a:lnTo>
                  <a:lnTo>
                    <a:pt x="688" y="11402"/>
                  </a:lnTo>
                  <a:lnTo>
                    <a:pt x="613" y="11310"/>
                  </a:lnTo>
                  <a:lnTo>
                    <a:pt x="539" y="11217"/>
                  </a:lnTo>
                  <a:lnTo>
                    <a:pt x="483" y="11105"/>
                  </a:lnTo>
                  <a:lnTo>
                    <a:pt x="465" y="11012"/>
                  </a:lnTo>
                  <a:lnTo>
                    <a:pt x="446" y="10920"/>
                  </a:lnTo>
                  <a:lnTo>
                    <a:pt x="465" y="10938"/>
                  </a:lnTo>
                  <a:lnTo>
                    <a:pt x="483" y="10938"/>
                  </a:lnTo>
                  <a:lnTo>
                    <a:pt x="558" y="10845"/>
                  </a:lnTo>
                  <a:lnTo>
                    <a:pt x="762" y="10567"/>
                  </a:lnTo>
                  <a:close/>
                  <a:moveTo>
                    <a:pt x="205" y="11180"/>
                  </a:moveTo>
                  <a:lnTo>
                    <a:pt x="520" y="11477"/>
                  </a:lnTo>
                  <a:lnTo>
                    <a:pt x="855" y="11755"/>
                  </a:lnTo>
                  <a:lnTo>
                    <a:pt x="1189" y="12015"/>
                  </a:lnTo>
                  <a:lnTo>
                    <a:pt x="1542" y="12257"/>
                  </a:lnTo>
                  <a:lnTo>
                    <a:pt x="1895" y="12480"/>
                  </a:lnTo>
                  <a:lnTo>
                    <a:pt x="2266" y="12684"/>
                  </a:lnTo>
                  <a:lnTo>
                    <a:pt x="2619" y="12888"/>
                  </a:lnTo>
                  <a:lnTo>
                    <a:pt x="2990" y="13074"/>
                  </a:lnTo>
                  <a:lnTo>
                    <a:pt x="3380" y="13260"/>
                  </a:lnTo>
                  <a:lnTo>
                    <a:pt x="3752" y="13427"/>
                  </a:lnTo>
                  <a:lnTo>
                    <a:pt x="4550" y="13724"/>
                  </a:lnTo>
                  <a:lnTo>
                    <a:pt x="5330" y="13984"/>
                  </a:lnTo>
                  <a:lnTo>
                    <a:pt x="6147" y="14225"/>
                  </a:lnTo>
                  <a:lnTo>
                    <a:pt x="6964" y="14448"/>
                  </a:lnTo>
                  <a:lnTo>
                    <a:pt x="7800" y="14634"/>
                  </a:lnTo>
                  <a:lnTo>
                    <a:pt x="9471" y="15005"/>
                  </a:lnTo>
                  <a:lnTo>
                    <a:pt x="11143" y="15377"/>
                  </a:lnTo>
                  <a:lnTo>
                    <a:pt x="11960" y="15562"/>
                  </a:lnTo>
                  <a:lnTo>
                    <a:pt x="12758" y="15785"/>
                  </a:lnTo>
                  <a:lnTo>
                    <a:pt x="12833" y="15785"/>
                  </a:lnTo>
                  <a:lnTo>
                    <a:pt x="12851" y="15952"/>
                  </a:lnTo>
                  <a:lnTo>
                    <a:pt x="12870" y="16101"/>
                  </a:lnTo>
                  <a:lnTo>
                    <a:pt x="12071" y="15859"/>
                  </a:lnTo>
                  <a:lnTo>
                    <a:pt x="11273" y="15637"/>
                  </a:lnTo>
                  <a:lnTo>
                    <a:pt x="10474" y="15432"/>
                  </a:lnTo>
                  <a:lnTo>
                    <a:pt x="9676" y="15247"/>
                  </a:lnTo>
                  <a:lnTo>
                    <a:pt x="8060" y="14857"/>
                  </a:lnTo>
                  <a:lnTo>
                    <a:pt x="7280" y="14671"/>
                  </a:lnTo>
                  <a:lnTo>
                    <a:pt x="6482" y="14467"/>
                  </a:lnTo>
                  <a:lnTo>
                    <a:pt x="5683" y="14244"/>
                  </a:lnTo>
                  <a:lnTo>
                    <a:pt x="4903" y="14021"/>
                  </a:lnTo>
                  <a:lnTo>
                    <a:pt x="4123" y="13761"/>
                  </a:lnTo>
                  <a:lnTo>
                    <a:pt x="3362" y="13464"/>
                  </a:lnTo>
                  <a:lnTo>
                    <a:pt x="2600" y="13148"/>
                  </a:lnTo>
                  <a:lnTo>
                    <a:pt x="1858" y="12795"/>
                  </a:lnTo>
                  <a:lnTo>
                    <a:pt x="1486" y="12591"/>
                  </a:lnTo>
                  <a:lnTo>
                    <a:pt x="1115" y="12387"/>
                  </a:lnTo>
                  <a:lnTo>
                    <a:pt x="762" y="12182"/>
                  </a:lnTo>
                  <a:lnTo>
                    <a:pt x="409" y="11941"/>
                  </a:lnTo>
                  <a:lnTo>
                    <a:pt x="409" y="11922"/>
                  </a:lnTo>
                  <a:lnTo>
                    <a:pt x="409" y="11885"/>
                  </a:lnTo>
                  <a:lnTo>
                    <a:pt x="372" y="11718"/>
                  </a:lnTo>
                  <a:lnTo>
                    <a:pt x="316" y="11532"/>
                  </a:lnTo>
                  <a:lnTo>
                    <a:pt x="205" y="11180"/>
                  </a:lnTo>
                  <a:close/>
                  <a:moveTo>
                    <a:pt x="14578" y="14689"/>
                  </a:moveTo>
                  <a:lnTo>
                    <a:pt x="14634" y="15005"/>
                  </a:lnTo>
                  <a:lnTo>
                    <a:pt x="13836" y="15562"/>
                  </a:lnTo>
                  <a:lnTo>
                    <a:pt x="13446" y="15859"/>
                  </a:lnTo>
                  <a:lnTo>
                    <a:pt x="13074" y="16138"/>
                  </a:lnTo>
                  <a:lnTo>
                    <a:pt x="13056" y="15952"/>
                  </a:lnTo>
                  <a:lnTo>
                    <a:pt x="13037" y="15767"/>
                  </a:lnTo>
                  <a:lnTo>
                    <a:pt x="13427" y="15525"/>
                  </a:lnTo>
                  <a:lnTo>
                    <a:pt x="13836" y="15265"/>
                  </a:lnTo>
                  <a:lnTo>
                    <a:pt x="14207" y="14987"/>
                  </a:lnTo>
                  <a:lnTo>
                    <a:pt x="14578" y="14689"/>
                  </a:lnTo>
                  <a:close/>
                  <a:moveTo>
                    <a:pt x="23585" y="10065"/>
                  </a:moveTo>
                  <a:lnTo>
                    <a:pt x="24309" y="10530"/>
                  </a:lnTo>
                  <a:lnTo>
                    <a:pt x="24551" y="10697"/>
                  </a:lnTo>
                  <a:lnTo>
                    <a:pt x="24792" y="10864"/>
                  </a:lnTo>
                  <a:lnTo>
                    <a:pt x="24885" y="10957"/>
                  </a:lnTo>
                  <a:lnTo>
                    <a:pt x="24978" y="11068"/>
                  </a:lnTo>
                  <a:lnTo>
                    <a:pt x="25052" y="11198"/>
                  </a:lnTo>
                  <a:lnTo>
                    <a:pt x="25089" y="11328"/>
                  </a:lnTo>
                  <a:lnTo>
                    <a:pt x="25052" y="11532"/>
                  </a:lnTo>
                  <a:lnTo>
                    <a:pt x="24996" y="11718"/>
                  </a:lnTo>
                  <a:lnTo>
                    <a:pt x="24922" y="11904"/>
                  </a:lnTo>
                  <a:lnTo>
                    <a:pt x="24848" y="12071"/>
                  </a:lnTo>
                  <a:lnTo>
                    <a:pt x="24755" y="12238"/>
                  </a:lnTo>
                  <a:lnTo>
                    <a:pt x="24644" y="12387"/>
                  </a:lnTo>
                  <a:lnTo>
                    <a:pt x="24532" y="12535"/>
                  </a:lnTo>
                  <a:lnTo>
                    <a:pt x="24402" y="12684"/>
                  </a:lnTo>
                  <a:lnTo>
                    <a:pt x="24124" y="12944"/>
                  </a:lnTo>
                  <a:lnTo>
                    <a:pt x="23808" y="13185"/>
                  </a:lnTo>
                  <a:lnTo>
                    <a:pt x="23455" y="13408"/>
                  </a:lnTo>
                  <a:lnTo>
                    <a:pt x="23084" y="13612"/>
                  </a:lnTo>
                  <a:lnTo>
                    <a:pt x="22712" y="13798"/>
                  </a:lnTo>
                  <a:lnTo>
                    <a:pt x="22304" y="13965"/>
                  </a:lnTo>
                  <a:lnTo>
                    <a:pt x="21505" y="14262"/>
                  </a:lnTo>
                  <a:lnTo>
                    <a:pt x="20744" y="14541"/>
                  </a:lnTo>
                  <a:lnTo>
                    <a:pt x="20057" y="14801"/>
                  </a:lnTo>
                  <a:lnTo>
                    <a:pt x="17865" y="15729"/>
                  </a:lnTo>
                  <a:lnTo>
                    <a:pt x="16770" y="16194"/>
                  </a:lnTo>
                  <a:lnTo>
                    <a:pt x="15693" y="16714"/>
                  </a:lnTo>
                  <a:lnTo>
                    <a:pt x="15674" y="16528"/>
                  </a:lnTo>
                  <a:lnTo>
                    <a:pt x="15618" y="16342"/>
                  </a:lnTo>
                  <a:lnTo>
                    <a:pt x="17512" y="15377"/>
                  </a:lnTo>
                  <a:lnTo>
                    <a:pt x="18460" y="14894"/>
                  </a:lnTo>
                  <a:lnTo>
                    <a:pt x="19425" y="14429"/>
                  </a:lnTo>
                  <a:lnTo>
                    <a:pt x="20391" y="13984"/>
                  </a:lnTo>
                  <a:lnTo>
                    <a:pt x="21375" y="13557"/>
                  </a:lnTo>
                  <a:lnTo>
                    <a:pt x="22378" y="13148"/>
                  </a:lnTo>
                  <a:lnTo>
                    <a:pt x="23381" y="12758"/>
                  </a:lnTo>
                  <a:lnTo>
                    <a:pt x="23418" y="12740"/>
                  </a:lnTo>
                  <a:lnTo>
                    <a:pt x="23455" y="12721"/>
                  </a:lnTo>
                  <a:lnTo>
                    <a:pt x="23474" y="12647"/>
                  </a:lnTo>
                  <a:lnTo>
                    <a:pt x="23474" y="12572"/>
                  </a:lnTo>
                  <a:lnTo>
                    <a:pt x="23436" y="12498"/>
                  </a:lnTo>
                  <a:lnTo>
                    <a:pt x="23474" y="12312"/>
                  </a:lnTo>
                  <a:lnTo>
                    <a:pt x="23455" y="12108"/>
                  </a:lnTo>
                  <a:lnTo>
                    <a:pt x="23399" y="11922"/>
                  </a:lnTo>
                  <a:lnTo>
                    <a:pt x="23325" y="11755"/>
                  </a:lnTo>
                  <a:lnTo>
                    <a:pt x="23325" y="11700"/>
                  </a:lnTo>
                  <a:lnTo>
                    <a:pt x="23418" y="11644"/>
                  </a:lnTo>
                  <a:lnTo>
                    <a:pt x="23511" y="11570"/>
                  </a:lnTo>
                  <a:lnTo>
                    <a:pt x="23585" y="11477"/>
                  </a:lnTo>
                  <a:lnTo>
                    <a:pt x="23659" y="11384"/>
                  </a:lnTo>
                  <a:lnTo>
                    <a:pt x="23715" y="11272"/>
                  </a:lnTo>
                  <a:lnTo>
                    <a:pt x="23752" y="11161"/>
                  </a:lnTo>
                  <a:lnTo>
                    <a:pt x="23789" y="11050"/>
                  </a:lnTo>
                  <a:lnTo>
                    <a:pt x="23808" y="10938"/>
                  </a:lnTo>
                  <a:lnTo>
                    <a:pt x="23826" y="10827"/>
                  </a:lnTo>
                  <a:lnTo>
                    <a:pt x="23808" y="10715"/>
                  </a:lnTo>
                  <a:lnTo>
                    <a:pt x="23808" y="10604"/>
                  </a:lnTo>
                  <a:lnTo>
                    <a:pt x="23771" y="10493"/>
                  </a:lnTo>
                  <a:lnTo>
                    <a:pt x="23734" y="10381"/>
                  </a:lnTo>
                  <a:lnTo>
                    <a:pt x="23659" y="10288"/>
                  </a:lnTo>
                  <a:lnTo>
                    <a:pt x="23585" y="10195"/>
                  </a:lnTo>
                  <a:lnTo>
                    <a:pt x="23492" y="10103"/>
                  </a:lnTo>
                  <a:lnTo>
                    <a:pt x="23585" y="10065"/>
                  </a:lnTo>
                  <a:close/>
                  <a:moveTo>
                    <a:pt x="22434" y="10660"/>
                  </a:moveTo>
                  <a:lnTo>
                    <a:pt x="22527" y="10790"/>
                  </a:lnTo>
                  <a:lnTo>
                    <a:pt x="22638" y="10920"/>
                  </a:lnTo>
                  <a:lnTo>
                    <a:pt x="22749" y="11050"/>
                  </a:lnTo>
                  <a:lnTo>
                    <a:pt x="22842" y="11180"/>
                  </a:lnTo>
                  <a:lnTo>
                    <a:pt x="22972" y="11402"/>
                  </a:lnTo>
                  <a:lnTo>
                    <a:pt x="23102" y="11644"/>
                  </a:lnTo>
                  <a:lnTo>
                    <a:pt x="23028" y="11662"/>
                  </a:lnTo>
                  <a:lnTo>
                    <a:pt x="21375" y="12331"/>
                  </a:lnTo>
                  <a:lnTo>
                    <a:pt x="19722" y="13037"/>
                  </a:lnTo>
                  <a:lnTo>
                    <a:pt x="18905" y="13408"/>
                  </a:lnTo>
                  <a:lnTo>
                    <a:pt x="18088" y="13779"/>
                  </a:lnTo>
                  <a:lnTo>
                    <a:pt x="17271" y="14169"/>
                  </a:lnTo>
                  <a:lnTo>
                    <a:pt x="16473" y="14578"/>
                  </a:lnTo>
                  <a:lnTo>
                    <a:pt x="15637" y="15024"/>
                  </a:lnTo>
                  <a:lnTo>
                    <a:pt x="14820" y="15469"/>
                  </a:lnTo>
                  <a:lnTo>
                    <a:pt x="14003" y="15934"/>
                  </a:lnTo>
                  <a:lnTo>
                    <a:pt x="13186" y="16417"/>
                  </a:lnTo>
                  <a:lnTo>
                    <a:pt x="12406" y="16899"/>
                  </a:lnTo>
                  <a:lnTo>
                    <a:pt x="11644" y="17419"/>
                  </a:lnTo>
                  <a:lnTo>
                    <a:pt x="11588" y="17401"/>
                  </a:lnTo>
                  <a:lnTo>
                    <a:pt x="11291" y="17178"/>
                  </a:lnTo>
                  <a:lnTo>
                    <a:pt x="10994" y="16955"/>
                  </a:lnTo>
                  <a:lnTo>
                    <a:pt x="10679" y="16751"/>
                  </a:lnTo>
                  <a:lnTo>
                    <a:pt x="10344" y="16547"/>
                  </a:lnTo>
                  <a:lnTo>
                    <a:pt x="10029" y="16379"/>
                  </a:lnTo>
                  <a:lnTo>
                    <a:pt x="9694" y="16194"/>
                  </a:lnTo>
                  <a:lnTo>
                    <a:pt x="9026" y="15878"/>
                  </a:lnTo>
                  <a:lnTo>
                    <a:pt x="8339" y="15599"/>
                  </a:lnTo>
                  <a:lnTo>
                    <a:pt x="7633" y="15339"/>
                  </a:lnTo>
                  <a:lnTo>
                    <a:pt x="6909" y="15098"/>
                  </a:lnTo>
                  <a:lnTo>
                    <a:pt x="6203" y="14875"/>
                  </a:lnTo>
                  <a:lnTo>
                    <a:pt x="4755" y="14429"/>
                  </a:lnTo>
                  <a:lnTo>
                    <a:pt x="4030" y="14207"/>
                  </a:lnTo>
                  <a:lnTo>
                    <a:pt x="3325" y="13965"/>
                  </a:lnTo>
                  <a:lnTo>
                    <a:pt x="2619" y="13687"/>
                  </a:lnTo>
                  <a:lnTo>
                    <a:pt x="1913" y="13408"/>
                  </a:lnTo>
                  <a:lnTo>
                    <a:pt x="1245" y="13074"/>
                  </a:lnTo>
                  <a:lnTo>
                    <a:pt x="910" y="12907"/>
                  </a:lnTo>
                  <a:lnTo>
                    <a:pt x="595" y="12721"/>
                  </a:lnTo>
                  <a:lnTo>
                    <a:pt x="632" y="12535"/>
                  </a:lnTo>
                  <a:lnTo>
                    <a:pt x="688" y="12350"/>
                  </a:lnTo>
                  <a:lnTo>
                    <a:pt x="1003" y="12591"/>
                  </a:lnTo>
                  <a:lnTo>
                    <a:pt x="1356" y="12814"/>
                  </a:lnTo>
                  <a:lnTo>
                    <a:pt x="1690" y="13018"/>
                  </a:lnTo>
                  <a:lnTo>
                    <a:pt x="2043" y="13222"/>
                  </a:lnTo>
                  <a:lnTo>
                    <a:pt x="2396" y="13408"/>
                  </a:lnTo>
                  <a:lnTo>
                    <a:pt x="2767" y="13575"/>
                  </a:lnTo>
                  <a:lnTo>
                    <a:pt x="3139" y="13742"/>
                  </a:lnTo>
                  <a:lnTo>
                    <a:pt x="3510" y="13891"/>
                  </a:lnTo>
                  <a:lnTo>
                    <a:pt x="4272" y="14169"/>
                  </a:lnTo>
                  <a:lnTo>
                    <a:pt x="5033" y="14429"/>
                  </a:lnTo>
                  <a:lnTo>
                    <a:pt x="5832" y="14652"/>
                  </a:lnTo>
                  <a:lnTo>
                    <a:pt x="6630" y="14857"/>
                  </a:lnTo>
                  <a:lnTo>
                    <a:pt x="7429" y="15042"/>
                  </a:lnTo>
                  <a:lnTo>
                    <a:pt x="8227" y="15209"/>
                  </a:lnTo>
                  <a:lnTo>
                    <a:pt x="9843" y="15562"/>
                  </a:lnTo>
                  <a:lnTo>
                    <a:pt x="10641" y="15748"/>
                  </a:lnTo>
                  <a:lnTo>
                    <a:pt x="11421" y="15934"/>
                  </a:lnTo>
                  <a:lnTo>
                    <a:pt x="12201" y="16138"/>
                  </a:lnTo>
                  <a:lnTo>
                    <a:pt x="12963" y="16379"/>
                  </a:lnTo>
                  <a:lnTo>
                    <a:pt x="13000" y="16398"/>
                  </a:lnTo>
                  <a:lnTo>
                    <a:pt x="13037" y="16361"/>
                  </a:lnTo>
                  <a:lnTo>
                    <a:pt x="13074" y="16324"/>
                  </a:lnTo>
                  <a:lnTo>
                    <a:pt x="13130" y="16324"/>
                  </a:lnTo>
                  <a:lnTo>
                    <a:pt x="13576" y="16064"/>
                  </a:lnTo>
                  <a:lnTo>
                    <a:pt x="13984" y="15767"/>
                  </a:lnTo>
                  <a:lnTo>
                    <a:pt x="14801" y="15172"/>
                  </a:lnTo>
                  <a:lnTo>
                    <a:pt x="14857" y="15098"/>
                  </a:lnTo>
                  <a:lnTo>
                    <a:pt x="14857" y="15024"/>
                  </a:lnTo>
                  <a:lnTo>
                    <a:pt x="14783" y="14615"/>
                  </a:lnTo>
                  <a:lnTo>
                    <a:pt x="14764" y="14578"/>
                  </a:lnTo>
                  <a:lnTo>
                    <a:pt x="14745" y="14541"/>
                  </a:lnTo>
                  <a:lnTo>
                    <a:pt x="14690" y="14522"/>
                  </a:lnTo>
                  <a:lnTo>
                    <a:pt x="14671" y="14485"/>
                  </a:lnTo>
                  <a:lnTo>
                    <a:pt x="14653" y="14448"/>
                  </a:lnTo>
                  <a:lnTo>
                    <a:pt x="14634" y="14411"/>
                  </a:lnTo>
                  <a:lnTo>
                    <a:pt x="14578" y="14392"/>
                  </a:lnTo>
                  <a:lnTo>
                    <a:pt x="14374" y="14318"/>
                  </a:lnTo>
                  <a:lnTo>
                    <a:pt x="14188" y="14207"/>
                  </a:lnTo>
                  <a:lnTo>
                    <a:pt x="14040" y="14058"/>
                  </a:lnTo>
                  <a:lnTo>
                    <a:pt x="13910" y="13872"/>
                  </a:lnTo>
                  <a:lnTo>
                    <a:pt x="14114" y="13724"/>
                  </a:lnTo>
                  <a:lnTo>
                    <a:pt x="14225" y="13631"/>
                  </a:lnTo>
                  <a:lnTo>
                    <a:pt x="14318" y="13538"/>
                  </a:lnTo>
                  <a:lnTo>
                    <a:pt x="14393" y="13445"/>
                  </a:lnTo>
                  <a:lnTo>
                    <a:pt x="14448" y="13334"/>
                  </a:lnTo>
                  <a:lnTo>
                    <a:pt x="14485" y="13222"/>
                  </a:lnTo>
                  <a:lnTo>
                    <a:pt x="14485" y="13111"/>
                  </a:lnTo>
                  <a:lnTo>
                    <a:pt x="14504" y="13111"/>
                  </a:lnTo>
                  <a:lnTo>
                    <a:pt x="14504" y="13148"/>
                  </a:lnTo>
                  <a:lnTo>
                    <a:pt x="14523" y="13167"/>
                  </a:lnTo>
                  <a:lnTo>
                    <a:pt x="14764" y="13315"/>
                  </a:lnTo>
                  <a:lnTo>
                    <a:pt x="14968" y="13464"/>
                  </a:lnTo>
                  <a:lnTo>
                    <a:pt x="15173" y="13612"/>
                  </a:lnTo>
                  <a:lnTo>
                    <a:pt x="15358" y="13798"/>
                  </a:lnTo>
                  <a:lnTo>
                    <a:pt x="15525" y="13965"/>
                  </a:lnTo>
                  <a:lnTo>
                    <a:pt x="15693" y="14169"/>
                  </a:lnTo>
                  <a:lnTo>
                    <a:pt x="15841" y="14374"/>
                  </a:lnTo>
                  <a:lnTo>
                    <a:pt x="15990" y="14615"/>
                  </a:lnTo>
                  <a:lnTo>
                    <a:pt x="16027" y="14634"/>
                  </a:lnTo>
                  <a:lnTo>
                    <a:pt x="16083" y="14652"/>
                  </a:lnTo>
                  <a:lnTo>
                    <a:pt x="16120" y="14652"/>
                  </a:lnTo>
                  <a:lnTo>
                    <a:pt x="16157" y="14634"/>
                  </a:lnTo>
                  <a:lnTo>
                    <a:pt x="16175" y="14634"/>
                  </a:lnTo>
                  <a:lnTo>
                    <a:pt x="16435" y="14504"/>
                  </a:lnTo>
                  <a:lnTo>
                    <a:pt x="16900" y="14262"/>
                  </a:lnTo>
                  <a:lnTo>
                    <a:pt x="17364" y="13984"/>
                  </a:lnTo>
                  <a:lnTo>
                    <a:pt x="17791" y="13705"/>
                  </a:lnTo>
                  <a:lnTo>
                    <a:pt x="18218" y="13390"/>
                  </a:lnTo>
                  <a:lnTo>
                    <a:pt x="19072" y="12777"/>
                  </a:lnTo>
                  <a:lnTo>
                    <a:pt x="19927" y="12145"/>
                  </a:lnTo>
                  <a:lnTo>
                    <a:pt x="20539" y="11737"/>
                  </a:lnTo>
                  <a:lnTo>
                    <a:pt x="21152" y="11365"/>
                  </a:lnTo>
                  <a:lnTo>
                    <a:pt x="21784" y="10994"/>
                  </a:lnTo>
                  <a:lnTo>
                    <a:pt x="22434" y="10660"/>
                  </a:lnTo>
                  <a:close/>
                  <a:moveTo>
                    <a:pt x="4625" y="15507"/>
                  </a:moveTo>
                  <a:lnTo>
                    <a:pt x="6092" y="15971"/>
                  </a:lnTo>
                  <a:lnTo>
                    <a:pt x="7559" y="16472"/>
                  </a:lnTo>
                  <a:lnTo>
                    <a:pt x="8283" y="16732"/>
                  </a:lnTo>
                  <a:lnTo>
                    <a:pt x="8989" y="17011"/>
                  </a:lnTo>
                  <a:lnTo>
                    <a:pt x="9694" y="17326"/>
                  </a:lnTo>
                  <a:lnTo>
                    <a:pt x="10400" y="17661"/>
                  </a:lnTo>
                  <a:lnTo>
                    <a:pt x="9620" y="17512"/>
                  </a:lnTo>
                  <a:lnTo>
                    <a:pt x="8877" y="17308"/>
                  </a:lnTo>
                  <a:lnTo>
                    <a:pt x="8134" y="17085"/>
                  </a:lnTo>
                  <a:lnTo>
                    <a:pt x="7410" y="16844"/>
                  </a:lnTo>
                  <a:lnTo>
                    <a:pt x="6704" y="16547"/>
                  </a:lnTo>
                  <a:lnTo>
                    <a:pt x="5999" y="16231"/>
                  </a:lnTo>
                  <a:lnTo>
                    <a:pt x="5312" y="15878"/>
                  </a:lnTo>
                  <a:lnTo>
                    <a:pt x="4625" y="15507"/>
                  </a:lnTo>
                  <a:close/>
                  <a:moveTo>
                    <a:pt x="558" y="12925"/>
                  </a:moveTo>
                  <a:lnTo>
                    <a:pt x="873" y="13130"/>
                  </a:lnTo>
                  <a:lnTo>
                    <a:pt x="1208" y="13315"/>
                  </a:lnTo>
                  <a:lnTo>
                    <a:pt x="1523" y="13501"/>
                  </a:lnTo>
                  <a:lnTo>
                    <a:pt x="1858" y="13668"/>
                  </a:lnTo>
                  <a:lnTo>
                    <a:pt x="2526" y="13984"/>
                  </a:lnTo>
                  <a:lnTo>
                    <a:pt x="3213" y="14262"/>
                  </a:lnTo>
                  <a:lnTo>
                    <a:pt x="3919" y="14522"/>
                  </a:lnTo>
                  <a:lnTo>
                    <a:pt x="4625" y="14745"/>
                  </a:lnTo>
                  <a:lnTo>
                    <a:pt x="6054" y="15191"/>
                  </a:lnTo>
                  <a:lnTo>
                    <a:pt x="6779" y="15414"/>
                  </a:lnTo>
                  <a:lnTo>
                    <a:pt x="7484" y="15637"/>
                  </a:lnTo>
                  <a:lnTo>
                    <a:pt x="8190" y="15897"/>
                  </a:lnTo>
                  <a:lnTo>
                    <a:pt x="8877" y="16175"/>
                  </a:lnTo>
                  <a:lnTo>
                    <a:pt x="9546" y="16472"/>
                  </a:lnTo>
                  <a:lnTo>
                    <a:pt x="9880" y="16639"/>
                  </a:lnTo>
                  <a:lnTo>
                    <a:pt x="10214" y="16825"/>
                  </a:lnTo>
                  <a:lnTo>
                    <a:pt x="10530" y="17011"/>
                  </a:lnTo>
                  <a:lnTo>
                    <a:pt x="10846" y="17215"/>
                  </a:lnTo>
                  <a:lnTo>
                    <a:pt x="11161" y="17438"/>
                  </a:lnTo>
                  <a:lnTo>
                    <a:pt x="11458" y="17661"/>
                  </a:lnTo>
                  <a:lnTo>
                    <a:pt x="11458" y="17679"/>
                  </a:lnTo>
                  <a:lnTo>
                    <a:pt x="11458" y="17809"/>
                  </a:lnTo>
                  <a:lnTo>
                    <a:pt x="11458" y="17939"/>
                  </a:lnTo>
                  <a:lnTo>
                    <a:pt x="10883" y="17624"/>
                  </a:lnTo>
                  <a:lnTo>
                    <a:pt x="10326" y="17326"/>
                  </a:lnTo>
                  <a:lnTo>
                    <a:pt x="9731" y="17029"/>
                  </a:lnTo>
                  <a:lnTo>
                    <a:pt x="9156" y="16769"/>
                  </a:lnTo>
                  <a:lnTo>
                    <a:pt x="8543" y="16528"/>
                  </a:lnTo>
                  <a:lnTo>
                    <a:pt x="7949" y="16287"/>
                  </a:lnTo>
                  <a:lnTo>
                    <a:pt x="6723" y="15841"/>
                  </a:lnTo>
                  <a:lnTo>
                    <a:pt x="5497" y="15432"/>
                  </a:lnTo>
                  <a:lnTo>
                    <a:pt x="4272" y="15024"/>
                  </a:lnTo>
                  <a:lnTo>
                    <a:pt x="3027" y="14597"/>
                  </a:lnTo>
                  <a:lnTo>
                    <a:pt x="2415" y="14392"/>
                  </a:lnTo>
                  <a:lnTo>
                    <a:pt x="1820" y="14151"/>
                  </a:lnTo>
                  <a:lnTo>
                    <a:pt x="1765" y="14114"/>
                  </a:lnTo>
                  <a:lnTo>
                    <a:pt x="1728" y="14114"/>
                  </a:lnTo>
                  <a:lnTo>
                    <a:pt x="1245" y="13928"/>
                  </a:lnTo>
                  <a:lnTo>
                    <a:pt x="762" y="13724"/>
                  </a:lnTo>
                  <a:lnTo>
                    <a:pt x="780" y="13687"/>
                  </a:lnTo>
                  <a:lnTo>
                    <a:pt x="780" y="13650"/>
                  </a:lnTo>
                  <a:lnTo>
                    <a:pt x="688" y="13278"/>
                  </a:lnTo>
                  <a:lnTo>
                    <a:pt x="558" y="12925"/>
                  </a:lnTo>
                  <a:close/>
                  <a:moveTo>
                    <a:pt x="23139" y="11960"/>
                  </a:moveTo>
                  <a:lnTo>
                    <a:pt x="23176" y="12090"/>
                  </a:lnTo>
                  <a:lnTo>
                    <a:pt x="23214" y="12220"/>
                  </a:lnTo>
                  <a:lnTo>
                    <a:pt x="23232" y="12498"/>
                  </a:lnTo>
                  <a:lnTo>
                    <a:pt x="21728" y="13055"/>
                  </a:lnTo>
                  <a:lnTo>
                    <a:pt x="20242" y="13668"/>
                  </a:lnTo>
                  <a:lnTo>
                    <a:pt x="18757" y="14318"/>
                  </a:lnTo>
                  <a:lnTo>
                    <a:pt x="18014" y="14652"/>
                  </a:lnTo>
                  <a:lnTo>
                    <a:pt x="17271" y="15005"/>
                  </a:lnTo>
                  <a:lnTo>
                    <a:pt x="16547" y="15358"/>
                  </a:lnTo>
                  <a:lnTo>
                    <a:pt x="15823" y="15729"/>
                  </a:lnTo>
                  <a:lnTo>
                    <a:pt x="15117" y="16119"/>
                  </a:lnTo>
                  <a:lnTo>
                    <a:pt x="14411" y="16509"/>
                  </a:lnTo>
                  <a:lnTo>
                    <a:pt x="13724" y="16936"/>
                  </a:lnTo>
                  <a:lnTo>
                    <a:pt x="13037" y="17364"/>
                  </a:lnTo>
                  <a:lnTo>
                    <a:pt x="12368" y="17791"/>
                  </a:lnTo>
                  <a:lnTo>
                    <a:pt x="11700" y="18255"/>
                  </a:lnTo>
                  <a:lnTo>
                    <a:pt x="11700" y="18274"/>
                  </a:lnTo>
                  <a:lnTo>
                    <a:pt x="11681" y="18292"/>
                  </a:lnTo>
                  <a:lnTo>
                    <a:pt x="11663" y="18329"/>
                  </a:lnTo>
                  <a:lnTo>
                    <a:pt x="11681" y="18385"/>
                  </a:lnTo>
                  <a:lnTo>
                    <a:pt x="11737" y="18422"/>
                  </a:lnTo>
                  <a:lnTo>
                    <a:pt x="11756" y="18422"/>
                  </a:lnTo>
                  <a:lnTo>
                    <a:pt x="11793" y="18404"/>
                  </a:lnTo>
                  <a:lnTo>
                    <a:pt x="13576" y="17438"/>
                  </a:lnTo>
                  <a:lnTo>
                    <a:pt x="15340" y="16491"/>
                  </a:lnTo>
                  <a:lnTo>
                    <a:pt x="15395" y="16751"/>
                  </a:lnTo>
                  <a:lnTo>
                    <a:pt x="15395" y="17011"/>
                  </a:lnTo>
                  <a:lnTo>
                    <a:pt x="15358" y="17234"/>
                  </a:lnTo>
                  <a:lnTo>
                    <a:pt x="15284" y="17438"/>
                  </a:lnTo>
                  <a:lnTo>
                    <a:pt x="15173" y="17624"/>
                  </a:lnTo>
                  <a:lnTo>
                    <a:pt x="15043" y="17809"/>
                  </a:lnTo>
                  <a:lnTo>
                    <a:pt x="14875" y="17958"/>
                  </a:lnTo>
                  <a:lnTo>
                    <a:pt x="14690" y="18106"/>
                  </a:lnTo>
                  <a:lnTo>
                    <a:pt x="14467" y="18218"/>
                  </a:lnTo>
                  <a:lnTo>
                    <a:pt x="14244" y="18329"/>
                  </a:lnTo>
                  <a:lnTo>
                    <a:pt x="13984" y="18441"/>
                  </a:lnTo>
                  <a:lnTo>
                    <a:pt x="13706" y="18515"/>
                  </a:lnTo>
                  <a:lnTo>
                    <a:pt x="13408" y="18589"/>
                  </a:lnTo>
                  <a:lnTo>
                    <a:pt x="13111" y="18645"/>
                  </a:lnTo>
                  <a:lnTo>
                    <a:pt x="12796" y="18701"/>
                  </a:lnTo>
                  <a:lnTo>
                    <a:pt x="12480" y="18738"/>
                  </a:lnTo>
                  <a:lnTo>
                    <a:pt x="11830" y="18794"/>
                  </a:lnTo>
                  <a:lnTo>
                    <a:pt x="11161" y="18812"/>
                  </a:lnTo>
                  <a:lnTo>
                    <a:pt x="10511" y="18812"/>
                  </a:lnTo>
                  <a:lnTo>
                    <a:pt x="9899" y="18794"/>
                  </a:lnTo>
                  <a:lnTo>
                    <a:pt x="9323" y="18738"/>
                  </a:lnTo>
                  <a:lnTo>
                    <a:pt x="8821" y="18682"/>
                  </a:lnTo>
                  <a:lnTo>
                    <a:pt x="8394" y="18626"/>
                  </a:lnTo>
                  <a:lnTo>
                    <a:pt x="8079" y="18571"/>
                  </a:lnTo>
                  <a:lnTo>
                    <a:pt x="7744" y="18496"/>
                  </a:lnTo>
                  <a:lnTo>
                    <a:pt x="7336" y="18404"/>
                  </a:lnTo>
                  <a:lnTo>
                    <a:pt x="6872" y="18255"/>
                  </a:lnTo>
                  <a:lnTo>
                    <a:pt x="6370" y="18106"/>
                  </a:lnTo>
                  <a:lnTo>
                    <a:pt x="5832" y="17921"/>
                  </a:lnTo>
                  <a:lnTo>
                    <a:pt x="5293" y="17716"/>
                  </a:lnTo>
                  <a:lnTo>
                    <a:pt x="4736" y="17494"/>
                  </a:lnTo>
                  <a:lnTo>
                    <a:pt x="4197" y="17234"/>
                  </a:lnTo>
                  <a:lnTo>
                    <a:pt x="3677" y="16955"/>
                  </a:lnTo>
                  <a:lnTo>
                    <a:pt x="3195" y="16658"/>
                  </a:lnTo>
                  <a:lnTo>
                    <a:pt x="2972" y="16491"/>
                  </a:lnTo>
                  <a:lnTo>
                    <a:pt x="2767" y="16342"/>
                  </a:lnTo>
                  <a:lnTo>
                    <a:pt x="2582" y="16175"/>
                  </a:lnTo>
                  <a:lnTo>
                    <a:pt x="2396" y="15989"/>
                  </a:lnTo>
                  <a:lnTo>
                    <a:pt x="2248" y="15822"/>
                  </a:lnTo>
                  <a:lnTo>
                    <a:pt x="2099" y="15637"/>
                  </a:lnTo>
                  <a:lnTo>
                    <a:pt x="1988" y="15432"/>
                  </a:lnTo>
                  <a:lnTo>
                    <a:pt x="1895" y="15247"/>
                  </a:lnTo>
                  <a:lnTo>
                    <a:pt x="1839" y="15042"/>
                  </a:lnTo>
                  <a:lnTo>
                    <a:pt x="1783" y="14838"/>
                  </a:lnTo>
                  <a:lnTo>
                    <a:pt x="1783" y="14634"/>
                  </a:lnTo>
                  <a:lnTo>
                    <a:pt x="1802" y="14429"/>
                  </a:lnTo>
                  <a:lnTo>
                    <a:pt x="2340" y="14652"/>
                  </a:lnTo>
                  <a:lnTo>
                    <a:pt x="2879" y="14875"/>
                  </a:lnTo>
                  <a:lnTo>
                    <a:pt x="3436" y="15079"/>
                  </a:lnTo>
                  <a:lnTo>
                    <a:pt x="3993" y="15284"/>
                  </a:lnTo>
                  <a:lnTo>
                    <a:pt x="4383" y="15562"/>
                  </a:lnTo>
                  <a:lnTo>
                    <a:pt x="4773" y="15822"/>
                  </a:lnTo>
                  <a:lnTo>
                    <a:pt x="5182" y="16064"/>
                  </a:lnTo>
                  <a:lnTo>
                    <a:pt x="5590" y="16287"/>
                  </a:lnTo>
                  <a:lnTo>
                    <a:pt x="6017" y="16509"/>
                  </a:lnTo>
                  <a:lnTo>
                    <a:pt x="6444" y="16714"/>
                  </a:lnTo>
                  <a:lnTo>
                    <a:pt x="6872" y="16899"/>
                  </a:lnTo>
                  <a:lnTo>
                    <a:pt x="7317" y="17066"/>
                  </a:lnTo>
                  <a:lnTo>
                    <a:pt x="7763" y="17234"/>
                  </a:lnTo>
                  <a:lnTo>
                    <a:pt x="8209" y="17382"/>
                  </a:lnTo>
                  <a:lnTo>
                    <a:pt x="8654" y="17512"/>
                  </a:lnTo>
                  <a:lnTo>
                    <a:pt x="9119" y="17624"/>
                  </a:lnTo>
                  <a:lnTo>
                    <a:pt x="9583" y="17735"/>
                  </a:lnTo>
                  <a:lnTo>
                    <a:pt x="10047" y="17828"/>
                  </a:lnTo>
                  <a:lnTo>
                    <a:pt x="10511" y="17902"/>
                  </a:lnTo>
                  <a:lnTo>
                    <a:pt x="10976" y="17976"/>
                  </a:lnTo>
                  <a:lnTo>
                    <a:pt x="11496" y="18274"/>
                  </a:lnTo>
                  <a:lnTo>
                    <a:pt x="11551" y="18292"/>
                  </a:lnTo>
                  <a:lnTo>
                    <a:pt x="11626" y="18292"/>
                  </a:lnTo>
                  <a:lnTo>
                    <a:pt x="11663" y="18255"/>
                  </a:lnTo>
                  <a:lnTo>
                    <a:pt x="11681" y="18218"/>
                  </a:lnTo>
                  <a:lnTo>
                    <a:pt x="11700" y="18162"/>
                  </a:lnTo>
                  <a:lnTo>
                    <a:pt x="11681" y="18106"/>
                  </a:lnTo>
                  <a:lnTo>
                    <a:pt x="11644" y="18069"/>
                  </a:lnTo>
                  <a:lnTo>
                    <a:pt x="11644" y="17939"/>
                  </a:lnTo>
                  <a:lnTo>
                    <a:pt x="11663" y="17809"/>
                  </a:lnTo>
                  <a:lnTo>
                    <a:pt x="11681" y="17624"/>
                  </a:lnTo>
                  <a:lnTo>
                    <a:pt x="11700" y="17586"/>
                  </a:lnTo>
                  <a:lnTo>
                    <a:pt x="14523" y="16082"/>
                  </a:lnTo>
                  <a:lnTo>
                    <a:pt x="15915" y="15339"/>
                  </a:lnTo>
                  <a:lnTo>
                    <a:pt x="17327" y="14615"/>
                  </a:lnTo>
                  <a:lnTo>
                    <a:pt x="18757" y="13909"/>
                  </a:lnTo>
                  <a:lnTo>
                    <a:pt x="20187" y="13241"/>
                  </a:lnTo>
                  <a:lnTo>
                    <a:pt x="21635" y="12591"/>
                  </a:lnTo>
                  <a:lnTo>
                    <a:pt x="23121" y="11978"/>
                  </a:lnTo>
                  <a:lnTo>
                    <a:pt x="23139" y="11960"/>
                  </a:lnTo>
                  <a:close/>
                  <a:moveTo>
                    <a:pt x="12851" y="0"/>
                  </a:moveTo>
                  <a:lnTo>
                    <a:pt x="12554" y="19"/>
                  </a:lnTo>
                  <a:lnTo>
                    <a:pt x="12313" y="19"/>
                  </a:lnTo>
                  <a:lnTo>
                    <a:pt x="12071" y="37"/>
                  </a:lnTo>
                  <a:lnTo>
                    <a:pt x="11830" y="74"/>
                  </a:lnTo>
                  <a:lnTo>
                    <a:pt x="11588" y="112"/>
                  </a:lnTo>
                  <a:lnTo>
                    <a:pt x="11124" y="242"/>
                  </a:lnTo>
                  <a:lnTo>
                    <a:pt x="10660" y="390"/>
                  </a:lnTo>
                  <a:lnTo>
                    <a:pt x="10196" y="594"/>
                  </a:lnTo>
                  <a:lnTo>
                    <a:pt x="9731" y="836"/>
                  </a:lnTo>
                  <a:lnTo>
                    <a:pt x="9286" y="1077"/>
                  </a:lnTo>
                  <a:lnTo>
                    <a:pt x="8840" y="1374"/>
                  </a:lnTo>
                  <a:lnTo>
                    <a:pt x="8413" y="1672"/>
                  </a:lnTo>
                  <a:lnTo>
                    <a:pt x="7986" y="1969"/>
                  </a:lnTo>
                  <a:lnTo>
                    <a:pt x="7577" y="2303"/>
                  </a:lnTo>
                  <a:lnTo>
                    <a:pt x="7187" y="2619"/>
                  </a:lnTo>
                  <a:lnTo>
                    <a:pt x="6407" y="3269"/>
                  </a:lnTo>
                  <a:lnTo>
                    <a:pt x="5702" y="3881"/>
                  </a:lnTo>
                  <a:lnTo>
                    <a:pt x="5442" y="3844"/>
                  </a:lnTo>
                  <a:lnTo>
                    <a:pt x="5163" y="3807"/>
                  </a:lnTo>
                  <a:lnTo>
                    <a:pt x="4866" y="3789"/>
                  </a:lnTo>
                  <a:lnTo>
                    <a:pt x="4569" y="3770"/>
                  </a:lnTo>
                  <a:lnTo>
                    <a:pt x="4105" y="3789"/>
                  </a:lnTo>
                  <a:lnTo>
                    <a:pt x="3882" y="3826"/>
                  </a:lnTo>
                  <a:lnTo>
                    <a:pt x="3659" y="3863"/>
                  </a:lnTo>
                  <a:lnTo>
                    <a:pt x="3436" y="3900"/>
                  </a:lnTo>
                  <a:lnTo>
                    <a:pt x="3232" y="3974"/>
                  </a:lnTo>
                  <a:lnTo>
                    <a:pt x="3027" y="4049"/>
                  </a:lnTo>
                  <a:lnTo>
                    <a:pt x="2823" y="4141"/>
                  </a:lnTo>
                  <a:lnTo>
                    <a:pt x="2656" y="4234"/>
                  </a:lnTo>
                  <a:lnTo>
                    <a:pt x="2470" y="4364"/>
                  </a:lnTo>
                  <a:lnTo>
                    <a:pt x="2322" y="4494"/>
                  </a:lnTo>
                  <a:lnTo>
                    <a:pt x="2173" y="4661"/>
                  </a:lnTo>
                  <a:lnTo>
                    <a:pt x="2062" y="4828"/>
                  </a:lnTo>
                  <a:lnTo>
                    <a:pt x="1950" y="5033"/>
                  </a:lnTo>
                  <a:lnTo>
                    <a:pt x="1876" y="5256"/>
                  </a:lnTo>
                  <a:lnTo>
                    <a:pt x="1802" y="5478"/>
                  </a:lnTo>
                  <a:lnTo>
                    <a:pt x="1783" y="5608"/>
                  </a:lnTo>
                  <a:lnTo>
                    <a:pt x="1765" y="5627"/>
                  </a:lnTo>
                  <a:lnTo>
                    <a:pt x="1765" y="5646"/>
                  </a:lnTo>
                  <a:lnTo>
                    <a:pt x="1765" y="5850"/>
                  </a:lnTo>
                  <a:lnTo>
                    <a:pt x="1765" y="6110"/>
                  </a:lnTo>
                  <a:lnTo>
                    <a:pt x="1783" y="6834"/>
                  </a:lnTo>
                  <a:lnTo>
                    <a:pt x="1783" y="7206"/>
                  </a:lnTo>
                  <a:lnTo>
                    <a:pt x="1820" y="7558"/>
                  </a:lnTo>
                  <a:lnTo>
                    <a:pt x="1876" y="7967"/>
                  </a:lnTo>
                  <a:lnTo>
                    <a:pt x="1932" y="8357"/>
                  </a:lnTo>
                  <a:lnTo>
                    <a:pt x="2043" y="8728"/>
                  </a:lnTo>
                  <a:lnTo>
                    <a:pt x="2155" y="9100"/>
                  </a:lnTo>
                  <a:lnTo>
                    <a:pt x="2322" y="9453"/>
                  </a:lnTo>
                  <a:lnTo>
                    <a:pt x="2415" y="9620"/>
                  </a:lnTo>
                  <a:lnTo>
                    <a:pt x="2526" y="9768"/>
                  </a:lnTo>
                  <a:lnTo>
                    <a:pt x="2638" y="9935"/>
                  </a:lnTo>
                  <a:lnTo>
                    <a:pt x="2767" y="10084"/>
                  </a:lnTo>
                  <a:lnTo>
                    <a:pt x="2897" y="10214"/>
                  </a:lnTo>
                  <a:lnTo>
                    <a:pt x="3046" y="10344"/>
                  </a:lnTo>
                  <a:lnTo>
                    <a:pt x="3399" y="10604"/>
                  </a:lnTo>
                  <a:lnTo>
                    <a:pt x="3752" y="10845"/>
                  </a:lnTo>
                  <a:lnTo>
                    <a:pt x="4105" y="11087"/>
                  </a:lnTo>
                  <a:lnTo>
                    <a:pt x="4476" y="11291"/>
                  </a:lnTo>
                  <a:lnTo>
                    <a:pt x="5033" y="11588"/>
                  </a:lnTo>
                  <a:lnTo>
                    <a:pt x="5609" y="11867"/>
                  </a:lnTo>
                  <a:lnTo>
                    <a:pt x="5553" y="11885"/>
                  </a:lnTo>
                  <a:lnTo>
                    <a:pt x="5479" y="11941"/>
                  </a:lnTo>
                  <a:lnTo>
                    <a:pt x="5423" y="12034"/>
                  </a:lnTo>
                  <a:lnTo>
                    <a:pt x="5386" y="12127"/>
                  </a:lnTo>
                  <a:lnTo>
                    <a:pt x="5367" y="12238"/>
                  </a:lnTo>
                  <a:lnTo>
                    <a:pt x="5386" y="12350"/>
                  </a:lnTo>
                  <a:lnTo>
                    <a:pt x="5405" y="12442"/>
                  </a:lnTo>
                  <a:lnTo>
                    <a:pt x="5442" y="12535"/>
                  </a:lnTo>
                  <a:lnTo>
                    <a:pt x="5516" y="12628"/>
                  </a:lnTo>
                  <a:lnTo>
                    <a:pt x="5572" y="12684"/>
                  </a:lnTo>
                  <a:lnTo>
                    <a:pt x="5664" y="12740"/>
                  </a:lnTo>
                  <a:lnTo>
                    <a:pt x="5757" y="12758"/>
                  </a:lnTo>
                  <a:lnTo>
                    <a:pt x="5850" y="12777"/>
                  </a:lnTo>
                  <a:lnTo>
                    <a:pt x="5943" y="12795"/>
                  </a:lnTo>
                  <a:lnTo>
                    <a:pt x="6036" y="12777"/>
                  </a:lnTo>
                  <a:lnTo>
                    <a:pt x="6110" y="12740"/>
                  </a:lnTo>
                  <a:lnTo>
                    <a:pt x="6184" y="12684"/>
                  </a:lnTo>
                  <a:lnTo>
                    <a:pt x="6184" y="12684"/>
                  </a:lnTo>
                  <a:lnTo>
                    <a:pt x="6166" y="12870"/>
                  </a:lnTo>
                  <a:lnTo>
                    <a:pt x="6166" y="13055"/>
                  </a:lnTo>
                  <a:lnTo>
                    <a:pt x="6054" y="13111"/>
                  </a:lnTo>
                  <a:lnTo>
                    <a:pt x="5962" y="13148"/>
                  </a:lnTo>
                  <a:lnTo>
                    <a:pt x="5850" y="13167"/>
                  </a:lnTo>
                  <a:lnTo>
                    <a:pt x="5646" y="13167"/>
                  </a:lnTo>
                  <a:lnTo>
                    <a:pt x="5553" y="13130"/>
                  </a:lnTo>
                  <a:lnTo>
                    <a:pt x="5460" y="13092"/>
                  </a:lnTo>
                  <a:lnTo>
                    <a:pt x="5367" y="13037"/>
                  </a:lnTo>
                  <a:lnTo>
                    <a:pt x="5349" y="12962"/>
                  </a:lnTo>
                  <a:lnTo>
                    <a:pt x="5330" y="12925"/>
                  </a:lnTo>
                  <a:lnTo>
                    <a:pt x="5293" y="12907"/>
                  </a:lnTo>
                  <a:lnTo>
                    <a:pt x="5256" y="12888"/>
                  </a:lnTo>
                  <a:lnTo>
                    <a:pt x="5200" y="12888"/>
                  </a:lnTo>
                  <a:lnTo>
                    <a:pt x="5182" y="12907"/>
                  </a:lnTo>
                  <a:lnTo>
                    <a:pt x="5163" y="12907"/>
                  </a:lnTo>
                  <a:lnTo>
                    <a:pt x="5145" y="12925"/>
                  </a:lnTo>
                  <a:lnTo>
                    <a:pt x="5145" y="12962"/>
                  </a:lnTo>
                  <a:lnTo>
                    <a:pt x="5089" y="13055"/>
                  </a:lnTo>
                  <a:lnTo>
                    <a:pt x="5015" y="13130"/>
                  </a:lnTo>
                  <a:lnTo>
                    <a:pt x="4922" y="13185"/>
                  </a:lnTo>
                  <a:lnTo>
                    <a:pt x="4829" y="13204"/>
                  </a:lnTo>
                  <a:lnTo>
                    <a:pt x="4736" y="13222"/>
                  </a:lnTo>
                  <a:lnTo>
                    <a:pt x="4643" y="13204"/>
                  </a:lnTo>
                  <a:lnTo>
                    <a:pt x="4532" y="13185"/>
                  </a:lnTo>
                  <a:lnTo>
                    <a:pt x="4420" y="13148"/>
                  </a:lnTo>
                  <a:lnTo>
                    <a:pt x="4309" y="13092"/>
                  </a:lnTo>
                  <a:lnTo>
                    <a:pt x="4216" y="13018"/>
                  </a:lnTo>
                  <a:lnTo>
                    <a:pt x="4123" y="12925"/>
                  </a:lnTo>
                  <a:lnTo>
                    <a:pt x="4049" y="12814"/>
                  </a:lnTo>
                  <a:lnTo>
                    <a:pt x="4012" y="12702"/>
                  </a:lnTo>
                  <a:lnTo>
                    <a:pt x="3975" y="12591"/>
                  </a:lnTo>
                  <a:lnTo>
                    <a:pt x="3956" y="12480"/>
                  </a:lnTo>
                  <a:lnTo>
                    <a:pt x="3975" y="12350"/>
                  </a:lnTo>
                  <a:lnTo>
                    <a:pt x="4049" y="12331"/>
                  </a:lnTo>
                  <a:lnTo>
                    <a:pt x="4067" y="12331"/>
                  </a:lnTo>
                  <a:lnTo>
                    <a:pt x="4086" y="12294"/>
                  </a:lnTo>
                  <a:lnTo>
                    <a:pt x="4105" y="12238"/>
                  </a:lnTo>
                  <a:lnTo>
                    <a:pt x="4086" y="12182"/>
                  </a:lnTo>
                  <a:lnTo>
                    <a:pt x="4067" y="12164"/>
                  </a:lnTo>
                  <a:lnTo>
                    <a:pt x="4049" y="12145"/>
                  </a:lnTo>
                  <a:lnTo>
                    <a:pt x="4030" y="12145"/>
                  </a:lnTo>
                  <a:lnTo>
                    <a:pt x="4012" y="12127"/>
                  </a:lnTo>
                  <a:lnTo>
                    <a:pt x="3993" y="12108"/>
                  </a:lnTo>
                  <a:lnTo>
                    <a:pt x="3956" y="12090"/>
                  </a:lnTo>
                  <a:lnTo>
                    <a:pt x="3937" y="12127"/>
                  </a:lnTo>
                  <a:lnTo>
                    <a:pt x="3919" y="12145"/>
                  </a:lnTo>
                  <a:lnTo>
                    <a:pt x="3715" y="12127"/>
                  </a:lnTo>
                  <a:lnTo>
                    <a:pt x="3622" y="12108"/>
                  </a:lnTo>
                  <a:lnTo>
                    <a:pt x="3529" y="12071"/>
                  </a:lnTo>
                  <a:lnTo>
                    <a:pt x="3436" y="12015"/>
                  </a:lnTo>
                  <a:lnTo>
                    <a:pt x="3362" y="11922"/>
                  </a:lnTo>
                  <a:lnTo>
                    <a:pt x="3343" y="11867"/>
                  </a:lnTo>
                  <a:lnTo>
                    <a:pt x="3343" y="11811"/>
                  </a:lnTo>
                  <a:lnTo>
                    <a:pt x="3343" y="11755"/>
                  </a:lnTo>
                  <a:lnTo>
                    <a:pt x="3362" y="11700"/>
                  </a:lnTo>
                  <a:lnTo>
                    <a:pt x="3380" y="11644"/>
                  </a:lnTo>
                  <a:lnTo>
                    <a:pt x="3473" y="11588"/>
                  </a:lnTo>
                  <a:lnTo>
                    <a:pt x="3547" y="11514"/>
                  </a:lnTo>
                  <a:lnTo>
                    <a:pt x="3603" y="11588"/>
                  </a:lnTo>
                  <a:lnTo>
                    <a:pt x="3659" y="11625"/>
                  </a:lnTo>
                  <a:lnTo>
                    <a:pt x="3770" y="11718"/>
                  </a:lnTo>
                  <a:lnTo>
                    <a:pt x="3919" y="11755"/>
                  </a:lnTo>
                  <a:lnTo>
                    <a:pt x="4067" y="11774"/>
                  </a:lnTo>
                  <a:lnTo>
                    <a:pt x="4216" y="11755"/>
                  </a:lnTo>
                  <a:lnTo>
                    <a:pt x="4346" y="11681"/>
                  </a:lnTo>
                  <a:lnTo>
                    <a:pt x="4402" y="11644"/>
                  </a:lnTo>
                  <a:lnTo>
                    <a:pt x="4439" y="11588"/>
                  </a:lnTo>
                  <a:lnTo>
                    <a:pt x="4495" y="11514"/>
                  </a:lnTo>
                  <a:lnTo>
                    <a:pt x="4513" y="11440"/>
                  </a:lnTo>
                  <a:lnTo>
                    <a:pt x="4532" y="11402"/>
                  </a:lnTo>
                  <a:lnTo>
                    <a:pt x="4513" y="11365"/>
                  </a:lnTo>
                  <a:lnTo>
                    <a:pt x="4457" y="11328"/>
                  </a:lnTo>
                  <a:lnTo>
                    <a:pt x="4420" y="11328"/>
                  </a:lnTo>
                  <a:lnTo>
                    <a:pt x="4365" y="11347"/>
                  </a:lnTo>
                  <a:lnTo>
                    <a:pt x="4290" y="11440"/>
                  </a:lnTo>
                  <a:lnTo>
                    <a:pt x="4197" y="11514"/>
                  </a:lnTo>
                  <a:lnTo>
                    <a:pt x="4086" y="11551"/>
                  </a:lnTo>
                  <a:lnTo>
                    <a:pt x="3975" y="11570"/>
                  </a:lnTo>
                  <a:lnTo>
                    <a:pt x="3845" y="11532"/>
                  </a:lnTo>
                  <a:lnTo>
                    <a:pt x="3752" y="11477"/>
                  </a:lnTo>
                  <a:lnTo>
                    <a:pt x="3659" y="11384"/>
                  </a:lnTo>
                  <a:lnTo>
                    <a:pt x="3585" y="11291"/>
                  </a:lnTo>
                  <a:lnTo>
                    <a:pt x="3566" y="11254"/>
                  </a:lnTo>
                  <a:lnTo>
                    <a:pt x="3510" y="11254"/>
                  </a:lnTo>
                  <a:lnTo>
                    <a:pt x="3492" y="11291"/>
                  </a:lnTo>
                  <a:lnTo>
                    <a:pt x="3473" y="11328"/>
                  </a:lnTo>
                  <a:lnTo>
                    <a:pt x="3492" y="11365"/>
                  </a:lnTo>
                  <a:lnTo>
                    <a:pt x="3343" y="11440"/>
                  </a:lnTo>
                  <a:lnTo>
                    <a:pt x="3176" y="11495"/>
                  </a:lnTo>
                  <a:lnTo>
                    <a:pt x="3027" y="11495"/>
                  </a:lnTo>
                  <a:lnTo>
                    <a:pt x="2860" y="11458"/>
                  </a:lnTo>
                  <a:lnTo>
                    <a:pt x="2749" y="11421"/>
                  </a:lnTo>
                  <a:lnTo>
                    <a:pt x="2600" y="11347"/>
                  </a:lnTo>
                  <a:lnTo>
                    <a:pt x="2452" y="11272"/>
                  </a:lnTo>
                  <a:lnTo>
                    <a:pt x="2396" y="11217"/>
                  </a:lnTo>
                  <a:lnTo>
                    <a:pt x="2340" y="11161"/>
                  </a:lnTo>
                  <a:lnTo>
                    <a:pt x="2359" y="11161"/>
                  </a:lnTo>
                  <a:lnTo>
                    <a:pt x="2378" y="11124"/>
                  </a:lnTo>
                  <a:lnTo>
                    <a:pt x="2396" y="11087"/>
                  </a:lnTo>
                  <a:lnTo>
                    <a:pt x="2396" y="11050"/>
                  </a:lnTo>
                  <a:lnTo>
                    <a:pt x="2359" y="11012"/>
                  </a:lnTo>
                  <a:lnTo>
                    <a:pt x="2340" y="10975"/>
                  </a:lnTo>
                  <a:lnTo>
                    <a:pt x="2322" y="10957"/>
                  </a:lnTo>
                  <a:lnTo>
                    <a:pt x="2285" y="10957"/>
                  </a:lnTo>
                  <a:lnTo>
                    <a:pt x="2210" y="10994"/>
                  </a:lnTo>
                  <a:lnTo>
                    <a:pt x="2043" y="11031"/>
                  </a:lnTo>
                  <a:lnTo>
                    <a:pt x="1728" y="11031"/>
                  </a:lnTo>
                  <a:lnTo>
                    <a:pt x="1560" y="10994"/>
                  </a:lnTo>
                  <a:lnTo>
                    <a:pt x="1412" y="10938"/>
                  </a:lnTo>
                  <a:lnTo>
                    <a:pt x="1282" y="10864"/>
                  </a:lnTo>
                  <a:lnTo>
                    <a:pt x="1152" y="10753"/>
                  </a:lnTo>
                  <a:lnTo>
                    <a:pt x="1059" y="10604"/>
                  </a:lnTo>
                  <a:lnTo>
                    <a:pt x="985" y="10437"/>
                  </a:lnTo>
                  <a:lnTo>
                    <a:pt x="948" y="10270"/>
                  </a:lnTo>
                  <a:lnTo>
                    <a:pt x="948" y="10084"/>
                  </a:lnTo>
                  <a:lnTo>
                    <a:pt x="966" y="9898"/>
                  </a:lnTo>
                  <a:lnTo>
                    <a:pt x="1040" y="9731"/>
                  </a:lnTo>
                  <a:lnTo>
                    <a:pt x="1133" y="9564"/>
                  </a:lnTo>
                  <a:lnTo>
                    <a:pt x="1245" y="9434"/>
                  </a:lnTo>
                  <a:lnTo>
                    <a:pt x="1393" y="9304"/>
                  </a:lnTo>
                  <a:lnTo>
                    <a:pt x="1412" y="9267"/>
                  </a:lnTo>
                  <a:lnTo>
                    <a:pt x="1449" y="9248"/>
                  </a:lnTo>
                  <a:lnTo>
                    <a:pt x="1449" y="9211"/>
                  </a:lnTo>
                  <a:lnTo>
                    <a:pt x="1468" y="9137"/>
                  </a:lnTo>
                  <a:lnTo>
                    <a:pt x="1449" y="9118"/>
                  </a:lnTo>
                  <a:lnTo>
                    <a:pt x="1430" y="9081"/>
                  </a:lnTo>
                  <a:lnTo>
                    <a:pt x="1393" y="9063"/>
                  </a:lnTo>
                  <a:lnTo>
                    <a:pt x="1356" y="9063"/>
                  </a:lnTo>
                  <a:lnTo>
                    <a:pt x="1078" y="9081"/>
                  </a:lnTo>
                  <a:lnTo>
                    <a:pt x="929" y="9081"/>
                  </a:lnTo>
                  <a:lnTo>
                    <a:pt x="799" y="9044"/>
                  </a:lnTo>
                  <a:lnTo>
                    <a:pt x="725" y="9025"/>
                  </a:lnTo>
                  <a:lnTo>
                    <a:pt x="650" y="8970"/>
                  </a:lnTo>
                  <a:lnTo>
                    <a:pt x="595" y="8933"/>
                  </a:lnTo>
                  <a:lnTo>
                    <a:pt x="539" y="8877"/>
                  </a:lnTo>
                  <a:lnTo>
                    <a:pt x="502" y="8803"/>
                  </a:lnTo>
                  <a:lnTo>
                    <a:pt x="483" y="8728"/>
                  </a:lnTo>
                  <a:lnTo>
                    <a:pt x="483" y="8654"/>
                  </a:lnTo>
                  <a:lnTo>
                    <a:pt x="520" y="8561"/>
                  </a:lnTo>
                  <a:lnTo>
                    <a:pt x="576" y="8468"/>
                  </a:lnTo>
                  <a:lnTo>
                    <a:pt x="650" y="8394"/>
                  </a:lnTo>
                  <a:lnTo>
                    <a:pt x="725" y="8320"/>
                  </a:lnTo>
                  <a:lnTo>
                    <a:pt x="818" y="8264"/>
                  </a:lnTo>
                  <a:lnTo>
                    <a:pt x="1022" y="8171"/>
                  </a:lnTo>
                  <a:lnTo>
                    <a:pt x="1245" y="8115"/>
                  </a:lnTo>
                  <a:lnTo>
                    <a:pt x="1319" y="8190"/>
                  </a:lnTo>
                  <a:lnTo>
                    <a:pt x="1412" y="8227"/>
                  </a:lnTo>
                  <a:lnTo>
                    <a:pt x="1505" y="8245"/>
                  </a:lnTo>
                  <a:lnTo>
                    <a:pt x="1616" y="8208"/>
                  </a:lnTo>
                  <a:lnTo>
                    <a:pt x="1635" y="8171"/>
                  </a:lnTo>
                  <a:lnTo>
                    <a:pt x="1653" y="8134"/>
                  </a:lnTo>
                  <a:lnTo>
                    <a:pt x="1635" y="8078"/>
                  </a:lnTo>
                  <a:lnTo>
                    <a:pt x="1616" y="8060"/>
                  </a:lnTo>
                  <a:lnTo>
                    <a:pt x="1505" y="8004"/>
                  </a:lnTo>
                  <a:lnTo>
                    <a:pt x="1393" y="7930"/>
                  </a:lnTo>
                  <a:lnTo>
                    <a:pt x="1356" y="7893"/>
                  </a:lnTo>
                  <a:lnTo>
                    <a:pt x="1338" y="7837"/>
                  </a:lnTo>
                  <a:lnTo>
                    <a:pt x="1338" y="7781"/>
                  </a:lnTo>
                  <a:lnTo>
                    <a:pt x="1356" y="7726"/>
                  </a:lnTo>
                  <a:lnTo>
                    <a:pt x="1375" y="7670"/>
                  </a:lnTo>
                  <a:lnTo>
                    <a:pt x="1412" y="7651"/>
                  </a:lnTo>
                  <a:lnTo>
                    <a:pt x="1523" y="7596"/>
                  </a:lnTo>
                  <a:lnTo>
                    <a:pt x="1635" y="7577"/>
                  </a:lnTo>
                  <a:lnTo>
                    <a:pt x="1690" y="7577"/>
                  </a:lnTo>
                  <a:lnTo>
                    <a:pt x="1728" y="7596"/>
                  </a:lnTo>
                  <a:lnTo>
                    <a:pt x="1765" y="7614"/>
                  </a:lnTo>
                  <a:lnTo>
                    <a:pt x="1783" y="7596"/>
                  </a:lnTo>
                  <a:lnTo>
                    <a:pt x="1802" y="7558"/>
                  </a:lnTo>
                  <a:lnTo>
                    <a:pt x="1783" y="7540"/>
                  </a:lnTo>
                  <a:lnTo>
                    <a:pt x="1709" y="7466"/>
                  </a:lnTo>
                  <a:lnTo>
                    <a:pt x="1635" y="7410"/>
                  </a:lnTo>
                  <a:lnTo>
                    <a:pt x="1542" y="7391"/>
                  </a:lnTo>
                  <a:lnTo>
                    <a:pt x="1430" y="7391"/>
                  </a:lnTo>
                  <a:lnTo>
                    <a:pt x="1338" y="7428"/>
                  </a:lnTo>
                  <a:lnTo>
                    <a:pt x="1245" y="7484"/>
                  </a:lnTo>
                  <a:lnTo>
                    <a:pt x="1170" y="7558"/>
                  </a:lnTo>
                  <a:lnTo>
                    <a:pt x="1115" y="7651"/>
                  </a:lnTo>
                  <a:lnTo>
                    <a:pt x="1096" y="7726"/>
                  </a:lnTo>
                  <a:lnTo>
                    <a:pt x="1096" y="7818"/>
                  </a:lnTo>
                  <a:lnTo>
                    <a:pt x="1115" y="7893"/>
                  </a:lnTo>
                  <a:lnTo>
                    <a:pt x="1152" y="7985"/>
                  </a:lnTo>
                  <a:lnTo>
                    <a:pt x="1003" y="8004"/>
                  </a:lnTo>
                  <a:lnTo>
                    <a:pt x="855" y="8041"/>
                  </a:lnTo>
                  <a:lnTo>
                    <a:pt x="706" y="8097"/>
                  </a:lnTo>
                  <a:lnTo>
                    <a:pt x="576" y="8171"/>
                  </a:lnTo>
                  <a:lnTo>
                    <a:pt x="465" y="8264"/>
                  </a:lnTo>
                  <a:lnTo>
                    <a:pt x="372" y="8357"/>
                  </a:lnTo>
                  <a:lnTo>
                    <a:pt x="298" y="8487"/>
                  </a:lnTo>
                  <a:lnTo>
                    <a:pt x="260" y="8635"/>
                  </a:lnTo>
                  <a:lnTo>
                    <a:pt x="242" y="8728"/>
                  </a:lnTo>
                  <a:lnTo>
                    <a:pt x="242" y="8803"/>
                  </a:lnTo>
                  <a:lnTo>
                    <a:pt x="260" y="8877"/>
                  </a:lnTo>
                  <a:lnTo>
                    <a:pt x="298" y="8951"/>
                  </a:lnTo>
                  <a:lnTo>
                    <a:pt x="335" y="9025"/>
                  </a:lnTo>
                  <a:lnTo>
                    <a:pt x="372" y="9063"/>
                  </a:lnTo>
                  <a:lnTo>
                    <a:pt x="483" y="9155"/>
                  </a:lnTo>
                  <a:lnTo>
                    <a:pt x="632" y="9230"/>
                  </a:lnTo>
                  <a:lnTo>
                    <a:pt x="780" y="9267"/>
                  </a:lnTo>
                  <a:lnTo>
                    <a:pt x="948" y="9304"/>
                  </a:lnTo>
                  <a:lnTo>
                    <a:pt x="1115" y="9304"/>
                  </a:lnTo>
                  <a:lnTo>
                    <a:pt x="1003" y="9415"/>
                  </a:lnTo>
                  <a:lnTo>
                    <a:pt x="910" y="9527"/>
                  </a:lnTo>
                  <a:lnTo>
                    <a:pt x="836" y="9638"/>
                  </a:lnTo>
                  <a:lnTo>
                    <a:pt x="780" y="9787"/>
                  </a:lnTo>
                  <a:lnTo>
                    <a:pt x="725" y="9917"/>
                  </a:lnTo>
                  <a:lnTo>
                    <a:pt x="706" y="10065"/>
                  </a:lnTo>
                  <a:lnTo>
                    <a:pt x="688" y="10214"/>
                  </a:lnTo>
                  <a:lnTo>
                    <a:pt x="706" y="10363"/>
                  </a:lnTo>
                  <a:lnTo>
                    <a:pt x="558" y="10511"/>
                  </a:lnTo>
                  <a:lnTo>
                    <a:pt x="409" y="10641"/>
                  </a:lnTo>
                  <a:lnTo>
                    <a:pt x="242" y="10753"/>
                  </a:lnTo>
                  <a:lnTo>
                    <a:pt x="56" y="10845"/>
                  </a:lnTo>
                  <a:lnTo>
                    <a:pt x="19" y="10882"/>
                  </a:lnTo>
                  <a:lnTo>
                    <a:pt x="0" y="10957"/>
                  </a:lnTo>
                  <a:lnTo>
                    <a:pt x="0" y="10975"/>
                  </a:lnTo>
                  <a:lnTo>
                    <a:pt x="93" y="11458"/>
                  </a:lnTo>
                  <a:lnTo>
                    <a:pt x="168" y="11700"/>
                  </a:lnTo>
                  <a:lnTo>
                    <a:pt x="242" y="11941"/>
                  </a:lnTo>
                  <a:lnTo>
                    <a:pt x="260" y="11978"/>
                  </a:lnTo>
                  <a:lnTo>
                    <a:pt x="279" y="11997"/>
                  </a:lnTo>
                  <a:lnTo>
                    <a:pt x="279" y="12034"/>
                  </a:lnTo>
                  <a:lnTo>
                    <a:pt x="298" y="12071"/>
                  </a:lnTo>
                  <a:lnTo>
                    <a:pt x="558" y="12257"/>
                  </a:lnTo>
                  <a:lnTo>
                    <a:pt x="465" y="12480"/>
                  </a:lnTo>
                  <a:lnTo>
                    <a:pt x="409" y="12591"/>
                  </a:lnTo>
                  <a:lnTo>
                    <a:pt x="390" y="12702"/>
                  </a:lnTo>
                  <a:lnTo>
                    <a:pt x="390" y="12758"/>
                  </a:lnTo>
                  <a:lnTo>
                    <a:pt x="390" y="12795"/>
                  </a:lnTo>
                  <a:lnTo>
                    <a:pt x="390" y="12814"/>
                  </a:lnTo>
                  <a:lnTo>
                    <a:pt x="483" y="13241"/>
                  </a:lnTo>
                  <a:lnTo>
                    <a:pt x="539" y="13464"/>
                  </a:lnTo>
                  <a:lnTo>
                    <a:pt x="595" y="13668"/>
                  </a:lnTo>
                  <a:lnTo>
                    <a:pt x="558" y="13705"/>
                  </a:lnTo>
                  <a:lnTo>
                    <a:pt x="539" y="13742"/>
                  </a:lnTo>
                  <a:lnTo>
                    <a:pt x="539" y="13779"/>
                  </a:lnTo>
                  <a:lnTo>
                    <a:pt x="576" y="13817"/>
                  </a:lnTo>
                  <a:lnTo>
                    <a:pt x="1078" y="14077"/>
                  </a:lnTo>
                  <a:lnTo>
                    <a:pt x="1598" y="14337"/>
                  </a:lnTo>
                  <a:lnTo>
                    <a:pt x="1542" y="14541"/>
                  </a:lnTo>
                  <a:lnTo>
                    <a:pt x="1523" y="14727"/>
                  </a:lnTo>
                  <a:lnTo>
                    <a:pt x="1523" y="14912"/>
                  </a:lnTo>
                  <a:lnTo>
                    <a:pt x="1560" y="15098"/>
                  </a:lnTo>
                  <a:lnTo>
                    <a:pt x="1616" y="15265"/>
                  </a:lnTo>
                  <a:lnTo>
                    <a:pt x="1690" y="15432"/>
                  </a:lnTo>
                  <a:lnTo>
                    <a:pt x="1783" y="15599"/>
                  </a:lnTo>
                  <a:lnTo>
                    <a:pt x="1895" y="15748"/>
                  </a:lnTo>
                  <a:lnTo>
                    <a:pt x="2006" y="15897"/>
                  </a:lnTo>
                  <a:lnTo>
                    <a:pt x="2155" y="16045"/>
                  </a:lnTo>
                  <a:lnTo>
                    <a:pt x="2452" y="16305"/>
                  </a:lnTo>
                  <a:lnTo>
                    <a:pt x="2767" y="16565"/>
                  </a:lnTo>
                  <a:lnTo>
                    <a:pt x="3102" y="16788"/>
                  </a:lnTo>
                  <a:lnTo>
                    <a:pt x="3733" y="17178"/>
                  </a:lnTo>
                  <a:lnTo>
                    <a:pt x="4402" y="17549"/>
                  </a:lnTo>
                  <a:lnTo>
                    <a:pt x="5070" y="17884"/>
                  </a:lnTo>
                  <a:lnTo>
                    <a:pt x="5776" y="18181"/>
                  </a:lnTo>
                  <a:lnTo>
                    <a:pt x="6482" y="18422"/>
                  </a:lnTo>
                  <a:lnTo>
                    <a:pt x="7206" y="18645"/>
                  </a:lnTo>
                  <a:lnTo>
                    <a:pt x="7949" y="18831"/>
                  </a:lnTo>
                  <a:lnTo>
                    <a:pt x="8691" y="18961"/>
                  </a:lnTo>
                  <a:lnTo>
                    <a:pt x="9007" y="19016"/>
                  </a:lnTo>
                  <a:lnTo>
                    <a:pt x="9416" y="19054"/>
                  </a:lnTo>
                  <a:lnTo>
                    <a:pt x="9899" y="19091"/>
                  </a:lnTo>
                  <a:lnTo>
                    <a:pt x="10419" y="19109"/>
                  </a:lnTo>
                  <a:lnTo>
                    <a:pt x="10994" y="19109"/>
                  </a:lnTo>
                  <a:lnTo>
                    <a:pt x="11588" y="19091"/>
                  </a:lnTo>
                  <a:lnTo>
                    <a:pt x="12201" y="19035"/>
                  </a:lnTo>
                  <a:lnTo>
                    <a:pt x="12796" y="18961"/>
                  </a:lnTo>
                  <a:lnTo>
                    <a:pt x="13390" y="18868"/>
                  </a:lnTo>
                  <a:lnTo>
                    <a:pt x="13668" y="18794"/>
                  </a:lnTo>
                  <a:lnTo>
                    <a:pt x="13928" y="18719"/>
                  </a:lnTo>
                  <a:lnTo>
                    <a:pt x="14188" y="18626"/>
                  </a:lnTo>
                  <a:lnTo>
                    <a:pt x="14430" y="18534"/>
                  </a:lnTo>
                  <a:lnTo>
                    <a:pt x="14653" y="18422"/>
                  </a:lnTo>
                  <a:lnTo>
                    <a:pt x="14875" y="18311"/>
                  </a:lnTo>
                  <a:lnTo>
                    <a:pt x="15061" y="18181"/>
                  </a:lnTo>
                  <a:lnTo>
                    <a:pt x="15228" y="18032"/>
                  </a:lnTo>
                  <a:lnTo>
                    <a:pt x="15377" y="17865"/>
                  </a:lnTo>
                  <a:lnTo>
                    <a:pt x="15507" y="17698"/>
                  </a:lnTo>
                  <a:lnTo>
                    <a:pt x="15600" y="17512"/>
                  </a:lnTo>
                  <a:lnTo>
                    <a:pt x="15674" y="17308"/>
                  </a:lnTo>
                  <a:lnTo>
                    <a:pt x="15711" y="17085"/>
                  </a:lnTo>
                  <a:lnTo>
                    <a:pt x="15711" y="16844"/>
                  </a:lnTo>
                  <a:lnTo>
                    <a:pt x="16584" y="16547"/>
                  </a:lnTo>
                  <a:lnTo>
                    <a:pt x="17438" y="16231"/>
                  </a:lnTo>
                  <a:lnTo>
                    <a:pt x="18292" y="15897"/>
                  </a:lnTo>
                  <a:lnTo>
                    <a:pt x="19147" y="15544"/>
                  </a:lnTo>
                  <a:lnTo>
                    <a:pt x="20837" y="14838"/>
                  </a:lnTo>
                  <a:lnTo>
                    <a:pt x="22545" y="14132"/>
                  </a:lnTo>
                  <a:lnTo>
                    <a:pt x="23009" y="13928"/>
                  </a:lnTo>
                  <a:lnTo>
                    <a:pt x="23474" y="13705"/>
                  </a:lnTo>
                  <a:lnTo>
                    <a:pt x="23919" y="13464"/>
                  </a:lnTo>
                  <a:lnTo>
                    <a:pt x="24142" y="13334"/>
                  </a:lnTo>
                  <a:lnTo>
                    <a:pt x="24328" y="13204"/>
                  </a:lnTo>
                  <a:lnTo>
                    <a:pt x="24532" y="13037"/>
                  </a:lnTo>
                  <a:lnTo>
                    <a:pt x="24699" y="12870"/>
                  </a:lnTo>
                  <a:lnTo>
                    <a:pt x="24848" y="12684"/>
                  </a:lnTo>
                  <a:lnTo>
                    <a:pt x="24978" y="12498"/>
                  </a:lnTo>
                  <a:lnTo>
                    <a:pt x="25089" y="12294"/>
                  </a:lnTo>
                  <a:lnTo>
                    <a:pt x="25182" y="12052"/>
                  </a:lnTo>
                  <a:lnTo>
                    <a:pt x="25238" y="11811"/>
                  </a:lnTo>
                  <a:lnTo>
                    <a:pt x="25275" y="11551"/>
                  </a:lnTo>
                  <a:lnTo>
                    <a:pt x="25312" y="11514"/>
                  </a:lnTo>
                  <a:lnTo>
                    <a:pt x="25331" y="11458"/>
                  </a:lnTo>
                  <a:lnTo>
                    <a:pt x="25349" y="11328"/>
                  </a:lnTo>
                  <a:lnTo>
                    <a:pt x="25349" y="11198"/>
                  </a:lnTo>
                  <a:lnTo>
                    <a:pt x="25312" y="11068"/>
                  </a:lnTo>
                  <a:lnTo>
                    <a:pt x="25238" y="10957"/>
                  </a:lnTo>
                  <a:lnTo>
                    <a:pt x="25164" y="10864"/>
                  </a:lnTo>
                  <a:lnTo>
                    <a:pt x="25071" y="10771"/>
                  </a:lnTo>
                  <a:lnTo>
                    <a:pt x="24866" y="10585"/>
                  </a:lnTo>
                  <a:lnTo>
                    <a:pt x="24606" y="10418"/>
                  </a:lnTo>
                  <a:lnTo>
                    <a:pt x="24346" y="10251"/>
                  </a:lnTo>
                  <a:lnTo>
                    <a:pt x="24068" y="10103"/>
                  </a:lnTo>
                  <a:lnTo>
                    <a:pt x="23789" y="9954"/>
                  </a:lnTo>
                  <a:lnTo>
                    <a:pt x="23864" y="9917"/>
                  </a:lnTo>
                  <a:lnTo>
                    <a:pt x="23901" y="9898"/>
                  </a:lnTo>
                  <a:lnTo>
                    <a:pt x="23919" y="9861"/>
                  </a:lnTo>
                  <a:lnTo>
                    <a:pt x="23938" y="9843"/>
                  </a:lnTo>
                  <a:lnTo>
                    <a:pt x="23919" y="9805"/>
                  </a:lnTo>
                  <a:lnTo>
                    <a:pt x="23956" y="9768"/>
                  </a:lnTo>
                  <a:lnTo>
                    <a:pt x="24012" y="9583"/>
                  </a:lnTo>
                  <a:lnTo>
                    <a:pt x="24012" y="9378"/>
                  </a:lnTo>
                  <a:lnTo>
                    <a:pt x="24012" y="9174"/>
                  </a:lnTo>
                  <a:lnTo>
                    <a:pt x="23956" y="8988"/>
                  </a:lnTo>
                  <a:lnTo>
                    <a:pt x="23994" y="8951"/>
                  </a:lnTo>
                  <a:lnTo>
                    <a:pt x="24012" y="8895"/>
                  </a:lnTo>
                  <a:lnTo>
                    <a:pt x="24012" y="8858"/>
                  </a:lnTo>
                  <a:lnTo>
                    <a:pt x="23994" y="8803"/>
                  </a:lnTo>
                  <a:lnTo>
                    <a:pt x="23975" y="8765"/>
                  </a:lnTo>
                  <a:lnTo>
                    <a:pt x="23919" y="8747"/>
                  </a:lnTo>
                  <a:lnTo>
                    <a:pt x="23808" y="8747"/>
                  </a:lnTo>
                  <a:lnTo>
                    <a:pt x="23715" y="8617"/>
                  </a:lnTo>
                  <a:lnTo>
                    <a:pt x="23566" y="8487"/>
                  </a:lnTo>
                  <a:lnTo>
                    <a:pt x="23418" y="8375"/>
                  </a:lnTo>
                  <a:lnTo>
                    <a:pt x="23269" y="8264"/>
                  </a:lnTo>
                  <a:lnTo>
                    <a:pt x="23269" y="8153"/>
                  </a:lnTo>
                  <a:lnTo>
                    <a:pt x="23251" y="8041"/>
                  </a:lnTo>
                  <a:lnTo>
                    <a:pt x="23214" y="7948"/>
                  </a:lnTo>
                  <a:lnTo>
                    <a:pt x="23158" y="7855"/>
                  </a:lnTo>
                  <a:lnTo>
                    <a:pt x="23269" y="7744"/>
                  </a:lnTo>
                  <a:lnTo>
                    <a:pt x="23344" y="7614"/>
                  </a:lnTo>
                  <a:lnTo>
                    <a:pt x="23381" y="7466"/>
                  </a:lnTo>
                  <a:lnTo>
                    <a:pt x="23381" y="7317"/>
                  </a:lnTo>
                  <a:lnTo>
                    <a:pt x="23362" y="7224"/>
                  </a:lnTo>
                  <a:lnTo>
                    <a:pt x="23325" y="7131"/>
                  </a:lnTo>
                  <a:lnTo>
                    <a:pt x="23269" y="7057"/>
                  </a:lnTo>
                  <a:lnTo>
                    <a:pt x="23195" y="6983"/>
                  </a:lnTo>
                  <a:lnTo>
                    <a:pt x="23121" y="6927"/>
                  </a:lnTo>
                  <a:lnTo>
                    <a:pt x="23046" y="6890"/>
                  </a:lnTo>
                  <a:lnTo>
                    <a:pt x="22954" y="6853"/>
                  </a:lnTo>
                  <a:lnTo>
                    <a:pt x="22861" y="6834"/>
                  </a:lnTo>
                  <a:lnTo>
                    <a:pt x="22916" y="6518"/>
                  </a:lnTo>
                  <a:lnTo>
                    <a:pt x="22954" y="6203"/>
                  </a:lnTo>
                  <a:lnTo>
                    <a:pt x="22972" y="5850"/>
                  </a:lnTo>
                  <a:lnTo>
                    <a:pt x="22954" y="5460"/>
                  </a:lnTo>
                  <a:lnTo>
                    <a:pt x="22935" y="5404"/>
                  </a:lnTo>
                  <a:lnTo>
                    <a:pt x="22898" y="5367"/>
                  </a:lnTo>
                  <a:lnTo>
                    <a:pt x="22898" y="5237"/>
                  </a:lnTo>
                  <a:lnTo>
                    <a:pt x="22898" y="5107"/>
                  </a:lnTo>
                  <a:lnTo>
                    <a:pt x="22861" y="4977"/>
                  </a:lnTo>
                  <a:lnTo>
                    <a:pt x="22805" y="4847"/>
                  </a:lnTo>
                  <a:lnTo>
                    <a:pt x="22768" y="4828"/>
                  </a:lnTo>
                  <a:lnTo>
                    <a:pt x="22749" y="4810"/>
                  </a:lnTo>
                  <a:lnTo>
                    <a:pt x="22675" y="4791"/>
                  </a:lnTo>
                  <a:lnTo>
                    <a:pt x="22434" y="4513"/>
                  </a:lnTo>
                  <a:lnTo>
                    <a:pt x="22174" y="4253"/>
                  </a:lnTo>
                  <a:lnTo>
                    <a:pt x="21877" y="4011"/>
                  </a:lnTo>
                  <a:lnTo>
                    <a:pt x="21598" y="3770"/>
                  </a:lnTo>
                  <a:lnTo>
                    <a:pt x="21282" y="3566"/>
                  </a:lnTo>
                  <a:lnTo>
                    <a:pt x="20967" y="3361"/>
                  </a:lnTo>
                  <a:lnTo>
                    <a:pt x="20632" y="3176"/>
                  </a:lnTo>
                  <a:lnTo>
                    <a:pt x="20298" y="2990"/>
                  </a:lnTo>
                  <a:lnTo>
                    <a:pt x="19592" y="2674"/>
                  </a:lnTo>
                  <a:lnTo>
                    <a:pt x="18887" y="2359"/>
                  </a:lnTo>
                  <a:lnTo>
                    <a:pt x="18200" y="2080"/>
                  </a:lnTo>
                  <a:lnTo>
                    <a:pt x="17512" y="1783"/>
                  </a:lnTo>
                  <a:lnTo>
                    <a:pt x="16955" y="1523"/>
                  </a:lnTo>
                  <a:lnTo>
                    <a:pt x="16361" y="1226"/>
                  </a:lnTo>
                  <a:lnTo>
                    <a:pt x="15748" y="910"/>
                  </a:lnTo>
                  <a:lnTo>
                    <a:pt x="15117" y="613"/>
                  </a:lnTo>
                  <a:lnTo>
                    <a:pt x="14783" y="483"/>
                  </a:lnTo>
                  <a:lnTo>
                    <a:pt x="14467" y="353"/>
                  </a:lnTo>
                  <a:lnTo>
                    <a:pt x="14151" y="242"/>
                  </a:lnTo>
                  <a:lnTo>
                    <a:pt x="13817" y="149"/>
                  </a:lnTo>
                  <a:lnTo>
                    <a:pt x="13501" y="74"/>
                  </a:lnTo>
                  <a:lnTo>
                    <a:pt x="13186" y="37"/>
                  </a:lnTo>
                  <a:lnTo>
                    <a:pt x="1285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74;p43">
              <a:extLst>
                <a:ext uri="{FF2B5EF4-FFF2-40B4-BE49-F238E27FC236}">
                  <a16:creationId xmlns:a16="http://schemas.microsoft.com/office/drawing/2014/main" id="{87B0A122-D190-8E27-EAA8-203DAB947312}"/>
                </a:ext>
              </a:extLst>
            </p:cNvPr>
            <p:cNvSpPr/>
            <p:nvPr/>
          </p:nvSpPr>
          <p:spPr>
            <a:xfrm>
              <a:off x="7236289" y="1328279"/>
              <a:ext cx="276298" cy="193951"/>
            </a:xfrm>
            <a:custGeom>
              <a:avLst/>
              <a:gdLst/>
              <a:ahLst/>
              <a:cxnLst/>
              <a:rect l="l" t="t" r="r" b="b"/>
              <a:pathLst>
                <a:path w="9472" h="6649" extrusionOk="0">
                  <a:moveTo>
                    <a:pt x="8821" y="1189"/>
                  </a:moveTo>
                  <a:lnTo>
                    <a:pt x="8840" y="1207"/>
                  </a:lnTo>
                  <a:lnTo>
                    <a:pt x="8840" y="1263"/>
                  </a:lnTo>
                  <a:lnTo>
                    <a:pt x="8673" y="1542"/>
                  </a:lnTo>
                  <a:lnTo>
                    <a:pt x="8524" y="1820"/>
                  </a:lnTo>
                  <a:lnTo>
                    <a:pt x="8487" y="1839"/>
                  </a:lnTo>
                  <a:lnTo>
                    <a:pt x="8468" y="1857"/>
                  </a:lnTo>
                  <a:lnTo>
                    <a:pt x="8394" y="1839"/>
                  </a:lnTo>
                  <a:lnTo>
                    <a:pt x="8376" y="1820"/>
                  </a:lnTo>
                  <a:lnTo>
                    <a:pt x="8357" y="1783"/>
                  </a:lnTo>
                  <a:lnTo>
                    <a:pt x="8357" y="1765"/>
                  </a:lnTo>
                  <a:lnTo>
                    <a:pt x="8376" y="1727"/>
                  </a:lnTo>
                  <a:lnTo>
                    <a:pt x="8561" y="1467"/>
                  </a:lnTo>
                  <a:lnTo>
                    <a:pt x="8747" y="1207"/>
                  </a:lnTo>
                  <a:lnTo>
                    <a:pt x="8784" y="1189"/>
                  </a:lnTo>
                  <a:close/>
                  <a:moveTo>
                    <a:pt x="8988" y="910"/>
                  </a:moveTo>
                  <a:lnTo>
                    <a:pt x="9026" y="929"/>
                  </a:lnTo>
                  <a:lnTo>
                    <a:pt x="9044" y="966"/>
                  </a:lnTo>
                  <a:lnTo>
                    <a:pt x="9063" y="1226"/>
                  </a:lnTo>
                  <a:lnTo>
                    <a:pt x="9044" y="1505"/>
                  </a:lnTo>
                  <a:lnTo>
                    <a:pt x="9007" y="1635"/>
                  </a:lnTo>
                  <a:lnTo>
                    <a:pt x="8970" y="1765"/>
                  </a:lnTo>
                  <a:lnTo>
                    <a:pt x="8914" y="1895"/>
                  </a:lnTo>
                  <a:lnTo>
                    <a:pt x="8858" y="2006"/>
                  </a:lnTo>
                  <a:lnTo>
                    <a:pt x="8821" y="2043"/>
                  </a:lnTo>
                  <a:lnTo>
                    <a:pt x="8766" y="2025"/>
                  </a:lnTo>
                  <a:lnTo>
                    <a:pt x="8747" y="2006"/>
                  </a:lnTo>
                  <a:lnTo>
                    <a:pt x="8747" y="1950"/>
                  </a:lnTo>
                  <a:lnTo>
                    <a:pt x="8840" y="1709"/>
                  </a:lnTo>
                  <a:lnTo>
                    <a:pt x="8914" y="1467"/>
                  </a:lnTo>
                  <a:lnTo>
                    <a:pt x="8951" y="1226"/>
                  </a:lnTo>
                  <a:lnTo>
                    <a:pt x="8951" y="966"/>
                  </a:lnTo>
                  <a:lnTo>
                    <a:pt x="8970" y="929"/>
                  </a:lnTo>
                  <a:lnTo>
                    <a:pt x="8988" y="910"/>
                  </a:lnTo>
                  <a:close/>
                  <a:moveTo>
                    <a:pt x="7967" y="0"/>
                  </a:moveTo>
                  <a:lnTo>
                    <a:pt x="7874" y="38"/>
                  </a:lnTo>
                  <a:lnTo>
                    <a:pt x="7967" y="130"/>
                  </a:lnTo>
                  <a:lnTo>
                    <a:pt x="8041" y="223"/>
                  </a:lnTo>
                  <a:lnTo>
                    <a:pt x="8116" y="316"/>
                  </a:lnTo>
                  <a:lnTo>
                    <a:pt x="8153" y="428"/>
                  </a:lnTo>
                  <a:lnTo>
                    <a:pt x="8190" y="539"/>
                  </a:lnTo>
                  <a:lnTo>
                    <a:pt x="8190" y="650"/>
                  </a:lnTo>
                  <a:lnTo>
                    <a:pt x="8208" y="762"/>
                  </a:lnTo>
                  <a:lnTo>
                    <a:pt x="8190" y="873"/>
                  </a:lnTo>
                  <a:lnTo>
                    <a:pt x="8171" y="985"/>
                  </a:lnTo>
                  <a:lnTo>
                    <a:pt x="8134" y="1096"/>
                  </a:lnTo>
                  <a:lnTo>
                    <a:pt x="8097" y="1207"/>
                  </a:lnTo>
                  <a:lnTo>
                    <a:pt x="8041" y="1319"/>
                  </a:lnTo>
                  <a:lnTo>
                    <a:pt x="7967" y="1412"/>
                  </a:lnTo>
                  <a:lnTo>
                    <a:pt x="7893" y="1505"/>
                  </a:lnTo>
                  <a:lnTo>
                    <a:pt x="7800" y="1579"/>
                  </a:lnTo>
                  <a:lnTo>
                    <a:pt x="7707" y="1635"/>
                  </a:lnTo>
                  <a:lnTo>
                    <a:pt x="7707" y="1690"/>
                  </a:lnTo>
                  <a:lnTo>
                    <a:pt x="7781" y="1857"/>
                  </a:lnTo>
                  <a:lnTo>
                    <a:pt x="7837" y="2043"/>
                  </a:lnTo>
                  <a:lnTo>
                    <a:pt x="7856" y="2247"/>
                  </a:lnTo>
                  <a:lnTo>
                    <a:pt x="7818" y="2433"/>
                  </a:lnTo>
                  <a:lnTo>
                    <a:pt x="7856" y="2507"/>
                  </a:lnTo>
                  <a:lnTo>
                    <a:pt x="7856" y="2582"/>
                  </a:lnTo>
                  <a:lnTo>
                    <a:pt x="7837" y="2656"/>
                  </a:lnTo>
                  <a:lnTo>
                    <a:pt x="7800" y="2675"/>
                  </a:lnTo>
                  <a:lnTo>
                    <a:pt x="7763" y="2693"/>
                  </a:lnTo>
                  <a:lnTo>
                    <a:pt x="6760" y="3083"/>
                  </a:lnTo>
                  <a:lnTo>
                    <a:pt x="5757" y="3492"/>
                  </a:lnTo>
                  <a:lnTo>
                    <a:pt x="4773" y="3919"/>
                  </a:lnTo>
                  <a:lnTo>
                    <a:pt x="3807" y="4364"/>
                  </a:lnTo>
                  <a:lnTo>
                    <a:pt x="2842" y="4829"/>
                  </a:lnTo>
                  <a:lnTo>
                    <a:pt x="1894" y="5312"/>
                  </a:lnTo>
                  <a:lnTo>
                    <a:pt x="0" y="6277"/>
                  </a:lnTo>
                  <a:lnTo>
                    <a:pt x="56" y="6463"/>
                  </a:lnTo>
                  <a:lnTo>
                    <a:pt x="75" y="6649"/>
                  </a:lnTo>
                  <a:lnTo>
                    <a:pt x="1152" y="6129"/>
                  </a:lnTo>
                  <a:lnTo>
                    <a:pt x="2247" y="5664"/>
                  </a:lnTo>
                  <a:lnTo>
                    <a:pt x="4439" y="4736"/>
                  </a:lnTo>
                  <a:lnTo>
                    <a:pt x="5126" y="4476"/>
                  </a:lnTo>
                  <a:lnTo>
                    <a:pt x="5887" y="4197"/>
                  </a:lnTo>
                  <a:lnTo>
                    <a:pt x="6686" y="3900"/>
                  </a:lnTo>
                  <a:lnTo>
                    <a:pt x="7094" y="3733"/>
                  </a:lnTo>
                  <a:lnTo>
                    <a:pt x="7466" y="3547"/>
                  </a:lnTo>
                  <a:lnTo>
                    <a:pt x="7837" y="3343"/>
                  </a:lnTo>
                  <a:lnTo>
                    <a:pt x="8190" y="3120"/>
                  </a:lnTo>
                  <a:lnTo>
                    <a:pt x="8506" y="2879"/>
                  </a:lnTo>
                  <a:lnTo>
                    <a:pt x="8784" y="2619"/>
                  </a:lnTo>
                  <a:lnTo>
                    <a:pt x="8914" y="2470"/>
                  </a:lnTo>
                  <a:lnTo>
                    <a:pt x="9026" y="2322"/>
                  </a:lnTo>
                  <a:lnTo>
                    <a:pt x="9137" y="2173"/>
                  </a:lnTo>
                  <a:lnTo>
                    <a:pt x="9230" y="2006"/>
                  </a:lnTo>
                  <a:lnTo>
                    <a:pt x="9304" y="1839"/>
                  </a:lnTo>
                  <a:lnTo>
                    <a:pt x="9378" y="1653"/>
                  </a:lnTo>
                  <a:lnTo>
                    <a:pt x="9434" y="1467"/>
                  </a:lnTo>
                  <a:lnTo>
                    <a:pt x="9471" y="1263"/>
                  </a:lnTo>
                  <a:lnTo>
                    <a:pt x="9434" y="1133"/>
                  </a:lnTo>
                  <a:lnTo>
                    <a:pt x="9360" y="1003"/>
                  </a:lnTo>
                  <a:lnTo>
                    <a:pt x="9267" y="892"/>
                  </a:lnTo>
                  <a:lnTo>
                    <a:pt x="9174" y="799"/>
                  </a:lnTo>
                  <a:lnTo>
                    <a:pt x="8933" y="632"/>
                  </a:lnTo>
                  <a:lnTo>
                    <a:pt x="8691" y="465"/>
                  </a:lnTo>
                  <a:lnTo>
                    <a:pt x="7967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75;p43">
              <a:extLst>
                <a:ext uri="{FF2B5EF4-FFF2-40B4-BE49-F238E27FC236}">
                  <a16:creationId xmlns:a16="http://schemas.microsoft.com/office/drawing/2014/main" id="{55A80659-1EFD-7DC6-B075-3FCDB5A73A19}"/>
                </a:ext>
              </a:extLst>
            </p:cNvPr>
            <p:cNvSpPr/>
            <p:nvPr/>
          </p:nvSpPr>
          <p:spPr>
            <a:xfrm>
              <a:off x="7491415" y="1354824"/>
              <a:ext cx="9247" cy="33079"/>
            </a:xfrm>
            <a:custGeom>
              <a:avLst/>
              <a:gdLst/>
              <a:ahLst/>
              <a:cxnLst/>
              <a:rect l="l" t="t" r="r" b="b"/>
              <a:pathLst>
                <a:path w="317" h="1134" extrusionOk="0">
                  <a:moveTo>
                    <a:pt x="242" y="0"/>
                  </a:moveTo>
                  <a:lnTo>
                    <a:pt x="224" y="19"/>
                  </a:lnTo>
                  <a:lnTo>
                    <a:pt x="205" y="56"/>
                  </a:lnTo>
                  <a:lnTo>
                    <a:pt x="205" y="316"/>
                  </a:lnTo>
                  <a:lnTo>
                    <a:pt x="168" y="557"/>
                  </a:lnTo>
                  <a:lnTo>
                    <a:pt x="94" y="799"/>
                  </a:lnTo>
                  <a:lnTo>
                    <a:pt x="1" y="1040"/>
                  </a:lnTo>
                  <a:lnTo>
                    <a:pt x="1" y="1096"/>
                  </a:lnTo>
                  <a:lnTo>
                    <a:pt x="20" y="1115"/>
                  </a:lnTo>
                  <a:lnTo>
                    <a:pt x="75" y="1133"/>
                  </a:lnTo>
                  <a:lnTo>
                    <a:pt x="112" y="1096"/>
                  </a:lnTo>
                  <a:lnTo>
                    <a:pt x="168" y="985"/>
                  </a:lnTo>
                  <a:lnTo>
                    <a:pt x="224" y="855"/>
                  </a:lnTo>
                  <a:lnTo>
                    <a:pt x="261" y="725"/>
                  </a:lnTo>
                  <a:lnTo>
                    <a:pt x="298" y="595"/>
                  </a:lnTo>
                  <a:lnTo>
                    <a:pt x="317" y="316"/>
                  </a:lnTo>
                  <a:lnTo>
                    <a:pt x="298" y="56"/>
                  </a:lnTo>
                  <a:lnTo>
                    <a:pt x="280" y="1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376;p43">
              <a:extLst>
                <a:ext uri="{FF2B5EF4-FFF2-40B4-BE49-F238E27FC236}">
                  <a16:creationId xmlns:a16="http://schemas.microsoft.com/office/drawing/2014/main" id="{06DC5EDD-2272-A173-639F-978C1802A910}"/>
                </a:ext>
              </a:extLst>
            </p:cNvPr>
            <p:cNvSpPr/>
            <p:nvPr/>
          </p:nvSpPr>
          <p:spPr>
            <a:xfrm>
              <a:off x="7480067" y="1362933"/>
              <a:ext cx="14089" cy="19544"/>
            </a:xfrm>
            <a:custGeom>
              <a:avLst/>
              <a:gdLst/>
              <a:ahLst/>
              <a:cxnLst/>
              <a:rect l="l" t="t" r="r" b="b"/>
              <a:pathLst>
                <a:path w="483" h="670" extrusionOk="0">
                  <a:moveTo>
                    <a:pt x="427" y="1"/>
                  </a:moveTo>
                  <a:lnTo>
                    <a:pt x="390" y="19"/>
                  </a:lnTo>
                  <a:lnTo>
                    <a:pt x="204" y="279"/>
                  </a:lnTo>
                  <a:lnTo>
                    <a:pt x="19" y="539"/>
                  </a:lnTo>
                  <a:lnTo>
                    <a:pt x="0" y="577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111" y="669"/>
                  </a:lnTo>
                  <a:lnTo>
                    <a:pt x="130" y="651"/>
                  </a:lnTo>
                  <a:lnTo>
                    <a:pt x="167" y="632"/>
                  </a:lnTo>
                  <a:lnTo>
                    <a:pt x="316" y="354"/>
                  </a:lnTo>
                  <a:lnTo>
                    <a:pt x="483" y="75"/>
                  </a:lnTo>
                  <a:lnTo>
                    <a:pt x="483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377;p43">
              <a:extLst>
                <a:ext uri="{FF2B5EF4-FFF2-40B4-BE49-F238E27FC236}">
                  <a16:creationId xmlns:a16="http://schemas.microsoft.com/office/drawing/2014/main" id="{9E811152-A762-5533-929C-77F8BB557470}"/>
                </a:ext>
              </a:extLst>
            </p:cNvPr>
            <p:cNvSpPr/>
            <p:nvPr/>
          </p:nvSpPr>
          <p:spPr>
            <a:xfrm>
              <a:off x="7253616" y="1300654"/>
              <a:ext cx="220496" cy="154951"/>
            </a:xfrm>
            <a:custGeom>
              <a:avLst/>
              <a:gdLst/>
              <a:ahLst/>
              <a:cxnLst/>
              <a:rect l="l" t="t" r="r" b="b"/>
              <a:pathLst>
                <a:path w="7559" h="5312" extrusionOk="0">
                  <a:moveTo>
                    <a:pt x="7503" y="0"/>
                  </a:moveTo>
                  <a:lnTo>
                    <a:pt x="6055" y="799"/>
                  </a:lnTo>
                  <a:lnTo>
                    <a:pt x="5349" y="1207"/>
                  </a:lnTo>
                  <a:lnTo>
                    <a:pt x="4643" y="1616"/>
                  </a:lnTo>
                  <a:lnTo>
                    <a:pt x="3937" y="2043"/>
                  </a:lnTo>
                  <a:lnTo>
                    <a:pt x="3250" y="2489"/>
                  </a:lnTo>
                  <a:lnTo>
                    <a:pt x="2563" y="2953"/>
                  </a:lnTo>
                  <a:lnTo>
                    <a:pt x="1895" y="3417"/>
                  </a:lnTo>
                  <a:lnTo>
                    <a:pt x="1728" y="3566"/>
                  </a:lnTo>
                  <a:lnTo>
                    <a:pt x="1542" y="3733"/>
                  </a:lnTo>
                  <a:lnTo>
                    <a:pt x="1059" y="4142"/>
                  </a:lnTo>
                  <a:lnTo>
                    <a:pt x="818" y="4346"/>
                  </a:lnTo>
                  <a:lnTo>
                    <a:pt x="576" y="4513"/>
                  </a:lnTo>
                  <a:lnTo>
                    <a:pt x="446" y="4587"/>
                  </a:lnTo>
                  <a:lnTo>
                    <a:pt x="335" y="4643"/>
                  </a:lnTo>
                  <a:lnTo>
                    <a:pt x="223" y="4680"/>
                  </a:lnTo>
                  <a:lnTo>
                    <a:pt x="131" y="4699"/>
                  </a:lnTo>
                  <a:lnTo>
                    <a:pt x="1" y="5311"/>
                  </a:lnTo>
                  <a:lnTo>
                    <a:pt x="910" y="4736"/>
                  </a:lnTo>
                  <a:lnTo>
                    <a:pt x="1783" y="4142"/>
                  </a:lnTo>
                  <a:lnTo>
                    <a:pt x="3529" y="2934"/>
                  </a:lnTo>
                  <a:lnTo>
                    <a:pt x="4402" y="2359"/>
                  </a:lnTo>
                  <a:lnTo>
                    <a:pt x="5293" y="1802"/>
                  </a:lnTo>
                  <a:lnTo>
                    <a:pt x="5739" y="1523"/>
                  </a:lnTo>
                  <a:lnTo>
                    <a:pt x="6203" y="1263"/>
                  </a:lnTo>
                  <a:lnTo>
                    <a:pt x="6686" y="1022"/>
                  </a:lnTo>
                  <a:lnTo>
                    <a:pt x="7150" y="780"/>
                  </a:lnTo>
                  <a:lnTo>
                    <a:pt x="7150" y="743"/>
                  </a:lnTo>
                  <a:lnTo>
                    <a:pt x="7169" y="725"/>
                  </a:lnTo>
                  <a:lnTo>
                    <a:pt x="7187" y="706"/>
                  </a:lnTo>
                  <a:lnTo>
                    <a:pt x="7224" y="706"/>
                  </a:lnTo>
                  <a:lnTo>
                    <a:pt x="7262" y="725"/>
                  </a:lnTo>
                  <a:lnTo>
                    <a:pt x="7540" y="595"/>
                  </a:lnTo>
                  <a:lnTo>
                    <a:pt x="7559" y="595"/>
                  </a:lnTo>
                  <a:lnTo>
                    <a:pt x="7540" y="297"/>
                  </a:lnTo>
                  <a:lnTo>
                    <a:pt x="7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378;p43">
              <a:extLst>
                <a:ext uri="{FF2B5EF4-FFF2-40B4-BE49-F238E27FC236}">
                  <a16:creationId xmlns:a16="http://schemas.microsoft.com/office/drawing/2014/main" id="{C50FE28B-D372-CA40-F672-70074B542D03}"/>
                </a:ext>
              </a:extLst>
            </p:cNvPr>
            <p:cNvSpPr/>
            <p:nvPr/>
          </p:nvSpPr>
          <p:spPr>
            <a:xfrm>
              <a:off x="7442146" y="1332071"/>
              <a:ext cx="27099" cy="39029"/>
            </a:xfrm>
            <a:custGeom>
              <a:avLst/>
              <a:gdLst/>
              <a:ahLst/>
              <a:cxnLst/>
              <a:rect l="l" t="t" r="r" b="b"/>
              <a:pathLst>
                <a:path w="929" h="1338" extrusionOk="0">
                  <a:moveTo>
                    <a:pt x="650" y="0"/>
                  </a:moveTo>
                  <a:lnTo>
                    <a:pt x="0" y="335"/>
                  </a:lnTo>
                  <a:lnTo>
                    <a:pt x="130" y="446"/>
                  </a:lnTo>
                  <a:lnTo>
                    <a:pt x="241" y="576"/>
                  </a:lnTo>
                  <a:lnTo>
                    <a:pt x="334" y="706"/>
                  </a:lnTo>
                  <a:lnTo>
                    <a:pt x="409" y="836"/>
                  </a:lnTo>
                  <a:lnTo>
                    <a:pt x="539" y="1077"/>
                  </a:lnTo>
                  <a:lnTo>
                    <a:pt x="594" y="1207"/>
                  </a:lnTo>
                  <a:lnTo>
                    <a:pt x="631" y="1337"/>
                  </a:lnTo>
                  <a:lnTo>
                    <a:pt x="724" y="1226"/>
                  </a:lnTo>
                  <a:lnTo>
                    <a:pt x="817" y="1096"/>
                  </a:lnTo>
                  <a:lnTo>
                    <a:pt x="873" y="947"/>
                  </a:lnTo>
                  <a:lnTo>
                    <a:pt x="910" y="799"/>
                  </a:lnTo>
                  <a:lnTo>
                    <a:pt x="929" y="687"/>
                  </a:lnTo>
                  <a:lnTo>
                    <a:pt x="910" y="576"/>
                  </a:lnTo>
                  <a:lnTo>
                    <a:pt x="891" y="465"/>
                  </a:lnTo>
                  <a:lnTo>
                    <a:pt x="854" y="372"/>
                  </a:lnTo>
                  <a:lnTo>
                    <a:pt x="761" y="186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DF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379;p43">
              <a:extLst>
                <a:ext uri="{FF2B5EF4-FFF2-40B4-BE49-F238E27FC236}">
                  <a16:creationId xmlns:a16="http://schemas.microsoft.com/office/drawing/2014/main" id="{003E2543-C114-DE3A-EA46-B97AA82F58F0}"/>
                </a:ext>
              </a:extLst>
            </p:cNvPr>
            <p:cNvSpPr/>
            <p:nvPr/>
          </p:nvSpPr>
          <p:spPr>
            <a:xfrm>
              <a:off x="7436720" y="1283852"/>
              <a:ext cx="32525" cy="25495"/>
            </a:xfrm>
            <a:custGeom>
              <a:avLst/>
              <a:gdLst/>
              <a:ahLst/>
              <a:cxnLst/>
              <a:rect l="l" t="t" r="r" b="b"/>
              <a:pathLst>
                <a:path w="1115" h="874" extrusionOk="0">
                  <a:moveTo>
                    <a:pt x="706" y="1"/>
                  </a:moveTo>
                  <a:lnTo>
                    <a:pt x="650" y="75"/>
                  </a:lnTo>
                  <a:lnTo>
                    <a:pt x="576" y="131"/>
                  </a:lnTo>
                  <a:lnTo>
                    <a:pt x="483" y="186"/>
                  </a:lnTo>
                  <a:lnTo>
                    <a:pt x="409" y="223"/>
                  </a:lnTo>
                  <a:lnTo>
                    <a:pt x="316" y="261"/>
                  </a:lnTo>
                  <a:lnTo>
                    <a:pt x="205" y="279"/>
                  </a:lnTo>
                  <a:lnTo>
                    <a:pt x="0" y="279"/>
                  </a:lnTo>
                  <a:lnTo>
                    <a:pt x="56" y="409"/>
                  </a:lnTo>
                  <a:lnTo>
                    <a:pt x="75" y="558"/>
                  </a:lnTo>
                  <a:lnTo>
                    <a:pt x="75" y="725"/>
                  </a:lnTo>
                  <a:lnTo>
                    <a:pt x="38" y="873"/>
                  </a:lnTo>
                  <a:lnTo>
                    <a:pt x="1115" y="316"/>
                  </a:lnTo>
                  <a:lnTo>
                    <a:pt x="910" y="14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380;p43">
              <a:extLst>
                <a:ext uri="{FF2B5EF4-FFF2-40B4-BE49-F238E27FC236}">
                  <a16:creationId xmlns:a16="http://schemas.microsoft.com/office/drawing/2014/main" id="{BAC01181-CB51-29D8-B40E-80F46806C4F9}"/>
                </a:ext>
              </a:extLst>
            </p:cNvPr>
            <p:cNvSpPr/>
            <p:nvPr/>
          </p:nvSpPr>
          <p:spPr>
            <a:xfrm>
              <a:off x="7120365" y="1383528"/>
              <a:ext cx="338051" cy="184209"/>
            </a:xfrm>
            <a:custGeom>
              <a:avLst/>
              <a:gdLst/>
              <a:ahLst/>
              <a:cxnLst/>
              <a:rect l="l" t="t" r="r" b="b"/>
              <a:pathLst>
                <a:path w="11589" h="6315" extrusionOk="0">
                  <a:moveTo>
                    <a:pt x="11495" y="1"/>
                  </a:moveTo>
                  <a:lnTo>
                    <a:pt x="11477" y="19"/>
                  </a:lnTo>
                  <a:lnTo>
                    <a:pt x="9991" y="632"/>
                  </a:lnTo>
                  <a:lnTo>
                    <a:pt x="8543" y="1282"/>
                  </a:lnTo>
                  <a:lnTo>
                    <a:pt x="7113" y="1950"/>
                  </a:lnTo>
                  <a:lnTo>
                    <a:pt x="5683" y="2656"/>
                  </a:lnTo>
                  <a:lnTo>
                    <a:pt x="4271" y="3380"/>
                  </a:lnTo>
                  <a:lnTo>
                    <a:pt x="2879" y="4123"/>
                  </a:lnTo>
                  <a:lnTo>
                    <a:pt x="56" y="5627"/>
                  </a:lnTo>
                  <a:lnTo>
                    <a:pt x="37" y="5665"/>
                  </a:lnTo>
                  <a:lnTo>
                    <a:pt x="19" y="5850"/>
                  </a:lnTo>
                  <a:lnTo>
                    <a:pt x="0" y="5980"/>
                  </a:lnTo>
                  <a:lnTo>
                    <a:pt x="0" y="6110"/>
                  </a:lnTo>
                  <a:lnTo>
                    <a:pt x="37" y="6147"/>
                  </a:lnTo>
                  <a:lnTo>
                    <a:pt x="56" y="6203"/>
                  </a:lnTo>
                  <a:lnTo>
                    <a:pt x="37" y="6259"/>
                  </a:lnTo>
                  <a:lnTo>
                    <a:pt x="19" y="6296"/>
                  </a:lnTo>
                  <a:lnTo>
                    <a:pt x="56" y="6315"/>
                  </a:lnTo>
                  <a:lnTo>
                    <a:pt x="56" y="6296"/>
                  </a:lnTo>
                  <a:lnTo>
                    <a:pt x="724" y="5832"/>
                  </a:lnTo>
                  <a:lnTo>
                    <a:pt x="1393" y="5405"/>
                  </a:lnTo>
                  <a:lnTo>
                    <a:pt x="2080" y="4977"/>
                  </a:lnTo>
                  <a:lnTo>
                    <a:pt x="2767" y="4550"/>
                  </a:lnTo>
                  <a:lnTo>
                    <a:pt x="3473" y="4160"/>
                  </a:lnTo>
                  <a:lnTo>
                    <a:pt x="4179" y="3770"/>
                  </a:lnTo>
                  <a:lnTo>
                    <a:pt x="4903" y="3399"/>
                  </a:lnTo>
                  <a:lnTo>
                    <a:pt x="5627" y="3046"/>
                  </a:lnTo>
                  <a:lnTo>
                    <a:pt x="6370" y="2693"/>
                  </a:lnTo>
                  <a:lnTo>
                    <a:pt x="7113" y="2359"/>
                  </a:lnTo>
                  <a:lnTo>
                    <a:pt x="8598" y="1709"/>
                  </a:lnTo>
                  <a:lnTo>
                    <a:pt x="10084" y="1096"/>
                  </a:lnTo>
                  <a:lnTo>
                    <a:pt x="11588" y="539"/>
                  </a:lnTo>
                  <a:lnTo>
                    <a:pt x="11570" y="261"/>
                  </a:lnTo>
                  <a:lnTo>
                    <a:pt x="11532" y="131"/>
                  </a:lnTo>
                  <a:lnTo>
                    <a:pt x="11495" y="1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381;p43">
              <a:extLst>
                <a:ext uri="{FF2B5EF4-FFF2-40B4-BE49-F238E27FC236}">
                  <a16:creationId xmlns:a16="http://schemas.microsoft.com/office/drawing/2014/main" id="{219778B8-FBAF-6925-36D2-1C84C3A4C26D}"/>
                </a:ext>
              </a:extLst>
            </p:cNvPr>
            <p:cNvSpPr/>
            <p:nvPr/>
          </p:nvSpPr>
          <p:spPr>
            <a:xfrm>
              <a:off x="7347341" y="1242138"/>
              <a:ext cx="107812" cy="91594"/>
            </a:xfrm>
            <a:custGeom>
              <a:avLst/>
              <a:gdLst/>
              <a:ahLst/>
              <a:cxnLst/>
              <a:rect l="l" t="t" r="r" b="b"/>
              <a:pathLst>
                <a:path w="3696" h="3140" extrusionOk="0">
                  <a:moveTo>
                    <a:pt x="3343" y="1"/>
                  </a:moveTo>
                  <a:lnTo>
                    <a:pt x="3232" y="261"/>
                  </a:lnTo>
                  <a:lnTo>
                    <a:pt x="3083" y="521"/>
                  </a:lnTo>
                  <a:lnTo>
                    <a:pt x="2897" y="743"/>
                  </a:lnTo>
                  <a:lnTo>
                    <a:pt x="2693" y="966"/>
                  </a:lnTo>
                  <a:lnTo>
                    <a:pt x="2452" y="1171"/>
                  </a:lnTo>
                  <a:lnTo>
                    <a:pt x="2173" y="1375"/>
                  </a:lnTo>
                  <a:lnTo>
                    <a:pt x="1857" y="1561"/>
                  </a:lnTo>
                  <a:lnTo>
                    <a:pt x="1504" y="1765"/>
                  </a:lnTo>
                  <a:lnTo>
                    <a:pt x="984" y="2006"/>
                  </a:lnTo>
                  <a:lnTo>
                    <a:pt x="984" y="2118"/>
                  </a:lnTo>
                  <a:lnTo>
                    <a:pt x="984" y="2211"/>
                  </a:lnTo>
                  <a:lnTo>
                    <a:pt x="966" y="2322"/>
                  </a:lnTo>
                  <a:lnTo>
                    <a:pt x="947" y="2415"/>
                  </a:lnTo>
                  <a:lnTo>
                    <a:pt x="892" y="2508"/>
                  </a:lnTo>
                  <a:lnTo>
                    <a:pt x="836" y="2601"/>
                  </a:lnTo>
                  <a:lnTo>
                    <a:pt x="762" y="2675"/>
                  </a:lnTo>
                  <a:lnTo>
                    <a:pt x="669" y="2749"/>
                  </a:lnTo>
                  <a:lnTo>
                    <a:pt x="539" y="2805"/>
                  </a:lnTo>
                  <a:lnTo>
                    <a:pt x="390" y="2842"/>
                  </a:lnTo>
                  <a:lnTo>
                    <a:pt x="242" y="2842"/>
                  </a:lnTo>
                  <a:lnTo>
                    <a:pt x="93" y="2805"/>
                  </a:lnTo>
                  <a:lnTo>
                    <a:pt x="56" y="2916"/>
                  </a:lnTo>
                  <a:lnTo>
                    <a:pt x="0" y="3028"/>
                  </a:lnTo>
                  <a:lnTo>
                    <a:pt x="149" y="3102"/>
                  </a:lnTo>
                  <a:lnTo>
                    <a:pt x="297" y="3139"/>
                  </a:lnTo>
                  <a:lnTo>
                    <a:pt x="446" y="3139"/>
                  </a:lnTo>
                  <a:lnTo>
                    <a:pt x="594" y="3102"/>
                  </a:lnTo>
                  <a:lnTo>
                    <a:pt x="743" y="3046"/>
                  </a:lnTo>
                  <a:lnTo>
                    <a:pt x="873" y="2953"/>
                  </a:lnTo>
                  <a:lnTo>
                    <a:pt x="984" y="2842"/>
                  </a:lnTo>
                  <a:lnTo>
                    <a:pt x="1077" y="2693"/>
                  </a:lnTo>
                  <a:lnTo>
                    <a:pt x="1096" y="2675"/>
                  </a:lnTo>
                  <a:lnTo>
                    <a:pt x="1133" y="2656"/>
                  </a:lnTo>
                  <a:lnTo>
                    <a:pt x="1189" y="2656"/>
                  </a:lnTo>
                  <a:lnTo>
                    <a:pt x="1207" y="2601"/>
                  </a:lnTo>
                  <a:lnTo>
                    <a:pt x="1226" y="2582"/>
                  </a:lnTo>
                  <a:lnTo>
                    <a:pt x="1300" y="2582"/>
                  </a:lnTo>
                  <a:lnTo>
                    <a:pt x="1319" y="2619"/>
                  </a:lnTo>
                  <a:lnTo>
                    <a:pt x="1337" y="2675"/>
                  </a:lnTo>
                  <a:lnTo>
                    <a:pt x="1374" y="2731"/>
                  </a:lnTo>
                  <a:lnTo>
                    <a:pt x="1412" y="2768"/>
                  </a:lnTo>
                  <a:lnTo>
                    <a:pt x="1449" y="2786"/>
                  </a:lnTo>
                  <a:lnTo>
                    <a:pt x="1560" y="2823"/>
                  </a:lnTo>
                  <a:lnTo>
                    <a:pt x="1709" y="2842"/>
                  </a:lnTo>
                  <a:lnTo>
                    <a:pt x="1857" y="2842"/>
                  </a:lnTo>
                  <a:lnTo>
                    <a:pt x="2024" y="2805"/>
                  </a:lnTo>
                  <a:lnTo>
                    <a:pt x="2322" y="2731"/>
                  </a:lnTo>
                  <a:lnTo>
                    <a:pt x="2637" y="2545"/>
                  </a:lnTo>
                  <a:lnTo>
                    <a:pt x="2730" y="2452"/>
                  </a:lnTo>
                  <a:lnTo>
                    <a:pt x="2786" y="2341"/>
                  </a:lnTo>
                  <a:lnTo>
                    <a:pt x="2823" y="2229"/>
                  </a:lnTo>
                  <a:lnTo>
                    <a:pt x="2842" y="2099"/>
                  </a:lnTo>
                  <a:lnTo>
                    <a:pt x="2842" y="1988"/>
                  </a:lnTo>
                  <a:lnTo>
                    <a:pt x="2804" y="1858"/>
                  </a:lnTo>
                  <a:lnTo>
                    <a:pt x="2749" y="1746"/>
                  </a:lnTo>
                  <a:lnTo>
                    <a:pt x="2637" y="1653"/>
                  </a:lnTo>
                  <a:lnTo>
                    <a:pt x="2619" y="1616"/>
                  </a:lnTo>
                  <a:lnTo>
                    <a:pt x="2600" y="1579"/>
                  </a:lnTo>
                  <a:lnTo>
                    <a:pt x="2619" y="1542"/>
                  </a:lnTo>
                  <a:lnTo>
                    <a:pt x="2637" y="1505"/>
                  </a:lnTo>
                  <a:lnTo>
                    <a:pt x="2674" y="1486"/>
                  </a:lnTo>
                  <a:lnTo>
                    <a:pt x="2712" y="1468"/>
                  </a:lnTo>
                  <a:lnTo>
                    <a:pt x="2786" y="1468"/>
                  </a:lnTo>
                  <a:lnTo>
                    <a:pt x="2860" y="1505"/>
                  </a:lnTo>
                  <a:lnTo>
                    <a:pt x="3046" y="1523"/>
                  </a:lnTo>
                  <a:lnTo>
                    <a:pt x="3232" y="1505"/>
                  </a:lnTo>
                  <a:lnTo>
                    <a:pt x="3324" y="1486"/>
                  </a:lnTo>
                  <a:lnTo>
                    <a:pt x="3417" y="1449"/>
                  </a:lnTo>
                  <a:lnTo>
                    <a:pt x="3491" y="1393"/>
                  </a:lnTo>
                  <a:lnTo>
                    <a:pt x="3547" y="1319"/>
                  </a:lnTo>
                  <a:lnTo>
                    <a:pt x="3584" y="1263"/>
                  </a:lnTo>
                  <a:lnTo>
                    <a:pt x="3603" y="1189"/>
                  </a:lnTo>
                  <a:lnTo>
                    <a:pt x="3603" y="1115"/>
                  </a:lnTo>
                  <a:lnTo>
                    <a:pt x="3603" y="1041"/>
                  </a:lnTo>
                  <a:lnTo>
                    <a:pt x="3566" y="985"/>
                  </a:lnTo>
                  <a:lnTo>
                    <a:pt x="3529" y="929"/>
                  </a:lnTo>
                  <a:lnTo>
                    <a:pt x="3491" y="892"/>
                  </a:lnTo>
                  <a:lnTo>
                    <a:pt x="3417" y="855"/>
                  </a:lnTo>
                  <a:lnTo>
                    <a:pt x="3380" y="818"/>
                  </a:lnTo>
                  <a:lnTo>
                    <a:pt x="3362" y="799"/>
                  </a:lnTo>
                  <a:lnTo>
                    <a:pt x="3362" y="762"/>
                  </a:lnTo>
                  <a:lnTo>
                    <a:pt x="3362" y="725"/>
                  </a:lnTo>
                  <a:lnTo>
                    <a:pt x="3417" y="669"/>
                  </a:lnTo>
                  <a:lnTo>
                    <a:pt x="3436" y="632"/>
                  </a:lnTo>
                  <a:lnTo>
                    <a:pt x="3529" y="632"/>
                  </a:lnTo>
                  <a:lnTo>
                    <a:pt x="3603" y="558"/>
                  </a:lnTo>
                  <a:lnTo>
                    <a:pt x="3659" y="484"/>
                  </a:lnTo>
                  <a:lnTo>
                    <a:pt x="3696" y="372"/>
                  </a:lnTo>
                  <a:lnTo>
                    <a:pt x="3696" y="261"/>
                  </a:lnTo>
                  <a:lnTo>
                    <a:pt x="3677" y="205"/>
                  </a:lnTo>
                  <a:lnTo>
                    <a:pt x="3659" y="149"/>
                  </a:lnTo>
                  <a:lnTo>
                    <a:pt x="3621" y="112"/>
                  </a:lnTo>
                  <a:lnTo>
                    <a:pt x="3566" y="75"/>
                  </a:lnTo>
                  <a:lnTo>
                    <a:pt x="3473" y="19"/>
                  </a:lnTo>
                  <a:lnTo>
                    <a:pt x="3343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382;p43">
              <a:extLst>
                <a:ext uri="{FF2B5EF4-FFF2-40B4-BE49-F238E27FC236}">
                  <a16:creationId xmlns:a16="http://schemas.microsoft.com/office/drawing/2014/main" id="{F0547ED9-2C33-F31C-7D1B-3BD0C3B04141}"/>
                </a:ext>
              </a:extLst>
            </p:cNvPr>
            <p:cNvSpPr/>
            <p:nvPr/>
          </p:nvSpPr>
          <p:spPr>
            <a:xfrm>
              <a:off x="7260121" y="1345606"/>
              <a:ext cx="194506" cy="114346"/>
            </a:xfrm>
            <a:custGeom>
              <a:avLst/>
              <a:gdLst/>
              <a:ahLst/>
              <a:cxnLst/>
              <a:rect l="l" t="t" r="r" b="b"/>
              <a:pathLst>
                <a:path w="6668" h="3920" extrusionOk="0">
                  <a:moveTo>
                    <a:pt x="5646" y="948"/>
                  </a:moveTo>
                  <a:lnTo>
                    <a:pt x="5664" y="966"/>
                  </a:lnTo>
                  <a:lnTo>
                    <a:pt x="5683" y="985"/>
                  </a:lnTo>
                  <a:lnTo>
                    <a:pt x="5702" y="1022"/>
                  </a:lnTo>
                  <a:lnTo>
                    <a:pt x="5683" y="1096"/>
                  </a:lnTo>
                  <a:lnTo>
                    <a:pt x="5664" y="1115"/>
                  </a:lnTo>
                  <a:lnTo>
                    <a:pt x="5627" y="1133"/>
                  </a:lnTo>
                  <a:lnTo>
                    <a:pt x="5423" y="1208"/>
                  </a:lnTo>
                  <a:lnTo>
                    <a:pt x="5182" y="1263"/>
                  </a:lnTo>
                  <a:lnTo>
                    <a:pt x="4736" y="1338"/>
                  </a:lnTo>
                  <a:lnTo>
                    <a:pt x="4699" y="1338"/>
                  </a:lnTo>
                  <a:lnTo>
                    <a:pt x="4680" y="1319"/>
                  </a:lnTo>
                  <a:lnTo>
                    <a:pt x="4643" y="1282"/>
                  </a:lnTo>
                  <a:lnTo>
                    <a:pt x="4643" y="1226"/>
                  </a:lnTo>
                  <a:lnTo>
                    <a:pt x="4662" y="1208"/>
                  </a:lnTo>
                  <a:lnTo>
                    <a:pt x="4699" y="1189"/>
                  </a:lnTo>
                  <a:lnTo>
                    <a:pt x="5144" y="1041"/>
                  </a:lnTo>
                  <a:lnTo>
                    <a:pt x="5367" y="985"/>
                  </a:lnTo>
                  <a:lnTo>
                    <a:pt x="5609" y="948"/>
                  </a:lnTo>
                  <a:close/>
                  <a:moveTo>
                    <a:pt x="5999" y="1"/>
                  </a:moveTo>
                  <a:lnTo>
                    <a:pt x="5349" y="335"/>
                  </a:lnTo>
                  <a:lnTo>
                    <a:pt x="4717" y="706"/>
                  </a:lnTo>
                  <a:lnTo>
                    <a:pt x="4104" y="1078"/>
                  </a:lnTo>
                  <a:lnTo>
                    <a:pt x="3492" y="1486"/>
                  </a:lnTo>
                  <a:lnTo>
                    <a:pt x="2637" y="2118"/>
                  </a:lnTo>
                  <a:lnTo>
                    <a:pt x="1783" y="2731"/>
                  </a:lnTo>
                  <a:lnTo>
                    <a:pt x="1356" y="3046"/>
                  </a:lnTo>
                  <a:lnTo>
                    <a:pt x="929" y="3325"/>
                  </a:lnTo>
                  <a:lnTo>
                    <a:pt x="465" y="3603"/>
                  </a:lnTo>
                  <a:lnTo>
                    <a:pt x="0" y="3845"/>
                  </a:lnTo>
                  <a:lnTo>
                    <a:pt x="38" y="3919"/>
                  </a:lnTo>
                  <a:lnTo>
                    <a:pt x="836" y="3510"/>
                  </a:lnTo>
                  <a:lnTo>
                    <a:pt x="1653" y="3120"/>
                  </a:lnTo>
                  <a:lnTo>
                    <a:pt x="2470" y="2749"/>
                  </a:lnTo>
                  <a:lnTo>
                    <a:pt x="3287" y="2378"/>
                  </a:lnTo>
                  <a:lnTo>
                    <a:pt x="4940" y="1672"/>
                  </a:lnTo>
                  <a:lnTo>
                    <a:pt x="6593" y="1003"/>
                  </a:lnTo>
                  <a:lnTo>
                    <a:pt x="6667" y="985"/>
                  </a:lnTo>
                  <a:lnTo>
                    <a:pt x="6537" y="743"/>
                  </a:lnTo>
                  <a:lnTo>
                    <a:pt x="6407" y="521"/>
                  </a:lnTo>
                  <a:lnTo>
                    <a:pt x="6314" y="391"/>
                  </a:lnTo>
                  <a:lnTo>
                    <a:pt x="6203" y="261"/>
                  </a:lnTo>
                  <a:lnTo>
                    <a:pt x="6092" y="131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383;p43">
              <a:extLst>
                <a:ext uri="{FF2B5EF4-FFF2-40B4-BE49-F238E27FC236}">
                  <a16:creationId xmlns:a16="http://schemas.microsoft.com/office/drawing/2014/main" id="{BA1C2675-514F-438A-4BF7-B8D7141A1713}"/>
                </a:ext>
              </a:extLst>
            </p:cNvPr>
            <p:cNvSpPr/>
            <p:nvPr/>
          </p:nvSpPr>
          <p:spPr>
            <a:xfrm>
              <a:off x="7217328" y="1206404"/>
              <a:ext cx="225367" cy="124614"/>
            </a:xfrm>
            <a:custGeom>
              <a:avLst/>
              <a:gdLst/>
              <a:ahLst/>
              <a:cxnLst/>
              <a:rect l="l" t="t" r="r" b="b"/>
              <a:pathLst>
                <a:path w="7726" h="4272" extrusionOk="0">
                  <a:moveTo>
                    <a:pt x="7726" y="0"/>
                  </a:moveTo>
                  <a:lnTo>
                    <a:pt x="7670" y="93"/>
                  </a:lnTo>
                  <a:lnTo>
                    <a:pt x="7577" y="260"/>
                  </a:lnTo>
                  <a:lnTo>
                    <a:pt x="7447" y="409"/>
                  </a:lnTo>
                  <a:lnTo>
                    <a:pt x="7317" y="557"/>
                  </a:lnTo>
                  <a:lnTo>
                    <a:pt x="7169" y="687"/>
                  </a:lnTo>
                  <a:lnTo>
                    <a:pt x="7020" y="817"/>
                  </a:lnTo>
                  <a:lnTo>
                    <a:pt x="6853" y="929"/>
                  </a:lnTo>
                  <a:lnTo>
                    <a:pt x="6500" y="1133"/>
                  </a:lnTo>
                  <a:lnTo>
                    <a:pt x="6129" y="1300"/>
                  </a:lnTo>
                  <a:lnTo>
                    <a:pt x="5739" y="1449"/>
                  </a:lnTo>
                  <a:lnTo>
                    <a:pt x="4996" y="1727"/>
                  </a:lnTo>
                  <a:lnTo>
                    <a:pt x="4402" y="1931"/>
                  </a:lnTo>
                  <a:lnTo>
                    <a:pt x="3789" y="2117"/>
                  </a:lnTo>
                  <a:lnTo>
                    <a:pt x="3176" y="2284"/>
                  </a:lnTo>
                  <a:lnTo>
                    <a:pt x="2563" y="2451"/>
                  </a:lnTo>
                  <a:lnTo>
                    <a:pt x="1950" y="2581"/>
                  </a:lnTo>
                  <a:lnTo>
                    <a:pt x="1319" y="2693"/>
                  </a:lnTo>
                  <a:lnTo>
                    <a:pt x="687" y="2786"/>
                  </a:lnTo>
                  <a:lnTo>
                    <a:pt x="75" y="2860"/>
                  </a:lnTo>
                  <a:lnTo>
                    <a:pt x="37" y="2860"/>
                  </a:lnTo>
                  <a:lnTo>
                    <a:pt x="19" y="2841"/>
                  </a:lnTo>
                  <a:lnTo>
                    <a:pt x="0" y="2860"/>
                  </a:lnTo>
                  <a:lnTo>
                    <a:pt x="37" y="2878"/>
                  </a:lnTo>
                  <a:lnTo>
                    <a:pt x="56" y="2916"/>
                  </a:lnTo>
                  <a:lnTo>
                    <a:pt x="130" y="3176"/>
                  </a:lnTo>
                  <a:lnTo>
                    <a:pt x="167" y="3417"/>
                  </a:lnTo>
                  <a:lnTo>
                    <a:pt x="186" y="3640"/>
                  </a:lnTo>
                  <a:lnTo>
                    <a:pt x="186" y="3863"/>
                  </a:lnTo>
                  <a:lnTo>
                    <a:pt x="242" y="3881"/>
                  </a:lnTo>
                  <a:lnTo>
                    <a:pt x="260" y="3900"/>
                  </a:lnTo>
                  <a:lnTo>
                    <a:pt x="260" y="3937"/>
                  </a:lnTo>
                  <a:lnTo>
                    <a:pt x="335" y="4271"/>
                  </a:lnTo>
                  <a:lnTo>
                    <a:pt x="855" y="4197"/>
                  </a:lnTo>
                  <a:lnTo>
                    <a:pt x="1393" y="4104"/>
                  </a:lnTo>
                  <a:lnTo>
                    <a:pt x="1913" y="4011"/>
                  </a:lnTo>
                  <a:lnTo>
                    <a:pt x="2433" y="3900"/>
                  </a:lnTo>
                  <a:lnTo>
                    <a:pt x="2953" y="3770"/>
                  </a:lnTo>
                  <a:lnTo>
                    <a:pt x="3473" y="3621"/>
                  </a:lnTo>
                  <a:lnTo>
                    <a:pt x="3993" y="3473"/>
                  </a:lnTo>
                  <a:lnTo>
                    <a:pt x="4494" y="3287"/>
                  </a:lnTo>
                  <a:lnTo>
                    <a:pt x="5033" y="3064"/>
                  </a:lnTo>
                  <a:lnTo>
                    <a:pt x="5571" y="2841"/>
                  </a:lnTo>
                  <a:lnTo>
                    <a:pt x="6091" y="2581"/>
                  </a:lnTo>
                  <a:lnTo>
                    <a:pt x="6333" y="2433"/>
                  </a:lnTo>
                  <a:lnTo>
                    <a:pt x="6574" y="2284"/>
                  </a:lnTo>
                  <a:lnTo>
                    <a:pt x="6723" y="2173"/>
                  </a:lnTo>
                  <a:lnTo>
                    <a:pt x="6871" y="2061"/>
                  </a:lnTo>
                  <a:lnTo>
                    <a:pt x="6983" y="1950"/>
                  </a:lnTo>
                  <a:lnTo>
                    <a:pt x="7094" y="1820"/>
                  </a:lnTo>
                  <a:lnTo>
                    <a:pt x="7206" y="1690"/>
                  </a:lnTo>
                  <a:lnTo>
                    <a:pt x="7299" y="1560"/>
                  </a:lnTo>
                  <a:lnTo>
                    <a:pt x="7447" y="1263"/>
                  </a:lnTo>
                  <a:lnTo>
                    <a:pt x="7559" y="966"/>
                  </a:lnTo>
                  <a:lnTo>
                    <a:pt x="7651" y="650"/>
                  </a:lnTo>
                  <a:lnTo>
                    <a:pt x="7707" y="334"/>
                  </a:lnTo>
                  <a:lnTo>
                    <a:pt x="7726" y="0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384;p43">
              <a:extLst>
                <a:ext uri="{FF2B5EF4-FFF2-40B4-BE49-F238E27FC236}">
                  <a16:creationId xmlns:a16="http://schemas.microsoft.com/office/drawing/2014/main" id="{7E308967-6020-E8FB-9BFD-FD113315E657}"/>
                </a:ext>
              </a:extLst>
            </p:cNvPr>
            <p:cNvSpPr/>
            <p:nvPr/>
          </p:nvSpPr>
          <p:spPr>
            <a:xfrm>
              <a:off x="6840823" y="1038994"/>
              <a:ext cx="599152" cy="334259"/>
            </a:xfrm>
            <a:custGeom>
              <a:avLst/>
              <a:gdLst/>
              <a:ahLst/>
              <a:cxnLst/>
              <a:rect l="l" t="t" r="r" b="b"/>
              <a:pathLst>
                <a:path w="20540" h="11459" extrusionOk="0">
                  <a:moveTo>
                    <a:pt x="10642" y="279"/>
                  </a:moveTo>
                  <a:lnTo>
                    <a:pt x="10827" y="298"/>
                  </a:lnTo>
                  <a:lnTo>
                    <a:pt x="11217" y="354"/>
                  </a:lnTo>
                  <a:lnTo>
                    <a:pt x="11589" y="465"/>
                  </a:lnTo>
                  <a:lnTo>
                    <a:pt x="11942" y="595"/>
                  </a:lnTo>
                  <a:lnTo>
                    <a:pt x="12313" y="744"/>
                  </a:lnTo>
                  <a:lnTo>
                    <a:pt x="13019" y="1078"/>
                  </a:lnTo>
                  <a:lnTo>
                    <a:pt x="17123" y="3083"/>
                  </a:lnTo>
                  <a:lnTo>
                    <a:pt x="17513" y="3251"/>
                  </a:lnTo>
                  <a:lnTo>
                    <a:pt x="18070" y="3473"/>
                  </a:lnTo>
                  <a:lnTo>
                    <a:pt x="18720" y="3752"/>
                  </a:lnTo>
                  <a:lnTo>
                    <a:pt x="19036" y="3901"/>
                  </a:lnTo>
                  <a:lnTo>
                    <a:pt x="19351" y="4068"/>
                  </a:lnTo>
                  <a:lnTo>
                    <a:pt x="19630" y="4253"/>
                  </a:lnTo>
                  <a:lnTo>
                    <a:pt x="19871" y="4439"/>
                  </a:lnTo>
                  <a:lnTo>
                    <a:pt x="19983" y="4551"/>
                  </a:lnTo>
                  <a:lnTo>
                    <a:pt x="20076" y="4643"/>
                  </a:lnTo>
                  <a:lnTo>
                    <a:pt x="20150" y="4755"/>
                  </a:lnTo>
                  <a:lnTo>
                    <a:pt x="20224" y="4866"/>
                  </a:lnTo>
                  <a:lnTo>
                    <a:pt x="20261" y="4959"/>
                  </a:lnTo>
                  <a:lnTo>
                    <a:pt x="20298" y="5070"/>
                  </a:lnTo>
                  <a:lnTo>
                    <a:pt x="20298" y="5200"/>
                  </a:lnTo>
                  <a:lnTo>
                    <a:pt x="20298" y="5312"/>
                  </a:lnTo>
                  <a:lnTo>
                    <a:pt x="20261" y="5423"/>
                  </a:lnTo>
                  <a:lnTo>
                    <a:pt x="20187" y="5553"/>
                  </a:lnTo>
                  <a:lnTo>
                    <a:pt x="20113" y="5665"/>
                  </a:lnTo>
                  <a:lnTo>
                    <a:pt x="20001" y="5795"/>
                  </a:lnTo>
                  <a:lnTo>
                    <a:pt x="19834" y="5925"/>
                  </a:lnTo>
                  <a:lnTo>
                    <a:pt x="19667" y="6055"/>
                  </a:lnTo>
                  <a:lnTo>
                    <a:pt x="19481" y="6185"/>
                  </a:lnTo>
                  <a:lnTo>
                    <a:pt x="19277" y="6296"/>
                  </a:lnTo>
                  <a:lnTo>
                    <a:pt x="18831" y="6482"/>
                  </a:lnTo>
                  <a:lnTo>
                    <a:pt x="18367" y="6668"/>
                  </a:lnTo>
                  <a:lnTo>
                    <a:pt x="17884" y="6816"/>
                  </a:lnTo>
                  <a:lnTo>
                    <a:pt x="17420" y="6965"/>
                  </a:lnTo>
                  <a:lnTo>
                    <a:pt x="16974" y="7095"/>
                  </a:lnTo>
                  <a:lnTo>
                    <a:pt x="16584" y="7206"/>
                  </a:lnTo>
                  <a:lnTo>
                    <a:pt x="15526" y="7559"/>
                  </a:lnTo>
                  <a:lnTo>
                    <a:pt x="14467" y="7875"/>
                  </a:lnTo>
                  <a:lnTo>
                    <a:pt x="13390" y="8153"/>
                  </a:lnTo>
                  <a:lnTo>
                    <a:pt x="12313" y="8413"/>
                  </a:lnTo>
                  <a:lnTo>
                    <a:pt x="12406" y="8525"/>
                  </a:lnTo>
                  <a:lnTo>
                    <a:pt x="12462" y="8636"/>
                  </a:lnTo>
                  <a:lnTo>
                    <a:pt x="12517" y="8747"/>
                  </a:lnTo>
                  <a:lnTo>
                    <a:pt x="12573" y="8859"/>
                  </a:lnTo>
                  <a:lnTo>
                    <a:pt x="12592" y="8970"/>
                  </a:lnTo>
                  <a:lnTo>
                    <a:pt x="12610" y="9082"/>
                  </a:lnTo>
                  <a:lnTo>
                    <a:pt x="12629" y="9305"/>
                  </a:lnTo>
                  <a:lnTo>
                    <a:pt x="12592" y="9527"/>
                  </a:lnTo>
                  <a:lnTo>
                    <a:pt x="12517" y="9732"/>
                  </a:lnTo>
                  <a:lnTo>
                    <a:pt x="12406" y="9917"/>
                  </a:lnTo>
                  <a:lnTo>
                    <a:pt x="12257" y="10103"/>
                  </a:lnTo>
                  <a:lnTo>
                    <a:pt x="12109" y="10289"/>
                  </a:lnTo>
                  <a:lnTo>
                    <a:pt x="11923" y="10437"/>
                  </a:lnTo>
                  <a:lnTo>
                    <a:pt x="11719" y="10586"/>
                  </a:lnTo>
                  <a:lnTo>
                    <a:pt x="11496" y="10716"/>
                  </a:lnTo>
                  <a:lnTo>
                    <a:pt x="11273" y="10827"/>
                  </a:lnTo>
                  <a:lnTo>
                    <a:pt x="11032" y="10920"/>
                  </a:lnTo>
                  <a:lnTo>
                    <a:pt x="10790" y="10994"/>
                  </a:lnTo>
                  <a:lnTo>
                    <a:pt x="10567" y="11050"/>
                  </a:lnTo>
                  <a:lnTo>
                    <a:pt x="10159" y="11106"/>
                  </a:lnTo>
                  <a:lnTo>
                    <a:pt x="9769" y="11162"/>
                  </a:lnTo>
                  <a:lnTo>
                    <a:pt x="9360" y="11180"/>
                  </a:lnTo>
                  <a:lnTo>
                    <a:pt x="8970" y="11180"/>
                  </a:lnTo>
                  <a:lnTo>
                    <a:pt x="8562" y="11162"/>
                  </a:lnTo>
                  <a:lnTo>
                    <a:pt x="8153" y="11143"/>
                  </a:lnTo>
                  <a:lnTo>
                    <a:pt x="7745" y="11087"/>
                  </a:lnTo>
                  <a:lnTo>
                    <a:pt x="7336" y="11032"/>
                  </a:lnTo>
                  <a:lnTo>
                    <a:pt x="6946" y="10957"/>
                  </a:lnTo>
                  <a:lnTo>
                    <a:pt x="6538" y="10864"/>
                  </a:lnTo>
                  <a:lnTo>
                    <a:pt x="6148" y="10753"/>
                  </a:lnTo>
                  <a:lnTo>
                    <a:pt x="5758" y="10642"/>
                  </a:lnTo>
                  <a:lnTo>
                    <a:pt x="5368" y="10512"/>
                  </a:lnTo>
                  <a:lnTo>
                    <a:pt x="4996" y="10363"/>
                  </a:lnTo>
                  <a:lnTo>
                    <a:pt x="4625" y="10215"/>
                  </a:lnTo>
                  <a:lnTo>
                    <a:pt x="4272" y="10047"/>
                  </a:lnTo>
                  <a:lnTo>
                    <a:pt x="3678" y="9750"/>
                  </a:lnTo>
                  <a:lnTo>
                    <a:pt x="3344" y="9565"/>
                  </a:lnTo>
                  <a:lnTo>
                    <a:pt x="3028" y="9379"/>
                  </a:lnTo>
                  <a:lnTo>
                    <a:pt x="2694" y="9175"/>
                  </a:lnTo>
                  <a:lnTo>
                    <a:pt x="2359" y="8933"/>
                  </a:lnTo>
                  <a:lnTo>
                    <a:pt x="2025" y="8692"/>
                  </a:lnTo>
                  <a:lnTo>
                    <a:pt x="1728" y="8450"/>
                  </a:lnTo>
                  <a:lnTo>
                    <a:pt x="1431" y="8172"/>
                  </a:lnTo>
                  <a:lnTo>
                    <a:pt x="1152" y="7893"/>
                  </a:lnTo>
                  <a:lnTo>
                    <a:pt x="911" y="7596"/>
                  </a:lnTo>
                  <a:lnTo>
                    <a:pt x="706" y="7280"/>
                  </a:lnTo>
                  <a:lnTo>
                    <a:pt x="521" y="6965"/>
                  </a:lnTo>
                  <a:lnTo>
                    <a:pt x="447" y="6798"/>
                  </a:lnTo>
                  <a:lnTo>
                    <a:pt x="391" y="6630"/>
                  </a:lnTo>
                  <a:lnTo>
                    <a:pt x="335" y="6463"/>
                  </a:lnTo>
                  <a:lnTo>
                    <a:pt x="298" y="6296"/>
                  </a:lnTo>
                  <a:lnTo>
                    <a:pt x="279" y="6110"/>
                  </a:lnTo>
                  <a:lnTo>
                    <a:pt x="261" y="5943"/>
                  </a:lnTo>
                  <a:lnTo>
                    <a:pt x="261" y="5758"/>
                  </a:lnTo>
                  <a:lnTo>
                    <a:pt x="279" y="5590"/>
                  </a:lnTo>
                  <a:lnTo>
                    <a:pt x="317" y="5442"/>
                  </a:lnTo>
                  <a:lnTo>
                    <a:pt x="354" y="5293"/>
                  </a:lnTo>
                  <a:lnTo>
                    <a:pt x="391" y="5163"/>
                  </a:lnTo>
                  <a:lnTo>
                    <a:pt x="465" y="5033"/>
                  </a:lnTo>
                  <a:lnTo>
                    <a:pt x="521" y="4922"/>
                  </a:lnTo>
                  <a:lnTo>
                    <a:pt x="614" y="4810"/>
                  </a:lnTo>
                  <a:lnTo>
                    <a:pt x="706" y="4718"/>
                  </a:lnTo>
                  <a:lnTo>
                    <a:pt x="799" y="4625"/>
                  </a:lnTo>
                  <a:lnTo>
                    <a:pt x="1022" y="4458"/>
                  </a:lnTo>
                  <a:lnTo>
                    <a:pt x="1264" y="4346"/>
                  </a:lnTo>
                  <a:lnTo>
                    <a:pt x="1524" y="4235"/>
                  </a:lnTo>
                  <a:lnTo>
                    <a:pt x="1802" y="4179"/>
                  </a:lnTo>
                  <a:lnTo>
                    <a:pt x="2099" y="4123"/>
                  </a:lnTo>
                  <a:lnTo>
                    <a:pt x="2396" y="4105"/>
                  </a:lnTo>
                  <a:lnTo>
                    <a:pt x="2694" y="4105"/>
                  </a:lnTo>
                  <a:lnTo>
                    <a:pt x="3009" y="4123"/>
                  </a:lnTo>
                  <a:lnTo>
                    <a:pt x="3288" y="4142"/>
                  </a:lnTo>
                  <a:lnTo>
                    <a:pt x="3585" y="4198"/>
                  </a:lnTo>
                  <a:lnTo>
                    <a:pt x="3845" y="4253"/>
                  </a:lnTo>
                  <a:lnTo>
                    <a:pt x="3863" y="4235"/>
                  </a:lnTo>
                  <a:lnTo>
                    <a:pt x="4625" y="3566"/>
                  </a:lnTo>
                  <a:lnTo>
                    <a:pt x="5405" y="2935"/>
                  </a:lnTo>
                  <a:lnTo>
                    <a:pt x="6203" y="2341"/>
                  </a:lnTo>
                  <a:lnTo>
                    <a:pt x="7039" y="1783"/>
                  </a:lnTo>
                  <a:lnTo>
                    <a:pt x="7726" y="1319"/>
                  </a:lnTo>
                  <a:lnTo>
                    <a:pt x="8098" y="1096"/>
                  </a:lnTo>
                  <a:lnTo>
                    <a:pt x="8469" y="874"/>
                  </a:lnTo>
                  <a:lnTo>
                    <a:pt x="8840" y="688"/>
                  </a:lnTo>
                  <a:lnTo>
                    <a:pt x="9230" y="521"/>
                  </a:lnTo>
                  <a:lnTo>
                    <a:pt x="9639" y="391"/>
                  </a:lnTo>
                  <a:lnTo>
                    <a:pt x="9843" y="335"/>
                  </a:lnTo>
                  <a:lnTo>
                    <a:pt x="10047" y="298"/>
                  </a:lnTo>
                  <a:lnTo>
                    <a:pt x="10252" y="279"/>
                  </a:lnTo>
                  <a:close/>
                  <a:moveTo>
                    <a:pt x="10642" y="1"/>
                  </a:moveTo>
                  <a:lnTo>
                    <a:pt x="10382" y="38"/>
                  </a:lnTo>
                  <a:lnTo>
                    <a:pt x="10122" y="75"/>
                  </a:lnTo>
                  <a:lnTo>
                    <a:pt x="9639" y="186"/>
                  </a:lnTo>
                  <a:lnTo>
                    <a:pt x="9156" y="316"/>
                  </a:lnTo>
                  <a:lnTo>
                    <a:pt x="8692" y="502"/>
                  </a:lnTo>
                  <a:lnTo>
                    <a:pt x="8246" y="706"/>
                  </a:lnTo>
                  <a:lnTo>
                    <a:pt x="7819" y="948"/>
                  </a:lnTo>
                  <a:lnTo>
                    <a:pt x="7392" y="1208"/>
                  </a:lnTo>
                  <a:lnTo>
                    <a:pt x="6983" y="1486"/>
                  </a:lnTo>
                  <a:lnTo>
                    <a:pt x="6575" y="1765"/>
                  </a:lnTo>
                  <a:lnTo>
                    <a:pt x="6166" y="2081"/>
                  </a:lnTo>
                  <a:lnTo>
                    <a:pt x="5386" y="2693"/>
                  </a:lnTo>
                  <a:lnTo>
                    <a:pt x="4588" y="3306"/>
                  </a:lnTo>
                  <a:lnTo>
                    <a:pt x="4179" y="3603"/>
                  </a:lnTo>
                  <a:lnTo>
                    <a:pt x="3771" y="3901"/>
                  </a:lnTo>
                  <a:lnTo>
                    <a:pt x="3733" y="3919"/>
                  </a:lnTo>
                  <a:lnTo>
                    <a:pt x="3678" y="3901"/>
                  </a:lnTo>
                  <a:lnTo>
                    <a:pt x="3641" y="3919"/>
                  </a:lnTo>
                  <a:lnTo>
                    <a:pt x="2954" y="3845"/>
                  </a:lnTo>
                  <a:lnTo>
                    <a:pt x="2601" y="3826"/>
                  </a:lnTo>
                  <a:lnTo>
                    <a:pt x="2266" y="3826"/>
                  </a:lnTo>
                  <a:lnTo>
                    <a:pt x="1932" y="3863"/>
                  </a:lnTo>
                  <a:lnTo>
                    <a:pt x="1598" y="3938"/>
                  </a:lnTo>
                  <a:lnTo>
                    <a:pt x="1431" y="3975"/>
                  </a:lnTo>
                  <a:lnTo>
                    <a:pt x="1282" y="4049"/>
                  </a:lnTo>
                  <a:lnTo>
                    <a:pt x="1115" y="4123"/>
                  </a:lnTo>
                  <a:lnTo>
                    <a:pt x="966" y="4216"/>
                  </a:lnTo>
                  <a:lnTo>
                    <a:pt x="744" y="4365"/>
                  </a:lnTo>
                  <a:lnTo>
                    <a:pt x="539" y="4551"/>
                  </a:lnTo>
                  <a:lnTo>
                    <a:pt x="372" y="4736"/>
                  </a:lnTo>
                  <a:lnTo>
                    <a:pt x="242" y="4922"/>
                  </a:lnTo>
                  <a:lnTo>
                    <a:pt x="149" y="5126"/>
                  </a:lnTo>
                  <a:lnTo>
                    <a:pt x="75" y="5349"/>
                  </a:lnTo>
                  <a:lnTo>
                    <a:pt x="19" y="5553"/>
                  </a:lnTo>
                  <a:lnTo>
                    <a:pt x="1" y="5795"/>
                  </a:lnTo>
                  <a:lnTo>
                    <a:pt x="1" y="6018"/>
                  </a:lnTo>
                  <a:lnTo>
                    <a:pt x="38" y="6240"/>
                  </a:lnTo>
                  <a:lnTo>
                    <a:pt x="75" y="6482"/>
                  </a:lnTo>
                  <a:lnTo>
                    <a:pt x="149" y="6705"/>
                  </a:lnTo>
                  <a:lnTo>
                    <a:pt x="242" y="6946"/>
                  </a:lnTo>
                  <a:lnTo>
                    <a:pt x="335" y="7169"/>
                  </a:lnTo>
                  <a:lnTo>
                    <a:pt x="465" y="7392"/>
                  </a:lnTo>
                  <a:lnTo>
                    <a:pt x="595" y="7615"/>
                  </a:lnTo>
                  <a:lnTo>
                    <a:pt x="744" y="7837"/>
                  </a:lnTo>
                  <a:lnTo>
                    <a:pt x="911" y="8042"/>
                  </a:lnTo>
                  <a:lnTo>
                    <a:pt x="1096" y="8246"/>
                  </a:lnTo>
                  <a:lnTo>
                    <a:pt x="1282" y="8450"/>
                  </a:lnTo>
                  <a:lnTo>
                    <a:pt x="1672" y="8822"/>
                  </a:lnTo>
                  <a:lnTo>
                    <a:pt x="2099" y="9156"/>
                  </a:lnTo>
                  <a:lnTo>
                    <a:pt x="2545" y="9472"/>
                  </a:lnTo>
                  <a:lnTo>
                    <a:pt x="3009" y="9769"/>
                  </a:lnTo>
                  <a:lnTo>
                    <a:pt x="3492" y="10029"/>
                  </a:lnTo>
                  <a:lnTo>
                    <a:pt x="3956" y="10270"/>
                  </a:lnTo>
                  <a:lnTo>
                    <a:pt x="4495" y="10512"/>
                  </a:lnTo>
                  <a:lnTo>
                    <a:pt x="5052" y="10734"/>
                  </a:lnTo>
                  <a:lnTo>
                    <a:pt x="5609" y="10920"/>
                  </a:lnTo>
                  <a:lnTo>
                    <a:pt x="6166" y="11087"/>
                  </a:lnTo>
                  <a:lnTo>
                    <a:pt x="6742" y="11217"/>
                  </a:lnTo>
                  <a:lnTo>
                    <a:pt x="7318" y="11310"/>
                  </a:lnTo>
                  <a:lnTo>
                    <a:pt x="7912" y="11384"/>
                  </a:lnTo>
                  <a:lnTo>
                    <a:pt x="8488" y="11440"/>
                  </a:lnTo>
                  <a:lnTo>
                    <a:pt x="9082" y="11459"/>
                  </a:lnTo>
                  <a:lnTo>
                    <a:pt x="9676" y="11440"/>
                  </a:lnTo>
                  <a:lnTo>
                    <a:pt x="9973" y="11422"/>
                  </a:lnTo>
                  <a:lnTo>
                    <a:pt x="10270" y="11384"/>
                  </a:lnTo>
                  <a:lnTo>
                    <a:pt x="10549" y="11347"/>
                  </a:lnTo>
                  <a:lnTo>
                    <a:pt x="10827" y="11292"/>
                  </a:lnTo>
                  <a:lnTo>
                    <a:pt x="11050" y="11236"/>
                  </a:lnTo>
                  <a:lnTo>
                    <a:pt x="11273" y="11162"/>
                  </a:lnTo>
                  <a:lnTo>
                    <a:pt x="11477" y="11069"/>
                  </a:lnTo>
                  <a:lnTo>
                    <a:pt x="11682" y="10957"/>
                  </a:lnTo>
                  <a:lnTo>
                    <a:pt x="11867" y="10827"/>
                  </a:lnTo>
                  <a:lnTo>
                    <a:pt x="12053" y="10697"/>
                  </a:lnTo>
                  <a:lnTo>
                    <a:pt x="12239" y="10549"/>
                  </a:lnTo>
                  <a:lnTo>
                    <a:pt x="12387" y="10400"/>
                  </a:lnTo>
                  <a:lnTo>
                    <a:pt x="12517" y="10215"/>
                  </a:lnTo>
                  <a:lnTo>
                    <a:pt x="12629" y="10029"/>
                  </a:lnTo>
                  <a:lnTo>
                    <a:pt x="12722" y="9843"/>
                  </a:lnTo>
                  <a:lnTo>
                    <a:pt x="12796" y="9639"/>
                  </a:lnTo>
                  <a:lnTo>
                    <a:pt x="12833" y="9416"/>
                  </a:lnTo>
                  <a:lnTo>
                    <a:pt x="12833" y="9193"/>
                  </a:lnTo>
                  <a:lnTo>
                    <a:pt x="12814" y="8952"/>
                  </a:lnTo>
                  <a:lnTo>
                    <a:pt x="12740" y="8710"/>
                  </a:lnTo>
                  <a:lnTo>
                    <a:pt x="12740" y="8673"/>
                  </a:lnTo>
                  <a:lnTo>
                    <a:pt x="12740" y="8636"/>
                  </a:lnTo>
                  <a:lnTo>
                    <a:pt x="12759" y="8617"/>
                  </a:lnTo>
                  <a:lnTo>
                    <a:pt x="12777" y="8599"/>
                  </a:lnTo>
                  <a:lnTo>
                    <a:pt x="12852" y="8580"/>
                  </a:lnTo>
                  <a:lnTo>
                    <a:pt x="12907" y="8599"/>
                  </a:lnTo>
                  <a:lnTo>
                    <a:pt x="12926" y="8580"/>
                  </a:lnTo>
                  <a:lnTo>
                    <a:pt x="12907" y="8543"/>
                  </a:lnTo>
                  <a:lnTo>
                    <a:pt x="12889" y="8506"/>
                  </a:lnTo>
                  <a:lnTo>
                    <a:pt x="12907" y="8469"/>
                  </a:lnTo>
                  <a:lnTo>
                    <a:pt x="12944" y="8450"/>
                  </a:lnTo>
                  <a:lnTo>
                    <a:pt x="13910" y="8265"/>
                  </a:lnTo>
                  <a:lnTo>
                    <a:pt x="14913" y="8060"/>
                  </a:lnTo>
                  <a:lnTo>
                    <a:pt x="15953" y="7837"/>
                  </a:lnTo>
                  <a:lnTo>
                    <a:pt x="16473" y="7707"/>
                  </a:lnTo>
                  <a:lnTo>
                    <a:pt x="16993" y="7578"/>
                  </a:lnTo>
                  <a:lnTo>
                    <a:pt x="17494" y="7410"/>
                  </a:lnTo>
                  <a:lnTo>
                    <a:pt x="17996" y="7225"/>
                  </a:lnTo>
                  <a:lnTo>
                    <a:pt x="18460" y="7020"/>
                  </a:lnTo>
                  <a:lnTo>
                    <a:pt x="18924" y="6798"/>
                  </a:lnTo>
                  <a:lnTo>
                    <a:pt x="19370" y="6556"/>
                  </a:lnTo>
                  <a:lnTo>
                    <a:pt x="19778" y="6259"/>
                  </a:lnTo>
                  <a:lnTo>
                    <a:pt x="19964" y="6110"/>
                  </a:lnTo>
                  <a:lnTo>
                    <a:pt x="20150" y="5943"/>
                  </a:lnTo>
                  <a:lnTo>
                    <a:pt x="20317" y="5776"/>
                  </a:lnTo>
                  <a:lnTo>
                    <a:pt x="20484" y="5590"/>
                  </a:lnTo>
                  <a:lnTo>
                    <a:pt x="20540" y="5330"/>
                  </a:lnTo>
                  <a:lnTo>
                    <a:pt x="20540" y="5200"/>
                  </a:lnTo>
                  <a:lnTo>
                    <a:pt x="20540" y="5070"/>
                  </a:lnTo>
                  <a:lnTo>
                    <a:pt x="20521" y="4810"/>
                  </a:lnTo>
                  <a:lnTo>
                    <a:pt x="20484" y="4792"/>
                  </a:lnTo>
                  <a:lnTo>
                    <a:pt x="20261" y="4551"/>
                  </a:lnTo>
                  <a:lnTo>
                    <a:pt x="20001" y="4346"/>
                  </a:lnTo>
                  <a:lnTo>
                    <a:pt x="19760" y="4142"/>
                  </a:lnTo>
                  <a:lnTo>
                    <a:pt x="19500" y="3938"/>
                  </a:lnTo>
                  <a:lnTo>
                    <a:pt x="19240" y="3752"/>
                  </a:lnTo>
                  <a:lnTo>
                    <a:pt x="18961" y="3585"/>
                  </a:lnTo>
                  <a:lnTo>
                    <a:pt x="18404" y="3269"/>
                  </a:lnTo>
                  <a:lnTo>
                    <a:pt x="17829" y="2972"/>
                  </a:lnTo>
                  <a:lnTo>
                    <a:pt x="17253" y="2693"/>
                  </a:lnTo>
                  <a:lnTo>
                    <a:pt x="16064" y="2155"/>
                  </a:lnTo>
                  <a:lnTo>
                    <a:pt x="15433" y="1858"/>
                  </a:lnTo>
                  <a:lnTo>
                    <a:pt x="14783" y="1542"/>
                  </a:lnTo>
                  <a:lnTo>
                    <a:pt x="14096" y="1189"/>
                  </a:lnTo>
                  <a:lnTo>
                    <a:pt x="13427" y="874"/>
                  </a:lnTo>
                  <a:lnTo>
                    <a:pt x="12722" y="558"/>
                  </a:lnTo>
                  <a:lnTo>
                    <a:pt x="12387" y="428"/>
                  </a:lnTo>
                  <a:lnTo>
                    <a:pt x="12035" y="298"/>
                  </a:lnTo>
                  <a:lnTo>
                    <a:pt x="11682" y="205"/>
                  </a:lnTo>
                  <a:lnTo>
                    <a:pt x="11329" y="112"/>
                  </a:lnTo>
                  <a:lnTo>
                    <a:pt x="10995" y="38"/>
                  </a:lnTo>
                  <a:lnTo>
                    <a:pt x="10642" y="1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385;p43">
              <a:extLst>
                <a:ext uri="{FF2B5EF4-FFF2-40B4-BE49-F238E27FC236}">
                  <a16:creationId xmlns:a16="http://schemas.microsoft.com/office/drawing/2014/main" id="{028463FB-A73B-DA5C-96D0-F6E099B0B1C5}"/>
                </a:ext>
              </a:extLst>
            </p:cNvPr>
            <p:cNvSpPr/>
            <p:nvPr/>
          </p:nvSpPr>
          <p:spPr>
            <a:xfrm>
              <a:off x="6848407" y="1047132"/>
              <a:ext cx="584538" cy="318011"/>
            </a:xfrm>
            <a:custGeom>
              <a:avLst/>
              <a:gdLst/>
              <a:ahLst/>
              <a:cxnLst/>
              <a:rect l="l" t="t" r="r" b="b"/>
              <a:pathLst>
                <a:path w="20039" h="10902" extrusionOk="0">
                  <a:moveTo>
                    <a:pt x="10326" y="483"/>
                  </a:moveTo>
                  <a:lnTo>
                    <a:pt x="10567" y="502"/>
                  </a:lnTo>
                  <a:lnTo>
                    <a:pt x="10809" y="520"/>
                  </a:lnTo>
                  <a:lnTo>
                    <a:pt x="11050" y="576"/>
                  </a:lnTo>
                  <a:lnTo>
                    <a:pt x="11292" y="632"/>
                  </a:lnTo>
                  <a:lnTo>
                    <a:pt x="11552" y="725"/>
                  </a:lnTo>
                  <a:lnTo>
                    <a:pt x="11793" y="799"/>
                  </a:lnTo>
                  <a:lnTo>
                    <a:pt x="12313" y="1022"/>
                  </a:lnTo>
                  <a:lnTo>
                    <a:pt x="13056" y="1374"/>
                  </a:lnTo>
                  <a:lnTo>
                    <a:pt x="13780" y="1727"/>
                  </a:lnTo>
                  <a:lnTo>
                    <a:pt x="15210" y="2433"/>
                  </a:lnTo>
                  <a:lnTo>
                    <a:pt x="18126" y="3844"/>
                  </a:lnTo>
                  <a:lnTo>
                    <a:pt x="18590" y="4049"/>
                  </a:lnTo>
                  <a:lnTo>
                    <a:pt x="18850" y="4179"/>
                  </a:lnTo>
                  <a:lnTo>
                    <a:pt x="18980" y="4253"/>
                  </a:lnTo>
                  <a:lnTo>
                    <a:pt x="19110" y="4346"/>
                  </a:lnTo>
                  <a:lnTo>
                    <a:pt x="19221" y="4439"/>
                  </a:lnTo>
                  <a:lnTo>
                    <a:pt x="19296" y="4531"/>
                  </a:lnTo>
                  <a:lnTo>
                    <a:pt x="19370" y="4643"/>
                  </a:lnTo>
                  <a:lnTo>
                    <a:pt x="19426" y="4754"/>
                  </a:lnTo>
                  <a:lnTo>
                    <a:pt x="19444" y="4884"/>
                  </a:lnTo>
                  <a:lnTo>
                    <a:pt x="19426" y="5014"/>
                  </a:lnTo>
                  <a:lnTo>
                    <a:pt x="19370" y="5181"/>
                  </a:lnTo>
                  <a:lnTo>
                    <a:pt x="19277" y="5330"/>
                  </a:lnTo>
                  <a:lnTo>
                    <a:pt x="19240" y="5386"/>
                  </a:lnTo>
                  <a:lnTo>
                    <a:pt x="19166" y="5441"/>
                  </a:lnTo>
                  <a:lnTo>
                    <a:pt x="18980" y="5553"/>
                  </a:lnTo>
                  <a:lnTo>
                    <a:pt x="18757" y="5646"/>
                  </a:lnTo>
                  <a:lnTo>
                    <a:pt x="18516" y="5739"/>
                  </a:lnTo>
                  <a:lnTo>
                    <a:pt x="18014" y="5887"/>
                  </a:lnTo>
                  <a:lnTo>
                    <a:pt x="17643" y="5999"/>
                  </a:lnTo>
                  <a:lnTo>
                    <a:pt x="16937" y="6259"/>
                  </a:lnTo>
                  <a:lnTo>
                    <a:pt x="16213" y="6519"/>
                  </a:lnTo>
                  <a:lnTo>
                    <a:pt x="15489" y="6760"/>
                  </a:lnTo>
                  <a:lnTo>
                    <a:pt x="14764" y="6983"/>
                  </a:lnTo>
                  <a:lnTo>
                    <a:pt x="14040" y="7187"/>
                  </a:lnTo>
                  <a:lnTo>
                    <a:pt x="13297" y="7391"/>
                  </a:lnTo>
                  <a:lnTo>
                    <a:pt x="12573" y="7596"/>
                  </a:lnTo>
                  <a:lnTo>
                    <a:pt x="11830" y="7763"/>
                  </a:lnTo>
                  <a:lnTo>
                    <a:pt x="11775" y="7800"/>
                  </a:lnTo>
                  <a:lnTo>
                    <a:pt x="11719" y="7818"/>
                  </a:lnTo>
                  <a:lnTo>
                    <a:pt x="11700" y="7874"/>
                  </a:lnTo>
                  <a:lnTo>
                    <a:pt x="11682" y="7911"/>
                  </a:lnTo>
                  <a:lnTo>
                    <a:pt x="11626" y="7967"/>
                  </a:lnTo>
                  <a:lnTo>
                    <a:pt x="11589" y="8060"/>
                  </a:lnTo>
                  <a:lnTo>
                    <a:pt x="11589" y="8134"/>
                  </a:lnTo>
                  <a:lnTo>
                    <a:pt x="11589" y="8190"/>
                  </a:lnTo>
                  <a:lnTo>
                    <a:pt x="11626" y="8227"/>
                  </a:lnTo>
                  <a:lnTo>
                    <a:pt x="11775" y="8413"/>
                  </a:lnTo>
                  <a:lnTo>
                    <a:pt x="11886" y="8598"/>
                  </a:lnTo>
                  <a:lnTo>
                    <a:pt x="11979" y="8766"/>
                  </a:lnTo>
                  <a:lnTo>
                    <a:pt x="12016" y="8933"/>
                  </a:lnTo>
                  <a:lnTo>
                    <a:pt x="12034" y="9081"/>
                  </a:lnTo>
                  <a:lnTo>
                    <a:pt x="12034" y="9211"/>
                  </a:lnTo>
                  <a:lnTo>
                    <a:pt x="11997" y="9341"/>
                  </a:lnTo>
                  <a:lnTo>
                    <a:pt x="11923" y="9471"/>
                  </a:lnTo>
                  <a:lnTo>
                    <a:pt x="11849" y="9583"/>
                  </a:lnTo>
                  <a:lnTo>
                    <a:pt x="11737" y="9694"/>
                  </a:lnTo>
                  <a:lnTo>
                    <a:pt x="11607" y="9787"/>
                  </a:lnTo>
                  <a:lnTo>
                    <a:pt x="11459" y="9861"/>
                  </a:lnTo>
                  <a:lnTo>
                    <a:pt x="11310" y="9954"/>
                  </a:lnTo>
                  <a:lnTo>
                    <a:pt x="11125" y="10028"/>
                  </a:lnTo>
                  <a:lnTo>
                    <a:pt x="10753" y="10158"/>
                  </a:lnTo>
                  <a:lnTo>
                    <a:pt x="10345" y="10251"/>
                  </a:lnTo>
                  <a:lnTo>
                    <a:pt x="9899" y="10326"/>
                  </a:lnTo>
                  <a:lnTo>
                    <a:pt x="9472" y="10381"/>
                  </a:lnTo>
                  <a:lnTo>
                    <a:pt x="9045" y="10418"/>
                  </a:lnTo>
                  <a:lnTo>
                    <a:pt x="8636" y="10437"/>
                  </a:lnTo>
                  <a:lnTo>
                    <a:pt x="8283" y="10455"/>
                  </a:lnTo>
                  <a:lnTo>
                    <a:pt x="7986" y="10455"/>
                  </a:lnTo>
                  <a:lnTo>
                    <a:pt x="7745" y="10437"/>
                  </a:lnTo>
                  <a:lnTo>
                    <a:pt x="7299" y="10381"/>
                  </a:lnTo>
                  <a:lnTo>
                    <a:pt x="6835" y="10307"/>
                  </a:lnTo>
                  <a:lnTo>
                    <a:pt x="6389" y="10214"/>
                  </a:lnTo>
                  <a:lnTo>
                    <a:pt x="5943" y="10084"/>
                  </a:lnTo>
                  <a:lnTo>
                    <a:pt x="5498" y="9954"/>
                  </a:lnTo>
                  <a:lnTo>
                    <a:pt x="5052" y="9806"/>
                  </a:lnTo>
                  <a:lnTo>
                    <a:pt x="4625" y="9638"/>
                  </a:lnTo>
                  <a:lnTo>
                    <a:pt x="4198" y="9453"/>
                  </a:lnTo>
                  <a:lnTo>
                    <a:pt x="3845" y="9267"/>
                  </a:lnTo>
                  <a:lnTo>
                    <a:pt x="3473" y="9063"/>
                  </a:lnTo>
                  <a:lnTo>
                    <a:pt x="3102" y="8858"/>
                  </a:lnTo>
                  <a:lnTo>
                    <a:pt x="2749" y="8617"/>
                  </a:lnTo>
                  <a:lnTo>
                    <a:pt x="2415" y="8376"/>
                  </a:lnTo>
                  <a:lnTo>
                    <a:pt x="2081" y="8134"/>
                  </a:lnTo>
                  <a:lnTo>
                    <a:pt x="1765" y="7856"/>
                  </a:lnTo>
                  <a:lnTo>
                    <a:pt x="1468" y="7577"/>
                  </a:lnTo>
                  <a:lnTo>
                    <a:pt x="1152" y="7224"/>
                  </a:lnTo>
                  <a:lnTo>
                    <a:pt x="985" y="7039"/>
                  </a:lnTo>
                  <a:lnTo>
                    <a:pt x="836" y="6816"/>
                  </a:lnTo>
                  <a:lnTo>
                    <a:pt x="688" y="6611"/>
                  </a:lnTo>
                  <a:lnTo>
                    <a:pt x="576" y="6370"/>
                  </a:lnTo>
                  <a:lnTo>
                    <a:pt x="465" y="6147"/>
                  </a:lnTo>
                  <a:lnTo>
                    <a:pt x="391" y="5906"/>
                  </a:lnTo>
                  <a:lnTo>
                    <a:pt x="354" y="5664"/>
                  </a:lnTo>
                  <a:lnTo>
                    <a:pt x="354" y="5441"/>
                  </a:lnTo>
                  <a:lnTo>
                    <a:pt x="372" y="5330"/>
                  </a:lnTo>
                  <a:lnTo>
                    <a:pt x="409" y="5219"/>
                  </a:lnTo>
                  <a:lnTo>
                    <a:pt x="446" y="5107"/>
                  </a:lnTo>
                  <a:lnTo>
                    <a:pt x="502" y="4996"/>
                  </a:lnTo>
                  <a:lnTo>
                    <a:pt x="576" y="4884"/>
                  </a:lnTo>
                  <a:lnTo>
                    <a:pt x="651" y="4773"/>
                  </a:lnTo>
                  <a:lnTo>
                    <a:pt x="744" y="4680"/>
                  </a:lnTo>
                  <a:lnTo>
                    <a:pt x="855" y="4587"/>
                  </a:lnTo>
                  <a:lnTo>
                    <a:pt x="985" y="4494"/>
                  </a:lnTo>
                  <a:lnTo>
                    <a:pt x="1134" y="4401"/>
                  </a:lnTo>
                  <a:lnTo>
                    <a:pt x="1301" y="4309"/>
                  </a:lnTo>
                  <a:lnTo>
                    <a:pt x="1486" y="4234"/>
                  </a:lnTo>
                  <a:lnTo>
                    <a:pt x="1728" y="4160"/>
                  </a:lnTo>
                  <a:lnTo>
                    <a:pt x="1988" y="4123"/>
                  </a:lnTo>
                  <a:lnTo>
                    <a:pt x="2248" y="4104"/>
                  </a:lnTo>
                  <a:lnTo>
                    <a:pt x="2526" y="4104"/>
                  </a:lnTo>
                  <a:lnTo>
                    <a:pt x="3065" y="4142"/>
                  </a:lnTo>
                  <a:lnTo>
                    <a:pt x="3585" y="4179"/>
                  </a:lnTo>
                  <a:lnTo>
                    <a:pt x="3622" y="4179"/>
                  </a:lnTo>
                  <a:lnTo>
                    <a:pt x="3659" y="4160"/>
                  </a:lnTo>
                  <a:lnTo>
                    <a:pt x="3696" y="4179"/>
                  </a:lnTo>
                  <a:lnTo>
                    <a:pt x="3752" y="4160"/>
                  </a:lnTo>
                  <a:lnTo>
                    <a:pt x="4866" y="3306"/>
                  </a:lnTo>
                  <a:lnTo>
                    <a:pt x="5423" y="2897"/>
                  </a:lnTo>
                  <a:lnTo>
                    <a:pt x="5981" y="2470"/>
                  </a:lnTo>
                  <a:lnTo>
                    <a:pt x="6556" y="2080"/>
                  </a:lnTo>
                  <a:lnTo>
                    <a:pt x="7132" y="1690"/>
                  </a:lnTo>
                  <a:lnTo>
                    <a:pt x="7726" y="1337"/>
                  </a:lnTo>
                  <a:lnTo>
                    <a:pt x="8339" y="985"/>
                  </a:lnTo>
                  <a:lnTo>
                    <a:pt x="8599" y="855"/>
                  </a:lnTo>
                  <a:lnTo>
                    <a:pt x="8859" y="743"/>
                  </a:lnTo>
                  <a:lnTo>
                    <a:pt x="9100" y="650"/>
                  </a:lnTo>
                  <a:lnTo>
                    <a:pt x="9342" y="595"/>
                  </a:lnTo>
                  <a:lnTo>
                    <a:pt x="9602" y="539"/>
                  </a:lnTo>
                  <a:lnTo>
                    <a:pt x="9843" y="502"/>
                  </a:lnTo>
                  <a:lnTo>
                    <a:pt x="10085" y="483"/>
                  </a:lnTo>
                  <a:close/>
                  <a:moveTo>
                    <a:pt x="9992" y="0"/>
                  </a:moveTo>
                  <a:lnTo>
                    <a:pt x="9787" y="19"/>
                  </a:lnTo>
                  <a:lnTo>
                    <a:pt x="9583" y="56"/>
                  </a:lnTo>
                  <a:lnTo>
                    <a:pt x="9379" y="112"/>
                  </a:lnTo>
                  <a:lnTo>
                    <a:pt x="8970" y="242"/>
                  </a:lnTo>
                  <a:lnTo>
                    <a:pt x="8580" y="409"/>
                  </a:lnTo>
                  <a:lnTo>
                    <a:pt x="8209" y="595"/>
                  </a:lnTo>
                  <a:lnTo>
                    <a:pt x="7838" y="817"/>
                  </a:lnTo>
                  <a:lnTo>
                    <a:pt x="7466" y="1040"/>
                  </a:lnTo>
                  <a:lnTo>
                    <a:pt x="6779" y="1504"/>
                  </a:lnTo>
                  <a:lnTo>
                    <a:pt x="5943" y="2062"/>
                  </a:lnTo>
                  <a:lnTo>
                    <a:pt x="5145" y="2656"/>
                  </a:lnTo>
                  <a:lnTo>
                    <a:pt x="4365" y="3287"/>
                  </a:lnTo>
                  <a:lnTo>
                    <a:pt x="3603" y="3956"/>
                  </a:lnTo>
                  <a:lnTo>
                    <a:pt x="3585" y="3974"/>
                  </a:lnTo>
                  <a:lnTo>
                    <a:pt x="3325" y="3919"/>
                  </a:lnTo>
                  <a:lnTo>
                    <a:pt x="3028" y="3863"/>
                  </a:lnTo>
                  <a:lnTo>
                    <a:pt x="2749" y="3844"/>
                  </a:lnTo>
                  <a:lnTo>
                    <a:pt x="2434" y="3826"/>
                  </a:lnTo>
                  <a:lnTo>
                    <a:pt x="2136" y="3826"/>
                  </a:lnTo>
                  <a:lnTo>
                    <a:pt x="1839" y="3844"/>
                  </a:lnTo>
                  <a:lnTo>
                    <a:pt x="1542" y="3900"/>
                  </a:lnTo>
                  <a:lnTo>
                    <a:pt x="1264" y="3956"/>
                  </a:lnTo>
                  <a:lnTo>
                    <a:pt x="1004" y="4067"/>
                  </a:lnTo>
                  <a:lnTo>
                    <a:pt x="762" y="4179"/>
                  </a:lnTo>
                  <a:lnTo>
                    <a:pt x="539" y="4346"/>
                  </a:lnTo>
                  <a:lnTo>
                    <a:pt x="446" y="4439"/>
                  </a:lnTo>
                  <a:lnTo>
                    <a:pt x="354" y="4531"/>
                  </a:lnTo>
                  <a:lnTo>
                    <a:pt x="261" y="4643"/>
                  </a:lnTo>
                  <a:lnTo>
                    <a:pt x="205" y="4754"/>
                  </a:lnTo>
                  <a:lnTo>
                    <a:pt x="131" y="4884"/>
                  </a:lnTo>
                  <a:lnTo>
                    <a:pt x="94" y="5014"/>
                  </a:lnTo>
                  <a:lnTo>
                    <a:pt x="57" y="5163"/>
                  </a:lnTo>
                  <a:lnTo>
                    <a:pt x="19" y="5311"/>
                  </a:lnTo>
                  <a:lnTo>
                    <a:pt x="1" y="5479"/>
                  </a:lnTo>
                  <a:lnTo>
                    <a:pt x="1" y="5664"/>
                  </a:lnTo>
                  <a:lnTo>
                    <a:pt x="19" y="5831"/>
                  </a:lnTo>
                  <a:lnTo>
                    <a:pt x="38" y="6017"/>
                  </a:lnTo>
                  <a:lnTo>
                    <a:pt x="75" y="6184"/>
                  </a:lnTo>
                  <a:lnTo>
                    <a:pt x="131" y="6351"/>
                  </a:lnTo>
                  <a:lnTo>
                    <a:pt x="187" y="6519"/>
                  </a:lnTo>
                  <a:lnTo>
                    <a:pt x="261" y="6686"/>
                  </a:lnTo>
                  <a:lnTo>
                    <a:pt x="446" y="7001"/>
                  </a:lnTo>
                  <a:lnTo>
                    <a:pt x="651" y="7317"/>
                  </a:lnTo>
                  <a:lnTo>
                    <a:pt x="892" y="7614"/>
                  </a:lnTo>
                  <a:lnTo>
                    <a:pt x="1171" y="7893"/>
                  </a:lnTo>
                  <a:lnTo>
                    <a:pt x="1468" y="8171"/>
                  </a:lnTo>
                  <a:lnTo>
                    <a:pt x="1765" y="8413"/>
                  </a:lnTo>
                  <a:lnTo>
                    <a:pt x="2099" y="8654"/>
                  </a:lnTo>
                  <a:lnTo>
                    <a:pt x="2434" y="8896"/>
                  </a:lnTo>
                  <a:lnTo>
                    <a:pt x="2768" y="9100"/>
                  </a:lnTo>
                  <a:lnTo>
                    <a:pt x="3084" y="9286"/>
                  </a:lnTo>
                  <a:lnTo>
                    <a:pt x="3418" y="9471"/>
                  </a:lnTo>
                  <a:lnTo>
                    <a:pt x="4012" y="9768"/>
                  </a:lnTo>
                  <a:lnTo>
                    <a:pt x="4365" y="9936"/>
                  </a:lnTo>
                  <a:lnTo>
                    <a:pt x="4736" y="10084"/>
                  </a:lnTo>
                  <a:lnTo>
                    <a:pt x="5108" y="10233"/>
                  </a:lnTo>
                  <a:lnTo>
                    <a:pt x="5498" y="10363"/>
                  </a:lnTo>
                  <a:lnTo>
                    <a:pt x="5888" y="10474"/>
                  </a:lnTo>
                  <a:lnTo>
                    <a:pt x="6278" y="10585"/>
                  </a:lnTo>
                  <a:lnTo>
                    <a:pt x="6686" y="10678"/>
                  </a:lnTo>
                  <a:lnTo>
                    <a:pt x="7076" y="10753"/>
                  </a:lnTo>
                  <a:lnTo>
                    <a:pt x="7485" y="10808"/>
                  </a:lnTo>
                  <a:lnTo>
                    <a:pt x="7893" y="10864"/>
                  </a:lnTo>
                  <a:lnTo>
                    <a:pt x="8302" y="10883"/>
                  </a:lnTo>
                  <a:lnTo>
                    <a:pt x="8710" y="10901"/>
                  </a:lnTo>
                  <a:lnTo>
                    <a:pt x="9100" y="10901"/>
                  </a:lnTo>
                  <a:lnTo>
                    <a:pt x="9509" y="10883"/>
                  </a:lnTo>
                  <a:lnTo>
                    <a:pt x="9899" y="10827"/>
                  </a:lnTo>
                  <a:lnTo>
                    <a:pt x="10307" y="10771"/>
                  </a:lnTo>
                  <a:lnTo>
                    <a:pt x="10530" y="10715"/>
                  </a:lnTo>
                  <a:lnTo>
                    <a:pt x="10772" y="10641"/>
                  </a:lnTo>
                  <a:lnTo>
                    <a:pt x="11013" y="10548"/>
                  </a:lnTo>
                  <a:lnTo>
                    <a:pt x="11236" y="10437"/>
                  </a:lnTo>
                  <a:lnTo>
                    <a:pt x="11459" y="10307"/>
                  </a:lnTo>
                  <a:lnTo>
                    <a:pt x="11663" y="10158"/>
                  </a:lnTo>
                  <a:lnTo>
                    <a:pt x="11849" y="10010"/>
                  </a:lnTo>
                  <a:lnTo>
                    <a:pt x="11997" y="9824"/>
                  </a:lnTo>
                  <a:lnTo>
                    <a:pt x="12146" y="9638"/>
                  </a:lnTo>
                  <a:lnTo>
                    <a:pt x="12257" y="9453"/>
                  </a:lnTo>
                  <a:lnTo>
                    <a:pt x="12332" y="9248"/>
                  </a:lnTo>
                  <a:lnTo>
                    <a:pt x="12369" y="9026"/>
                  </a:lnTo>
                  <a:lnTo>
                    <a:pt x="12350" y="8803"/>
                  </a:lnTo>
                  <a:lnTo>
                    <a:pt x="12332" y="8691"/>
                  </a:lnTo>
                  <a:lnTo>
                    <a:pt x="12313" y="8580"/>
                  </a:lnTo>
                  <a:lnTo>
                    <a:pt x="12257" y="8468"/>
                  </a:lnTo>
                  <a:lnTo>
                    <a:pt x="12202" y="8357"/>
                  </a:lnTo>
                  <a:lnTo>
                    <a:pt x="12146" y="8246"/>
                  </a:lnTo>
                  <a:lnTo>
                    <a:pt x="12053" y="8134"/>
                  </a:lnTo>
                  <a:lnTo>
                    <a:pt x="13130" y="7874"/>
                  </a:lnTo>
                  <a:lnTo>
                    <a:pt x="14207" y="7596"/>
                  </a:lnTo>
                  <a:lnTo>
                    <a:pt x="15266" y="7280"/>
                  </a:lnTo>
                  <a:lnTo>
                    <a:pt x="16324" y="6927"/>
                  </a:lnTo>
                  <a:lnTo>
                    <a:pt x="16714" y="6816"/>
                  </a:lnTo>
                  <a:lnTo>
                    <a:pt x="17160" y="6686"/>
                  </a:lnTo>
                  <a:lnTo>
                    <a:pt x="17624" y="6537"/>
                  </a:lnTo>
                  <a:lnTo>
                    <a:pt x="18107" y="6389"/>
                  </a:lnTo>
                  <a:lnTo>
                    <a:pt x="18571" y="6203"/>
                  </a:lnTo>
                  <a:lnTo>
                    <a:pt x="19017" y="6017"/>
                  </a:lnTo>
                  <a:lnTo>
                    <a:pt x="19221" y="5906"/>
                  </a:lnTo>
                  <a:lnTo>
                    <a:pt x="19407" y="5776"/>
                  </a:lnTo>
                  <a:lnTo>
                    <a:pt x="19574" y="5646"/>
                  </a:lnTo>
                  <a:lnTo>
                    <a:pt x="19741" y="5516"/>
                  </a:lnTo>
                  <a:lnTo>
                    <a:pt x="19853" y="5386"/>
                  </a:lnTo>
                  <a:lnTo>
                    <a:pt x="19927" y="5274"/>
                  </a:lnTo>
                  <a:lnTo>
                    <a:pt x="20001" y="5144"/>
                  </a:lnTo>
                  <a:lnTo>
                    <a:pt x="20038" y="5033"/>
                  </a:lnTo>
                  <a:lnTo>
                    <a:pt x="20038" y="4921"/>
                  </a:lnTo>
                  <a:lnTo>
                    <a:pt x="20038" y="4791"/>
                  </a:lnTo>
                  <a:lnTo>
                    <a:pt x="20001" y="4680"/>
                  </a:lnTo>
                  <a:lnTo>
                    <a:pt x="19964" y="4587"/>
                  </a:lnTo>
                  <a:lnTo>
                    <a:pt x="19890" y="4476"/>
                  </a:lnTo>
                  <a:lnTo>
                    <a:pt x="19816" y="4364"/>
                  </a:lnTo>
                  <a:lnTo>
                    <a:pt x="19723" y="4272"/>
                  </a:lnTo>
                  <a:lnTo>
                    <a:pt x="19611" y="4160"/>
                  </a:lnTo>
                  <a:lnTo>
                    <a:pt x="19370" y="3974"/>
                  </a:lnTo>
                  <a:lnTo>
                    <a:pt x="19091" y="3789"/>
                  </a:lnTo>
                  <a:lnTo>
                    <a:pt x="18776" y="3622"/>
                  </a:lnTo>
                  <a:lnTo>
                    <a:pt x="18460" y="3473"/>
                  </a:lnTo>
                  <a:lnTo>
                    <a:pt x="17810" y="3194"/>
                  </a:lnTo>
                  <a:lnTo>
                    <a:pt x="17253" y="2972"/>
                  </a:lnTo>
                  <a:lnTo>
                    <a:pt x="16863" y="2804"/>
                  </a:lnTo>
                  <a:lnTo>
                    <a:pt x="12759" y="799"/>
                  </a:lnTo>
                  <a:lnTo>
                    <a:pt x="12053" y="465"/>
                  </a:lnTo>
                  <a:lnTo>
                    <a:pt x="11682" y="316"/>
                  </a:lnTo>
                  <a:lnTo>
                    <a:pt x="11329" y="186"/>
                  </a:lnTo>
                  <a:lnTo>
                    <a:pt x="10957" y="75"/>
                  </a:lnTo>
                  <a:lnTo>
                    <a:pt x="10567" y="19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386;p43">
              <a:extLst>
                <a:ext uri="{FF2B5EF4-FFF2-40B4-BE49-F238E27FC236}">
                  <a16:creationId xmlns:a16="http://schemas.microsoft.com/office/drawing/2014/main" id="{67B208E1-54EF-23C0-7E91-530789A872A5}"/>
                </a:ext>
              </a:extLst>
            </p:cNvPr>
            <p:cNvSpPr/>
            <p:nvPr/>
          </p:nvSpPr>
          <p:spPr>
            <a:xfrm>
              <a:off x="7395560" y="1373231"/>
              <a:ext cx="30891" cy="11405"/>
            </a:xfrm>
            <a:custGeom>
              <a:avLst/>
              <a:gdLst/>
              <a:ahLst/>
              <a:cxnLst/>
              <a:rect l="l" t="t" r="r" b="b"/>
              <a:pathLst>
                <a:path w="1059" h="391" extrusionOk="0">
                  <a:moveTo>
                    <a:pt x="966" y="1"/>
                  </a:moveTo>
                  <a:lnTo>
                    <a:pt x="724" y="38"/>
                  </a:lnTo>
                  <a:lnTo>
                    <a:pt x="501" y="94"/>
                  </a:lnTo>
                  <a:lnTo>
                    <a:pt x="56" y="242"/>
                  </a:lnTo>
                  <a:lnTo>
                    <a:pt x="19" y="261"/>
                  </a:lnTo>
                  <a:lnTo>
                    <a:pt x="0" y="279"/>
                  </a:lnTo>
                  <a:lnTo>
                    <a:pt x="0" y="335"/>
                  </a:lnTo>
                  <a:lnTo>
                    <a:pt x="37" y="372"/>
                  </a:lnTo>
                  <a:lnTo>
                    <a:pt x="56" y="391"/>
                  </a:lnTo>
                  <a:lnTo>
                    <a:pt x="93" y="391"/>
                  </a:lnTo>
                  <a:lnTo>
                    <a:pt x="539" y="316"/>
                  </a:lnTo>
                  <a:lnTo>
                    <a:pt x="780" y="261"/>
                  </a:lnTo>
                  <a:lnTo>
                    <a:pt x="984" y="186"/>
                  </a:lnTo>
                  <a:lnTo>
                    <a:pt x="1021" y="168"/>
                  </a:lnTo>
                  <a:lnTo>
                    <a:pt x="1040" y="149"/>
                  </a:lnTo>
                  <a:lnTo>
                    <a:pt x="1059" y="75"/>
                  </a:lnTo>
                  <a:lnTo>
                    <a:pt x="1040" y="38"/>
                  </a:lnTo>
                  <a:lnTo>
                    <a:pt x="1021" y="19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387;p43">
              <a:extLst>
                <a:ext uri="{FF2B5EF4-FFF2-40B4-BE49-F238E27FC236}">
                  <a16:creationId xmlns:a16="http://schemas.microsoft.com/office/drawing/2014/main" id="{B27FD2C8-54DC-DDDC-B804-97164C815A7A}"/>
                </a:ext>
              </a:extLst>
            </p:cNvPr>
            <p:cNvSpPr/>
            <p:nvPr/>
          </p:nvSpPr>
          <p:spPr>
            <a:xfrm>
              <a:off x="6858704" y="1061222"/>
              <a:ext cx="556914" cy="290912"/>
            </a:xfrm>
            <a:custGeom>
              <a:avLst/>
              <a:gdLst/>
              <a:ahLst/>
              <a:cxnLst/>
              <a:rect l="l" t="t" r="r" b="b"/>
              <a:pathLst>
                <a:path w="19092" h="9973" extrusionOk="0">
                  <a:moveTo>
                    <a:pt x="9044" y="836"/>
                  </a:moveTo>
                  <a:lnTo>
                    <a:pt x="9156" y="854"/>
                  </a:lnTo>
                  <a:lnTo>
                    <a:pt x="9267" y="891"/>
                  </a:lnTo>
                  <a:lnTo>
                    <a:pt x="9360" y="929"/>
                  </a:lnTo>
                  <a:lnTo>
                    <a:pt x="9434" y="1003"/>
                  </a:lnTo>
                  <a:lnTo>
                    <a:pt x="9509" y="1077"/>
                  </a:lnTo>
                  <a:lnTo>
                    <a:pt x="9546" y="1170"/>
                  </a:lnTo>
                  <a:lnTo>
                    <a:pt x="9564" y="1281"/>
                  </a:lnTo>
                  <a:lnTo>
                    <a:pt x="9564" y="1300"/>
                  </a:lnTo>
                  <a:lnTo>
                    <a:pt x="9546" y="1319"/>
                  </a:lnTo>
                  <a:lnTo>
                    <a:pt x="9509" y="1337"/>
                  </a:lnTo>
                  <a:lnTo>
                    <a:pt x="9472" y="1319"/>
                  </a:lnTo>
                  <a:lnTo>
                    <a:pt x="9434" y="1281"/>
                  </a:lnTo>
                  <a:lnTo>
                    <a:pt x="9416" y="1189"/>
                  </a:lnTo>
                  <a:lnTo>
                    <a:pt x="9397" y="1096"/>
                  </a:lnTo>
                  <a:lnTo>
                    <a:pt x="9342" y="1021"/>
                  </a:lnTo>
                  <a:lnTo>
                    <a:pt x="9286" y="966"/>
                  </a:lnTo>
                  <a:lnTo>
                    <a:pt x="9212" y="929"/>
                  </a:lnTo>
                  <a:lnTo>
                    <a:pt x="9137" y="891"/>
                  </a:lnTo>
                  <a:lnTo>
                    <a:pt x="9063" y="873"/>
                  </a:lnTo>
                  <a:lnTo>
                    <a:pt x="8952" y="891"/>
                  </a:lnTo>
                  <a:lnTo>
                    <a:pt x="8933" y="873"/>
                  </a:lnTo>
                  <a:lnTo>
                    <a:pt x="8952" y="854"/>
                  </a:lnTo>
                  <a:lnTo>
                    <a:pt x="9044" y="836"/>
                  </a:lnTo>
                  <a:close/>
                  <a:moveTo>
                    <a:pt x="10214" y="780"/>
                  </a:moveTo>
                  <a:lnTo>
                    <a:pt x="10270" y="799"/>
                  </a:lnTo>
                  <a:lnTo>
                    <a:pt x="10289" y="836"/>
                  </a:lnTo>
                  <a:lnTo>
                    <a:pt x="10289" y="891"/>
                  </a:lnTo>
                  <a:lnTo>
                    <a:pt x="10252" y="947"/>
                  </a:lnTo>
                  <a:lnTo>
                    <a:pt x="10252" y="1003"/>
                  </a:lnTo>
                  <a:lnTo>
                    <a:pt x="10270" y="1059"/>
                  </a:lnTo>
                  <a:lnTo>
                    <a:pt x="10307" y="1096"/>
                  </a:lnTo>
                  <a:lnTo>
                    <a:pt x="10363" y="1114"/>
                  </a:lnTo>
                  <a:lnTo>
                    <a:pt x="10400" y="1133"/>
                  </a:lnTo>
                  <a:lnTo>
                    <a:pt x="10456" y="1114"/>
                  </a:lnTo>
                  <a:lnTo>
                    <a:pt x="10530" y="1114"/>
                  </a:lnTo>
                  <a:lnTo>
                    <a:pt x="10549" y="1096"/>
                  </a:lnTo>
                  <a:lnTo>
                    <a:pt x="10586" y="1096"/>
                  </a:lnTo>
                  <a:lnTo>
                    <a:pt x="10642" y="1133"/>
                  </a:lnTo>
                  <a:lnTo>
                    <a:pt x="10660" y="1189"/>
                  </a:lnTo>
                  <a:lnTo>
                    <a:pt x="10642" y="1207"/>
                  </a:lnTo>
                  <a:lnTo>
                    <a:pt x="10623" y="1244"/>
                  </a:lnTo>
                  <a:lnTo>
                    <a:pt x="10586" y="1281"/>
                  </a:lnTo>
                  <a:lnTo>
                    <a:pt x="10530" y="1319"/>
                  </a:lnTo>
                  <a:lnTo>
                    <a:pt x="10474" y="1319"/>
                  </a:lnTo>
                  <a:lnTo>
                    <a:pt x="10400" y="1337"/>
                  </a:lnTo>
                  <a:lnTo>
                    <a:pt x="10344" y="1319"/>
                  </a:lnTo>
                  <a:lnTo>
                    <a:pt x="10289" y="1300"/>
                  </a:lnTo>
                  <a:lnTo>
                    <a:pt x="10233" y="1263"/>
                  </a:lnTo>
                  <a:lnTo>
                    <a:pt x="10196" y="1226"/>
                  </a:lnTo>
                  <a:lnTo>
                    <a:pt x="10159" y="1189"/>
                  </a:lnTo>
                  <a:lnTo>
                    <a:pt x="10122" y="1133"/>
                  </a:lnTo>
                  <a:lnTo>
                    <a:pt x="10103" y="1021"/>
                  </a:lnTo>
                  <a:lnTo>
                    <a:pt x="10122" y="910"/>
                  </a:lnTo>
                  <a:lnTo>
                    <a:pt x="10177" y="799"/>
                  </a:lnTo>
                  <a:lnTo>
                    <a:pt x="10196" y="799"/>
                  </a:lnTo>
                  <a:lnTo>
                    <a:pt x="10214" y="780"/>
                  </a:lnTo>
                  <a:close/>
                  <a:moveTo>
                    <a:pt x="9156" y="1226"/>
                  </a:moveTo>
                  <a:lnTo>
                    <a:pt x="9212" y="1244"/>
                  </a:lnTo>
                  <a:lnTo>
                    <a:pt x="9230" y="1263"/>
                  </a:lnTo>
                  <a:lnTo>
                    <a:pt x="9230" y="1300"/>
                  </a:lnTo>
                  <a:lnTo>
                    <a:pt x="9212" y="1374"/>
                  </a:lnTo>
                  <a:lnTo>
                    <a:pt x="9212" y="1449"/>
                  </a:lnTo>
                  <a:lnTo>
                    <a:pt x="9249" y="1523"/>
                  </a:lnTo>
                  <a:lnTo>
                    <a:pt x="9286" y="1579"/>
                  </a:lnTo>
                  <a:lnTo>
                    <a:pt x="9342" y="1597"/>
                  </a:lnTo>
                  <a:lnTo>
                    <a:pt x="9416" y="1616"/>
                  </a:lnTo>
                  <a:lnTo>
                    <a:pt x="9490" y="1616"/>
                  </a:lnTo>
                  <a:lnTo>
                    <a:pt x="9564" y="1579"/>
                  </a:lnTo>
                  <a:lnTo>
                    <a:pt x="9602" y="1560"/>
                  </a:lnTo>
                  <a:lnTo>
                    <a:pt x="9639" y="1560"/>
                  </a:lnTo>
                  <a:lnTo>
                    <a:pt x="9694" y="1597"/>
                  </a:lnTo>
                  <a:lnTo>
                    <a:pt x="9713" y="1634"/>
                  </a:lnTo>
                  <a:lnTo>
                    <a:pt x="9713" y="1671"/>
                  </a:lnTo>
                  <a:lnTo>
                    <a:pt x="9713" y="1690"/>
                  </a:lnTo>
                  <a:lnTo>
                    <a:pt x="9676" y="1727"/>
                  </a:lnTo>
                  <a:lnTo>
                    <a:pt x="9620" y="1764"/>
                  </a:lnTo>
                  <a:lnTo>
                    <a:pt x="9564" y="1801"/>
                  </a:lnTo>
                  <a:lnTo>
                    <a:pt x="9509" y="1820"/>
                  </a:lnTo>
                  <a:lnTo>
                    <a:pt x="9379" y="1820"/>
                  </a:lnTo>
                  <a:lnTo>
                    <a:pt x="9304" y="1801"/>
                  </a:lnTo>
                  <a:lnTo>
                    <a:pt x="9249" y="1783"/>
                  </a:lnTo>
                  <a:lnTo>
                    <a:pt x="9193" y="1727"/>
                  </a:lnTo>
                  <a:lnTo>
                    <a:pt x="9137" y="1690"/>
                  </a:lnTo>
                  <a:lnTo>
                    <a:pt x="9100" y="1634"/>
                  </a:lnTo>
                  <a:lnTo>
                    <a:pt x="9082" y="1579"/>
                  </a:lnTo>
                  <a:lnTo>
                    <a:pt x="9063" y="1504"/>
                  </a:lnTo>
                  <a:lnTo>
                    <a:pt x="9082" y="1374"/>
                  </a:lnTo>
                  <a:lnTo>
                    <a:pt x="9100" y="1319"/>
                  </a:lnTo>
                  <a:lnTo>
                    <a:pt x="9137" y="1263"/>
                  </a:lnTo>
                  <a:lnTo>
                    <a:pt x="9156" y="1226"/>
                  </a:lnTo>
                  <a:close/>
                  <a:moveTo>
                    <a:pt x="13130" y="3454"/>
                  </a:moveTo>
                  <a:lnTo>
                    <a:pt x="13279" y="3529"/>
                  </a:lnTo>
                  <a:lnTo>
                    <a:pt x="13371" y="3640"/>
                  </a:lnTo>
                  <a:lnTo>
                    <a:pt x="13464" y="3770"/>
                  </a:lnTo>
                  <a:lnTo>
                    <a:pt x="13501" y="3900"/>
                  </a:lnTo>
                  <a:lnTo>
                    <a:pt x="13520" y="3937"/>
                  </a:lnTo>
                  <a:lnTo>
                    <a:pt x="13501" y="3974"/>
                  </a:lnTo>
                  <a:lnTo>
                    <a:pt x="13446" y="4011"/>
                  </a:lnTo>
                  <a:lnTo>
                    <a:pt x="13390" y="3993"/>
                  </a:lnTo>
                  <a:lnTo>
                    <a:pt x="13371" y="3974"/>
                  </a:lnTo>
                  <a:lnTo>
                    <a:pt x="13353" y="3956"/>
                  </a:lnTo>
                  <a:lnTo>
                    <a:pt x="13334" y="3826"/>
                  </a:lnTo>
                  <a:lnTo>
                    <a:pt x="13260" y="3714"/>
                  </a:lnTo>
                  <a:lnTo>
                    <a:pt x="13186" y="3640"/>
                  </a:lnTo>
                  <a:lnTo>
                    <a:pt x="13074" y="3566"/>
                  </a:lnTo>
                  <a:lnTo>
                    <a:pt x="13056" y="3547"/>
                  </a:lnTo>
                  <a:lnTo>
                    <a:pt x="13056" y="3529"/>
                  </a:lnTo>
                  <a:lnTo>
                    <a:pt x="13056" y="3491"/>
                  </a:lnTo>
                  <a:lnTo>
                    <a:pt x="13093" y="3454"/>
                  </a:lnTo>
                  <a:close/>
                  <a:moveTo>
                    <a:pt x="12109" y="3659"/>
                  </a:moveTo>
                  <a:lnTo>
                    <a:pt x="12127" y="3696"/>
                  </a:lnTo>
                  <a:lnTo>
                    <a:pt x="12146" y="3733"/>
                  </a:lnTo>
                  <a:lnTo>
                    <a:pt x="12109" y="3770"/>
                  </a:lnTo>
                  <a:lnTo>
                    <a:pt x="12090" y="3789"/>
                  </a:lnTo>
                  <a:lnTo>
                    <a:pt x="12071" y="3807"/>
                  </a:lnTo>
                  <a:lnTo>
                    <a:pt x="12071" y="3863"/>
                  </a:lnTo>
                  <a:lnTo>
                    <a:pt x="12109" y="3918"/>
                  </a:lnTo>
                  <a:lnTo>
                    <a:pt x="12164" y="3956"/>
                  </a:lnTo>
                  <a:lnTo>
                    <a:pt x="12220" y="3974"/>
                  </a:lnTo>
                  <a:lnTo>
                    <a:pt x="12424" y="3974"/>
                  </a:lnTo>
                  <a:lnTo>
                    <a:pt x="12461" y="3993"/>
                  </a:lnTo>
                  <a:lnTo>
                    <a:pt x="12480" y="3993"/>
                  </a:lnTo>
                  <a:lnTo>
                    <a:pt x="12499" y="4048"/>
                  </a:lnTo>
                  <a:lnTo>
                    <a:pt x="12499" y="4104"/>
                  </a:lnTo>
                  <a:lnTo>
                    <a:pt x="12480" y="4123"/>
                  </a:lnTo>
                  <a:lnTo>
                    <a:pt x="12443" y="4141"/>
                  </a:lnTo>
                  <a:lnTo>
                    <a:pt x="12313" y="4160"/>
                  </a:lnTo>
                  <a:lnTo>
                    <a:pt x="12164" y="4141"/>
                  </a:lnTo>
                  <a:lnTo>
                    <a:pt x="12090" y="4123"/>
                  </a:lnTo>
                  <a:lnTo>
                    <a:pt x="12034" y="4086"/>
                  </a:lnTo>
                  <a:lnTo>
                    <a:pt x="11979" y="4048"/>
                  </a:lnTo>
                  <a:lnTo>
                    <a:pt x="11941" y="3993"/>
                  </a:lnTo>
                  <a:lnTo>
                    <a:pt x="11923" y="3881"/>
                  </a:lnTo>
                  <a:lnTo>
                    <a:pt x="11941" y="3789"/>
                  </a:lnTo>
                  <a:lnTo>
                    <a:pt x="11979" y="3714"/>
                  </a:lnTo>
                  <a:lnTo>
                    <a:pt x="12016" y="3677"/>
                  </a:lnTo>
                  <a:lnTo>
                    <a:pt x="12071" y="3659"/>
                  </a:lnTo>
                  <a:close/>
                  <a:moveTo>
                    <a:pt x="8116" y="4271"/>
                  </a:moveTo>
                  <a:lnTo>
                    <a:pt x="8172" y="4290"/>
                  </a:lnTo>
                  <a:lnTo>
                    <a:pt x="8172" y="4308"/>
                  </a:lnTo>
                  <a:lnTo>
                    <a:pt x="8172" y="4346"/>
                  </a:lnTo>
                  <a:lnTo>
                    <a:pt x="8172" y="4420"/>
                  </a:lnTo>
                  <a:lnTo>
                    <a:pt x="8190" y="4494"/>
                  </a:lnTo>
                  <a:lnTo>
                    <a:pt x="8227" y="4550"/>
                  </a:lnTo>
                  <a:lnTo>
                    <a:pt x="8283" y="4606"/>
                  </a:lnTo>
                  <a:lnTo>
                    <a:pt x="8339" y="4661"/>
                  </a:lnTo>
                  <a:lnTo>
                    <a:pt x="8395" y="4698"/>
                  </a:lnTo>
                  <a:lnTo>
                    <a:pt x="8469" y="4698"/>
                  </a:lnTo>
                  <a:lnTo>
                    <a:pt x="8543" y="4717"/>
                  </a:lnTo>
                  <a:lnTo>
                    <a:pt x="8580" y="4717"/>
                  </a:lnTo>
                  <a:lnTo>
                    <a:pt x="8617" y="4736"/>
                  </a:lnTo>
                  <a:lnTo>
                    <a:pt x="8617" y="4754"/>
                  </a:lnTo>
                  <a:lnTo>
                    <a:pt x="8636" y="4791"/>
                  </a:lnTo>
                  <a:lnTo>
                    <a:pt x="8617" y="4828"/>
                  </a:lnTo>
                  <a:lnTo>
                    <a:pt x="8617" y="4847"/>
                  </a:lnTo>
                  <a:lnTo>
                    <a:pt x="8580" y="4884"/>
                  </a:lnTo>
                  <a:lnTo>
                    <a:pt x="8432" y="4884"/>
                  </a:lnTo>
                  <a:lnTo>
                    <a:pt x="8320" y="4866"/>
                  </a:lnTo>
                  <a:lnTo>
                    <a:pt x="8227" y="4810"/>
                  </a:lnTo>
                  <a:lnTo>
                    <a:pt x="8153" y="4736"/>
                  </a:lnTo>
                  <a:lnTo>
                    <a:pt x="8079" y="4643"/>
                  </a:lnTo>
                  <a:lnTo>
                    <a:pt x="8042" y="4531"/>
                  </a:lnTo>
                  <a:lnTo>
                    <a:pt x="8023" y="4420"/>
                  </a:lnTo>
                  <a:lnTo>
                    <a:pt x="8042" y="4308"/>
                  </a:lnTo>
                  <a:lnTo>
                    <a:pt x="8060" y="4290"/>
                  </a:lnTo>
                  <a:lnTo>
                    <a:pt x="8079" y="4271"/>
                  </a:lnTo>
                  <a:close/>
                  <a:moveTo>
                    <a:pt x="17865" y="4494"/>
                  </a:moveTo>
                  <a:lnTo>
                    <a:pt x="17903" y="4513"/>
                  </a:lnTo>
                  <a:lnTo>
                    <a:pt x="17940" y="4550"/>
                  </a:lnTo>
                  <a:lnTo>
                    <a:pt x="17940" y="4624"/>
                  </a:lnTo>
                  <a:lnTo>
                    <a:pt x="17921" y="4643"/>
                  </a:lnTo>
                  <a:lnTo>
                    <a:pt x="17903" y="4661"/>
                  </a:lnTo>
                  <a:lnTo>
                    <a:pt x="17698" y="4754"/>
                  </a:lnTo>
                  <a:lnTo>
                    <a:pt x="17494" y="4828"/>
                  </a:lnTo>
                  <a:lnTo>
                    <a:pt x="17271" y="4866"/>
                  </a:lnTo>
                  <a:lnTo>
                    <a:pt x="17048" y="4884"/>
                  </a:lnTo>
                  <a:lnTo>
                    <a:pt x="17011" y="4866"/>
                  </a:lnTo>
                  <a:lnTo>
                    <a:pt x="16993" y="4828"/>
                  </a:lnTo>
                  <a:lnTo>
                    <a:pt x="16993" y="4791"/>
                  </a:lnTo>
                  <a:lnTo>
                    <a:pt x="17011" y="4773"/>
                  </a:lnTo>
                  <a:lnTo>
                    <a:pt x="17030" y="4754"/>
                  </a:lnTo>
                  <a:lnTo>
                    <a:pt x="17234" y="4717"/>
                  </a:lnTo>
                  <a:lnTo>
                    <a:pt x="17438" y="4643"/>
                  </a:lnTo>
                  <a:lnTo>
                    <a:pt x="17828" y="4513"/>
                  </a:lnTo>
                  <a:lnTo>
                    <a:pt x="17865" y="4494"/>
                  </a:lnTo>
                  <a:close/>
                  <a:moveTo>
                    <a:pt x="17828" y="4940"/>
                  </a:moveTo>
                  <a:lnTo>
                    <a:pt x="17865" y="4977"/>
                  </a:lnTo>
                  <a:lnTo>
                    <a:pt x="17865" y="5033"/>
                  </a:lnTo>
                  <a:lnTo>
                    <a:pt x="17865" y="5051"/>
                  </a:lnTo>
                  <a:lnTo>
                    <a:pt x="17828" y="5070"/>
                  </a:lnTo>
                  <a:lnTo>
                    <a:pt x="17680" y="5144"/>
                  </a:lnTo>
                  <a:lnTo>
                    <a:pt x="17513" y="5200"/>
                  </a:lnTo>
                  <a:lnTo>
                    <a:pt x="17178" y="5293"/>
                  </a:lnTo>
                  <a:lnTo>
                    <a:pt x="16844" y="5348"/>
                  </a:lnTo>
                  <a:lnTo>
                    <a:pt x="16510" y="5367"/>
                  </a:lnTo>
                  <a:lnTo>
                    <a:pt x="16473" y="5367"/>
                  </a:lnTo>
                  <a:lnTo>
                    <a:pt x="16454" y="5348"/>
                  </a:lnTo>
                  <a:lnTo>
                    <a:pt x="16436" y="5311"/>
                  </a:lnTo>
                  <a:lnTo>
                    <a:pt x="16454" y="5256"/>
                  </a:lnTo>
                  <a:lnTo>
                    <a:pt x="16454" y="5237"/>
                  </a:lnTo>
                  <a:lnTo>
                    <a:pt x="16491" y="5237"/>
                  </a:lnTo>
                  <a:lnTo>
                    <a:pt x="16807" y="5181"/>
                  </a:lnTo>
                  <a:lnTo>
                    <a:pt x="17141" y="5088"/>
                  </a:lnTo>
                  <a:lnTo>
                    <a:pt x="17773" y="4940"/>
                  </a:lnTo>
                  <a:close/>
                  <a:moveTo>
                    <a:pt x="3232" y="5218"/>
                  </a:moveTo>
                  <a:lnTo>
                    <a:pt x="3250" y="5237"/>
                  </a:lnTo>
                  <a:lnTo>
                    <a:pt x="3269" y="5256"/>
                  </a:lnTo>
                  <a:lnTo>
                    <a:pt x="3269" y="5293"/>
                  </a:lnTo>
                  <a:lnTo>
                    <a:pt x="3250" y="5330"/>
                  </a:lnTo>
                  <a:lnTo>
                    <a:pt x="3250" y="5386"/>
                  </a:lnTo>
                  <a:lnTo>
                    <a:pt x="3250" y="5460"/>
                  </a:lnTo>
                  <a:lnTo>
                    <a:pt x="3306" y="5516"/>
                  </a:lnTo>
                  <a:lnTo>
                    <a:pt x="3380" y="5571"/>
                  </a:lnTo>
                  <a:lnTo>
                    <a:pt x="3455" y="5590"/>
                  </a:lnTo>
                  <a:lnTo>
                    <a:pt x="3548" y="5608"/>
                  </a:lnTo>
                  <a:lnTo>
                    <a:pt x="3752" y="5608"/>
                  </a:lnTo>
                  <a:lnTo>
                    <a:pt x="3770" y="5627"/>
                  </a:lnTo>
                  <a:lnTo>
                    <a:pt x="3808" y="5683"/>
                  </a:lnTo>
                  <a:lnTo>
                    <a:pt x="3789" y="5738"/>
                  </a:lnTo>
                  <a:lnTo>
                    <a:pt x="3770" y="5757"/>
                  </a:lnTo>
                  <a:lnTo>
                    <a:pt x="3733" y="5776"/>
                  </a:lnTo>
                  <a:lnTo>
                    <a:pt x="3585" y="5794"/>
                  </a:lnTo>
                  <a:lnTo>
                    <a:pt x="3436" y="5776"/>
                  </a:lnTo>
                  <a:lnTo>
                    <a:pt x="3362" y="5757"/>
                  </a:lnTo>
                  <a:lnTo>
                    <a:pt x="3306" y="5738"/>
                  </a:lnTo>
                  <a:lnTo>
                    <a:pt x="3232" y="5701"/>
                  </a:lnTo>
                  <a:lnTo>
                    <a:pt x="3195" y="5646"/>
                  </a:lnTo>
                  <a:lnTo>
                    <a:pt x="3120" y="5553"/>
                  </a:lnTo>
                  <a:lnTo>
                    <a:pt x="3102" y="5441"/>
                  </a:lnTo>
                  <a:lnTo>
                    <a:pt x="3120" y="5330"/>
                  </a:lnTo>
                  <a:lnTo>
                    <a:pt x="3158" y="5274"/>
                  </a:lnTo>
                  <a:lnTo>
                    <a:pt x="3195" y="5237"/>
                  </a:lnTo>
                  <a:lnTo>
                    <a:pt x="3232" y="5218"/>
                  </a:lnTo>
                  <a:close/>
                  <a:moveTo>
                    <a:pt x="3919" y="6017"/>
                  </a:moveTo>
                  <a:lnTo>
                    <a:pt x="4030" y="6036"/>
                  </a:lnTo>
                  <a:lnTo>
                    <a:pt x="4142" y="6073"/>
                  </a:lnTo>
                  <a:lnTo>
                    <a:pt x="4216" y="6147"/>
                  </a:lnTo>
                  <a:lnTo>
                    <a:pt x="4290" y="6240"/>
                  </a:lnTo>
                  <a:lnTo>
                    <a:pt x="4309" y="6277"/>
                  </a:lnTo>
                  <a:lnTo>
                    <a:pt x="4290" y="6314"/>
                  </a:lnTo>
                  <a:lnTo>
                    <a:pt x="4272" y="6370"/>
                  </a:lnTo>
                  <a:lnTo>
                    <a:pt x="4216" y="6388"/>
                  </a:lnTo>
                  <a:lnTo>
                    <a:pt x="4179" y="6370"/>
                  </a:lnTo>
                  <a:lnTo>
                    <a:pt x="4160" y="6351"/>
                  </a:lnTo>
                  <a:lnTo>
                    <a:pt x="4086" y="6296"/>
                  </a:lnTo>
                  <a:lnTo>
                    <a:pt x="4030" y="6240"/>
                  </a:lnTo>
                  <a:lnTo>
                    <a:pt x="3956" y="6203"/>
                  </a:lnTo>
                  <a:lnTo>
                    <a:pt x="3882" y="6184"/>
                  </a:lnTo>
                  <a:lnTo>
                    <a:pt x="3808" y="6166"/>
                  </a:lnTo>
                  <a:lnTo>
                    <a:pt x="3715" y="6184"/>
                  </a:lnTo>
                  <a:lnTo>
                    <a:pt x="3640" y="6203"/>
                  </a:lnTo>
                  <a:lnTo>
                    <a:pt x="3566" y="6240"/>
                  </a:lnTo>
                  <a:lnTo>
                    <a:pt x="3529" y="6258"/>
                  </a:lnTo>
                  <a:lnTo>
                    <a:pt x="3510" y="6258"/>
                  </a:lnTo>
                  <a:lnTo>
                    <a:pt x="3473" y="6221"/>
                  </a:lnTo>
                  <a:lnTo>
                    <a:pt x="3455" y="6184"/>
                  </a:lnTo>
                  <a:lnTo>
                    <a:pt x="3473" y="6166"/>
                  </a:lnTo>
                  <a:lnTo>
                    <a:pt x="3473" y="6147"/>
                  </a:lnTo>
                  <a:lnTo>
                    <a:pt x="3566" y="6073"/>
                  </a:lnTo>
                  <a:lnTo>
                    <a:pt x="3678" y="6036"/>
                  </a:lnTo>
                  <a:lnTo>
                    <a:pt x="3789" y="6017"/>
                  </a:lnTo>
                  <a:close/>
                  <a:moveTo>
                    <a:pt x="9063" y="6853"/>
                  </a:moveTo>
                  <a:lnTo>
                    <a:pt x="9082" y="6871"/>
                  </a:lnTo>
                  <a:lnTo>
                    <a:pt x="9100" y="6945"/>
                  </a:lnTo>
                  <a:lnTo>
                    <a:pt x="9100" y="6964"/>
                  </a:lnTo>
                  <a:lnTo>
                    <a:pt x="9082" y="7001"/>
                  </a:lnTo>
                  <a:lnTo>
                    <a:pt x="9063" y="7020"/>
                  </a:lnTo>
                  <a:lnTo>
                    <a:pt x="9026" y="7020"/>
                  </a:lnTo>
                  <a:lnTo>
                    <a:pt x="8952" y="7038"/>
                  </a:lnTo>
                  <a:lnTo>
                    <a:pt x="8896" y="7057"/>
                  </a:lnTo>
                  <a:lnTo>
                    <a:pt x="8840" y="7094"/>
                  </a:lnTo>
                  <a:lnTo>
                    <a:pt x="8803" y="7131"/>
                  </a:lnTo>
                  <a:lnTo>
                    <a:pt x="8784" y="7187"/>
                  </a:lnTo>
                  <a:lnTo>
                    <a:pt x="8766" y="7243"/>
                  </a:lnTo>
                  <a:lnTo>
                    <a:pt x="8747" y="7317"/>
                  </a:lnTo>
                  <a:lnTo>
                    <a:pt x="8747" y="7373"/>
                  </a:lnTo>
                  <a:lnTo>
                    <a:pt x="8747" y="7428"/>
                  </a:lnTo>
                  <a:lnTo>
                    <a:pt x="8710" y="7447"/>
                  </a:lnTo>
                  <a:lnTo>
                    <a:pt x="8673" y="7447"/>
                  </a:lnTo>
                  <a:lnTo>
                    <a:pt x="8636" y="7428"/>
                  </a:lnTo>
                  <a:lnTo>
                    <a:pt x="8599" y="7317"/>
                  </a:lnTo>
                  <a:lnTo>
                    <a:pt x="8599" y="7224"/>
                  </a:lnTo>
                  <a:lnTo>
                    <a:pt x="8617" y="7131"/>
                  </a:lnTo>
                  <a:lnTo>
                    <a:pt x="8673" y="7038"/>
                  </a:lnTo>
                  <a:lnTo>
                    <a:pt x="8729" y="6945"/>
                  </a:lnTo>
                  <a:lnTo>
                    <a:pt x="8822" y="6890"/>
                  </a:lnTo>
                  <a:lnTo>
                    <a:pt x="8914" y="6853"/>
                  </a:lnTo>
                  <a:close/>
                  <a:moveTo>
                    <a:pt x="8060" y="7205"/>
                  </a:moveTo>
                  <a:lnTo>
                    <a:pt x="8079" y="7224"/>
                  </a:lnTo>
                  <a:lnTo>
                    <a:pt x="8097" y="7243"/>
                  </a:lnTo>
                  <a:lnTo>
                    <a:pt x="8153" y="7354"/>
                  </a:lnTo>
                  <a:lnTo>
                    <a:pt x="8190" y="7484"/>
                  </a:lnTo>
                  <a:lnTo>
                    <a:pt x="8209" y="7614"/>
                  </a:lnTo>
                  <a:lnTo>
                    <a:pt x="8209" y="7744"/>
                  </a:lnTo>
                  <a:lnTo>
                    <a:pt x="8209" y="7763"/>
                  </a:lnTo>
                  <a:lnTo>
                    <a:pt x="8190" y="7800"/>
                  </a:lnTo>
                  <a:lnTo>
                    <a:pt x="8135" y="7818"/>
                  </a:lnTo>
                  <a:lnTo>
                    <a:pt x="8079" y="7800"/>
                  </a:lnTo>
                  <a:lnTo>
                    <a:pt x="8079" y="7763"/>
                  </a:lnTo>
                  <a:lnTo>
                    <a:pt x="8060" y="7744"/>
                  </a:lnTo>
                  <a:lnTo>
                    <a:pt x="8060" y="7521"/>
                  </a:lnTo>
                  <a:lnTo>
                    <a:pt x="8042" y="7428"/>
                  </a:lnTo>
                  <a:lnTo>
                    <a:pt x="8023" y="7317"/>
                  </a:lnTo>
                  <a:lnTo>
                    <a:pt x="7652" y="7298"/>
                  </a:lnTo>
                  <a:lnTo>
                    <a:pt x="7633" y="7280"/>
                  </a:lnTo>
                  <a:lnTo>
                    <a:pt x="7615" y="7261"/>
                  </a:lnTo>
                  <a:lnTo>
                    <a:pt x="7633" y="7224"/>
                  </a:lnTo>
                  <a:lnTo>
                    <a:pt x="7652" y="7224"/>
                  </a:lnTo>
                  <a:lnTo>
                    <a:pt x="8060" y="7205"/>
                  </a:lnTo>
                  <a:close/>
                  <a:moveTo>
                    <a:pt x="8209" y="8060"/>
                  </a:moveTo>
                  <a:lnTo>
                    <a:pt x="8432" y="8078"/>
                  </a:lnTo>
                  <a:lnTo>
                    <a:pt x="8469" y="8078"/>
                  </a:lnTo>
                  <a:lnTo>
                    <a:pt x="8487" y="8097"/>
                  </a:lnTo>
                  <a:lnTo>
                    <a:pt x="8525" y="8153"/>
                  </a:lnTo>
                  <a:lnTo>
                    <a:pt x="8506" y="8208"/>
                  </a:lnTo>
                  <a:lnTo>
                    <a:pt x="8487" y="8227"/>
                  </a:lnTo>
                  <a:lnTo>
                    <a:pt x="8450" y="8245"/>
                  </a:lnTo>
                  <a:lnTo>
                    <a:pt x="8302" y="8283"/>
                  </a:lnTo>
                  <a:lnTo>
                    <a:pt x="8135" y="8301"/>
                  </a:lnTo>
                  <a:lnTo>
                    <a:pt x="7986" y="8264"/>
                  </a:lnTo>
                  <a:lnTo>
                    <a:pt x="7837" y="8208"/>
                  </a:lnTo>
                  <a:lnTo>
                    <a:pt x="7819" y="8171"/>
                  </a:lnTo>
                  <a:lnTo>
                    <a:pt x="7819" y="8134"/>
                  </a:lnTo>
                  <a:lnTo>
                    <a:pt x="7837" y="8115"/>
                  </a:lnTo>
                  <a:lnTo>
                    <a:pt x="7875" y="8115"/>
                  </a:lnTo>
                  <a:lnTo>
                    <a:pt x="8005" y="8134"/>
                  </a:lnTo>
                  <a:lnTo>
                    <a:pt x="8116" y="8153"/>
                  </a:lnTo>
                  <a:lnTo>
                    <a:pt x="8116" y="8115"/>
                  </a:lnTo>
                  <a:lnTo>
                    <a:pt x="8135" y="8078"/>
                  </a:lnTo>
                  <a:lnTo>
                    <a:pt x="8172" y="8060"/>
                  </a:lnTo>
                  <a:close/>
                  <a:moveTo>
                    <a:pt x="9732" y="0"/>
                  </a:moveTo>
                  <a:lnTo>
                    <a:pt x="9490" y="19"/>
                  </a:lnTo>
                  <a:lnTo>
                    <a:pt x="9249" y="56"/>
                  </a:lnTo>
                  <a:lnTo>
                    <a:pt x="8989" y="112"/>
                  </a:lnTo>
                  <a:lnTo>
                    <a:pt x="8747" y="167"/>
                  </a:lnTo>
                  <a:lnTo>
                    <a:pt x="8506" y="260"/>
                  </a:lnTo>
                  <a:lnTo>
                    <a:pt x="8246" y="372"/>
                  </a:lnTo>
                  <a:lnTo>
                    <a:pt x="7986" y="502"/>
                  </a:lnTo>
                  <a:lnTo>
                    <a:pt x="7373" y="854"/>
                  </a:lnTo>
                  <a:lnTo>
                    <a:pt x="6779" y="1207"/>
                  </a:lnTo>
                  <a:lnTo>
                    <a:pt x="6203" y="1597"/>
                  </a:lnTo>
                  <a:lnTo>
                    <a:pt x="5628" y="1987"/>
                  </a:lnTo>
                  <a:lnTo>
                    <a:pt x="5070" y="2414"/>
                  </a:lnTo>
                  <a:lnTo>
                    <a:pt x="4513" y="2823"/>
                  </a:lnTo>
                  <a:lnTo>
                    <a:pt x="3399" y="3677"/>
                  </a:lnTo>
                  <a:lnTo>
                    <a:pt x="3343" y="3696"/>
                  </a:lnTo>
                  <a:lnTo>
                    <a:pt x="3306" y="3677"/>
                  </a:lnTo>
                  <a:lnTo>
                    <a:pt x="3269" y="3696"/>
                  </a:lnTo>
                  <a:lnTo>
                    <a:pt x="3232" y="3696"/>
                  </a:lnTo>
                  <a:lnTo>
                    <a:pt x="2712" y="3659"/>
                  </a:lnTo>
                  <a:lnTo>
                    <a:pt x="2173" y="3621"/>
                  </a:lnTo>
                  <a:lnTo>
                    <a:pt x="1895" y="3621"/>
                  </a:lnTo>
                  <a:lnTo>
                    <a:pt x="1635" y="3640"/>
                  </a:lnTo>
                  <a:lnTo>
                    <a:pt x="1375" y="3677"/>
                  </a:lnTo>
                  <a:lnTo>
                    <a:pt x="1133" y="3751"/>
                  </a:lnTo>
                  <a:lnTo>
                    <a:pt x="948" y="3826"/>
                  </a:lnTo>
                  <a:lnTo>
                    <a:pt x="781" y="3918"/>
                  </a:lnTo>
                  <a:lnTo>
                    <a:pt x="632" y="4011"/>
                  </a:lnTo>
                  <a:lnTo>
                    <a:pt x="502" y="4104"/>
                  </a:lnTo>
                  <a:lnTo>
                    <a:pt x="391" y="4197"/>
                  </a:lnTo>
                  <a:lnTo>
                    <a:pt x="298" y="4290"/>
                  </a:lnTo>
                  <a:lnTo>
                    <a:pt x="223" y="4401"/>
                  </a:lnTo>
                  <a:lnTo>
                    <a:pt x="149" y="4513"/>
                  </a:lnTo>
                  <a:lnTo>
                    <a:pt x="93" y="4624"/>
                  </a:lnTo>
                  <a:lnTo>
                    <a:pt x="56" y="4736"/>
                  </a:lnTo>
                  <a:lnTo>
                    <a:pt x="19" y="4847"/>
                  </a:lnTo>
                  <a:lnTo>
                    <a:pt x="1" y="4958"/>
                  </a:lnTo>
                  <a:lnTo>
                    <a:pt x="1" y="5181"/>
                  </a:lnTo>
                  <a:lnTo>
                    <a:pt x="38" y="5423"/>
                  </a:lnTo>
                  <a:lnTo>
                    <a:pt x="112" y="5664"/>
                  </a:lnTo>
                  <a:lnTo>
                    <a:pt x="223" y="5887"/>
                  </a:lnTo>
                  <a:lnTo>
                    <a:pt x="335" y="6128"/>
                  </a:lnTo>
                  <a:lnTo>
                    <a:pt x="483" y="6333"/>
                  </a:lnTo>
                  <a:lnTo>
                    <a:pt x="632" y="6556"/>
                  </a:lnTo>
                  <a:lnTo>
                    <a:pt x="799" y="6741"/>
                  </a:lnTo>
                  <a:lnTo>
                    <a:pt x="1115" y="7094"/>
                  </a:lnTo>
                  <a:lnTo>
                    <a:pt x="1412" y="7373"/>
                  </a:lnTo>
                  <a:lnTo>
                    <a:pt x="1728" y="7651"/>
                  </a:lnTo>
                  <a:lnTo>
                    <a:pt x="2062" y="7893"/>
                  </a:lnTo>
                  <a:lnTo>
                    <a:pt x="2396" y="8134"/>
                  </a:lnTo>
                  <a:lnTo>
                    <a:pt x="2749" y="8375"/>
                  </a:lnTo>
                  <a:lnTo>
                    <a:pt x="3120" y="8580"/>
                  </a:lnTo>
                  <a:lnTo>
                    <a:pt x="3492" y="8784"/>
                  </a:lnTo>
                  <a:lnTo>
                    <a:pt x="3845" y="8970"/>
                  </a:lnTo>
                  <a:lnTo>
                    <a:pt x="4272" y="9155"/>
                  </a:lnTo>
                  <a:lnTo>
                    <a:pt x="4699" y="9323"/>
                  </a:lnTo>
                  <a:lnTo>
                    <a:pt x="5145" y="9471"/>
                  </a:lnTo>
                  <a:lnTo>
                    <a:pt x="5590" y="9601"/>
                  </a:lnTo>
                  <a:lnTo>
                    <a:pt x="6036" y="9731"/>
                  </a:lnTo>
                  <a:lnTo>
                    <a:pt x="6482" y="9824"/>
                  </a:lnTo>
                  <a:lnTo>
                    <a:pt x="6946" y="9898"/>
                  </a:lnTo>
                  <a:lnTo>
                    <a:pt x="7392" y="9954"/>
                  </a:lnTo>
                  <a:lnTo>
                    <a:pt x="7633" y="9972"/>
                  </a:lnTo>
                  <a:lnTo>
                    <a:pt x="7930" y="9972"/>
                  </a:lnTo>
                  <a:lnTo>
                    <a:pt x="8283" y="9954"/>
                  </a:lnTo>
                  <a:lnTo>
                    <a:pt x="8692" y="9935"/>
                  </a:lnTo>
                  <a:lnTo>
                    <a:pt x="9119" y="9898"/>
                  </a:lnTo>
                  <a:lnTo>
                    <a:pt x="9546" y="9843"/>
                  </a:lnTo>
                  <a:lnTo>
                    <a:pt x="9992" y="9768"/>
                  </a:lnTo>
                  <a:lnTo>
                    <a:pt x="10400" y="9675"/>
                  </a:lnTo>
                  <a:lnTo>
                    <a:pt x="10772" y="9545"/>
                  </a:lnTo>
                  <a:lnTo>
                    <a:pt x="10957" y="9471"/>
                  </a:lnTo>
                  <a:lnTo>
                    <a:pt x="11106" y="9378"/>
                  </a:lnTo>
                  <a:lnTo>
                    <a:pt x="11254" y="9304"/>
                  </a:lnTo>
                  <a:lnTo>
                    <a:pt x="11384" y="9211"/>
                  </a:lnTo>
                  <a:lnTo>
                    <a:pt x="11496" y="9100"/>
                  </a:lnTo>
                  <a:lnTo>
                    <a:pt x="11570" y="8988"/>
                  </a:lnTo>
                  <a:lnTo>
                    <a:pt x="11644" y="8858"/>
                  </a:lnTo>
                  <a:lnTo>
                    <a:pt x="11681" y="8728"/>
                  </a:lnTo>
                  <a:lnTo>
                    <a:pt x="11681" y="8598"/>
                  </a:lnTo>
                  <a:lnTo>
                    <a:pt x="11663" y="8450"/>
                  </a:lnTo>
                  <a:lnTo>
                    <a:pt x="11626" y="8283"/>
                  </a:lnTo>
                  <a:lnTo>
                    <a:pt x="11533" y="8115"/>
                  </a:lnTo>
                  <a:lnTo>
                    <a:pt x="11422" y="7930"/>
                  </a:lnTo>
                  <a:lnTo>
                    <a:pt x="11273" y="7744"/>
                  </a:lnTo>
                  <a:lnTo>
                    <a:pt x="11236" y="7707"/>
                  </a:lnTo>
                  <a:lnTo>
                    <a:pt x="11236" y="7651"/>
                  </a:lnTo>
                  <a:lnTo>
                    <a:pt x="11236" y="7577"/>
                  </a:lnTo>
                  <a:lnTo>
                    <a:pt x="11273" y="7484"/>
                  </a:lnTo>
                  <a:lnTo>
                    <a:pt x="11329" y="7428"/>
                  </a:lnTo>
                  <a:lnTo>
                    <a:pt x="11347" y="7391"/>
                  </a:lnTo>
                  <a:lnTo>
                    <a:pt x="11366" y="7335"/>
                  </a:lnTo>
                  <a:lnTo>
                    <a:pt x="11422" y="7317"/>
                  </a:lnTo>
                  <a:lnTo>
                    <a:pt x="11477" y="7280"/>
                  </a:lnTo>
                  <a:lnTo>
                    <a:pt x="12220" y="7113"/>
                  </a:lnTo>
                  <a:lnTo>
                    <a:pt x="12944" y="6908"/>
                  </a:lnTo>
                  <a:lnTo>
                    <a:pt x="13687" y="6704"/>
                  </a:lnTo>
                  <a:lnTo>
                    <a:pt x="14411" y="6500"/>
                  </a:lnTo>
                  <a:lnTo>
                    <a:pt x="15136" y="6277"/>
                  </a:lnTo>
                  <a:lnTo>
                    <a:pt x="15860" y="6036"/>
                  </a:lnTo>
                  <a:lnTo>
                    <a:pt x="16584" y="5776"/>
                  </a:lnTo>
                  <a:lnTo>
                    <a:pt x="17290" y="5516"/>
                  </a:lnTo>
                  <a:lnTo>
                    <a:pt x="17661" y="5404"/>
                  </a:lnTo>
                  <a:lnTo>
                    <a:pt x="18163" y="5256"/>
                  </a:lnTo>
                  <a:lnTo>
                    <a:pt x="18404" y="5163"/>
                  </a:lnTo>
                  <a:lnTo>
                    <a:pt x="18627" y="5070"/>
                  </a:lnTo>
                  <a:lnTo>
                    <a:pt x="18813" y="4958"/>
                  </a:lnTo>
                  <a:lnTo>
                    <a:pt x="18887" y="4903"/>
                  </a:lnTo>
                  <a:lnTo>
                    <a:pt x="18924" y="4847"/>
                  </a:lnTo>
                  <a:lnTo>
                    <a:pt x="19017" y="4698"/>
                  </a:lnTo>
                  <a:lnTo>
                    <a:pt x="19073" y="4531"/>
                  </a:lnTo>
                  <a:lnTo>
                    <a:pt x="19091" y="4401"/>
                  </a:lnTo>
                  <a:lnTo>
                    <a:pt x="19073" y="4271"/>
                  </a:lnTo>
                  <a:lnTo>
                    <a:pt x="19017" y="4160"/>
                  </a:lnTo>
                  <a:lnTo>
                    <a:pt x="18943" y="4048"/>
                  </a:lnTo>
                  <a:lnTo>
                    <a:pt x="18868" y="3956"/>
                  </a:lnTo>
                  <a:lnTo>
                    <a:pt x="18757" y="3863"/>
                  </a:lnTo>
                  <a:lnTo>
                    <a:pt x="18627" y="3770"/>
                  </a:lnTo>
                  <a:lnTo>
                    <a:pt x="18497" y="3696"/>
                  </a:lnTo>
                  <a:lnTo>
                    <a:pt x="18237" y="3566"/>
                  </a:lnTo>
                  <a:lnTo>
                    <a:pt x="17773" y="3361"/>
                  </a:lnTo>
                  <a:lnTo>
                    <a:pt x="14857" y="1950"/>
                  </a:lnTo>
                  <a:lnTo>
                    <a:pt x="13427" y="1244"/>
                  </a:lnTo>
                  <a:lnTo>
                    <a:pt x="12703" y="891"/>
                  </a:lnTo>
                  <a:lnTo>
                    <a:pt x="11960" y="539"/>
                  </a:lnTo>
                  <a:lnTo>
                    <a:pt x="11440" y="316"/>
                  </a:lnTo>
                  <a:lnTo>
                    <a:pt x="11199" y="242"/>
                  </a:lnTo>
                  <a:lnTo>
                    <a:pt x="10939" y="149"/>
                  </a:lnTo>
                  <a:lnTo>
                    <a:pt x="10697" y="93"/>
                  </a:lnTo>
                  <a:lnTo>
                    <a:pt x="10456" y="37"/>
                  </a:lnTo>
                  <a:lnTo>
                    <a:pt x="10214" y="19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388;p43">
              <a:extLst>
                <a:ext uri="{FF2B5EF4-FFF2-40B4-BE49-F238E27FC236}">
                  <a16:creationId xmlns:a16="http://schemas.microsoft.com/office/drawing/2014/main" id="{3360D5C2-AA21-F5C9-8DE0-F429FABFC1E4}"/>
                </a:ext>
              </a:extLst>
            </p:cNvPr>
            <p:cNvSpPr/>
            <p:nvPr/>
          </p:nvSpPr>
          <p:spPr>
            <a:xfrm>
              <a:off x="7223833" y="1326120"/>
              <a:ext cx="174437" cy="93723"/>
            </a:xfrm>
            <a:custGeom>
              <a:avLst/>
              <a:gdLst/>
              <a:ahLst/>
              <a:cxnLst/>
              <a:rect l="l" t="t" r="r" b="b"/>
              <a:pathLst>
                <a:path w="5980" h="3213" extrusionOk="0">
                  <a:moveTo>
                    <a:pt x="5478" y="0"/>
                  </a:moveTo>
                  <a:lnTo>
                    <a:pt x="5404" y="130"/>
                  </a:lnTo>
                  <a:lnTo>
                    <a:pt x="5311" y="223"/>
                  </a:lnTo>
                  <a:lnTo>
                    <a:pt x="5181" y="316"/>
                  </a:lnTo>
                  <a:lnTo>
                    <a:pt x="5070" y="390"/>
                  </a:lnTo>
                  <a:lnTo>
                    <a:pt x="4921" y="446"/>
                  </a:lnTo>
                  <a:lnTo>
                    <a:pt x="4791" y="464"/>
                  </a:lnTo>
                  <a:lnTo>
                    <a:pt x="4643" y="483"/>
                  </a:lnTo>
                  <a:lnTo>
                    <a:pt x="4494" y="464"/>
                  </a:lnTo>
                  <a:lnTo>
                    <a:pt x="4476" y="557"/>
                  </a:lnTo>
                  <a:lnTo>
                    <a:pt x="4457" y="669"/>
                  </a:lnTo>
                  <a:lnTo>
                    <a:pt x="4420" y="762"/>
                  </a:lnTo>
                  <a:lnTo>
                    <a:pt x="4364" y="854"/>
                  </a:lnTo>
                  <a:lnTo>
                    <a:pt x="4309" y="929"/>
                  </a:lnTo>
                  <a:lnTo>
                    <a:pt x="4234" y="1003"/>
                  </a:lnTo>
                  <a:lnTo>
                    <a:pt x="4160" y="1077"/>
                  </a:lnTo>
                  <a:lnTo>
                    <a:pt x="4086" y="1133"/>
                  </a:lnTo>
                  <a:lnTo>
                    <a:pt x="3974" y="1170"/>
                  </a:lnTo>
                  <a:lnTo>
                    <a:pt x="3881" y="1207"/>
                  </a:lnTo>
                  <a:lnTo>
                    <a:pt x="3770" y="1226"/>
                  </a:lnTo>
                  <a:lnTo>
                    <a:pt x="3659" y="1244"/>
                  </a:lnTo>
                  <a:lnTo>
                    <a:pt x="3566" y="1226"/>
                  </a:lnTo>
                  <a:lnTo>
                    <a:pt x="3473" y="1207"/>
                  </a:lnTo>
                  <a:lnTo>
                    <a:pt x="3361" y="1170"/>
                  </a:lnTo>
                  <a:lnTo>
                    <a:pt x="3269" y="1133"/>
                  </a:lnTo>
                  <a:lnTo>
                    <a:pt x="3157" y="1207"/>
                  </a:lnTo>
                  <a:lnTo>
                    <a:pt x="3027" y="1263"/>
                  </a:lnTo>
                  <a:lnTo>
                    <a:pt x="2879" y="1300"/>
                  </a:lnTo>
                  <a:lnTo>
                    <a:pt x="2730" y="1337"/>
                  </a:lnTo>
                  <a:lnTo>
                    <a:pt x="2767" y="1411"/>
                  </a:lnTo>
                  <a:lnTo>
                    <a:pt x="2786" y="1486"/>
                  </a:lnTo>
                  <a:lnTo>
                    <a:pt x="2786" y="1616"/>
                  </a:lnTo>
                  <a:lnTo>
                    <a:pt x="2767" y="1764"/>
                  </a:lnTo>
                  <a:lnTo>
                    <a:pt x="2711" y="1894"/>
                  </a:lnTo>
                  <a:lnTo>
                    <a:pt x="2637" y="2006"/>
                  </a:lnTo>
                  <a:lnTo>
                    <a:pt x="2563" y="2117"/>
                  </a:lnTo>
                  <a:lnTo>
                    <a:pt x="2470" y="2229"/>
                  </a:lnTo>
                  <a:lnTo>
                    <a:pt x="2359" y="2303"/>
                  </a:lnTo>
                  <a:lnTo>
                    <a:pt x="2247" y="2377"/>
                  </a:lnTo>
                  <a:lnTo>
                    <a:pt x="2043" y="2489"/>
                  </a:lnTo>
                  <a:lnTo>
                    <a:pt x="1820" y="2544"/>
                  </a:lnTo>
                  <a:lnTo>
                    <a:pt x="1597" y="2581"/>
                  </a:lnTo>
                  <a:lnTo>
                    <a:pt x="1356" y="2581"/>
                  </a:lnTo>
                  <a:lnTo>
                    <a:pt x="1133" y="2544"/>
                  </a:lnTo>
                  <a:lnTo>
                    <a:pt x="910" y="2489"/>
                  </a:lnTo>
                  <a:lnTo>
                    <a:pt x="817" y="2433"/>
                  </a:lnTo>
                  <a:lnTo>
                    <a:pt x="724" y="2377"/>
                  </a:lnTo>
                  <a:lnTo>
                    <a:pt x="632" y="2303"/>
                  </a:lnTo>
                  <a:lnTo>
                    <a:pt x="539" y="2229"/>
                  </a:lnTo>
                  <a:lnTo>
                    <a:pt x="483" y="2359"/>
                  </a:lnTo>
                  <a:lnTo>
                    <a:pt x="372" y="2489"/>
                  </a:lnTo>
                  <a:lnTo>
                    <a:pt x="260" y="2581"/>
                  </a:lnTo>
                  <a:lnTo>
                    <a:pt x="112" y="2637"/>
                  </a:lnTo>
                  <a:lnTo>
                    <a:pt x="56" y="2749"/>
                  </a:lnTo>
                  <a:lnTo>
                    <a:pt x="0" y="2860"/>
                  </a:lnTo>
                  <a:lnTo>
                    <a:pt x="297" y="3009"/>
                  </a:lnTo>
                  <a:lnTo>
                    <a:pt x="576" y="3120"/>
                  </a:lnTo>
                  <a:lnTo>
                    <a:pt x="706" y="3176"/>
                  </a:lnTo>
                  <a:lnTo>
                    <a:pt x="836" y="3194"/>
                  </a:lnTo>
                  <a:lnTo>
                    <a:pt x="966" y="3213"/>
                  </a:lnTo>
                  <a:lnTo>
                    <a:pt x="1096" y="3213"/>
                  </a:lnTo>
                  <a:lnTo>
                    <a:pt x="1226" y="3194"/>
                  </a:lnTo>
                  <a:lnTo>
                    <a:pt x="1356" y="3176"/>
                  </a:lnTo>
                  <a:lnTo>
                    <a:pt x="1486" y="3120"/>
                  </a:lnTo>
                  <a:lnTo>
                    <a:pt x="1616" y="3083"/>
                  </a:lnTo>
                  <a:lnTo>
                    <a:pt x="1894" y="2934"/>
                  </a:lnTo>
                  <a:lnTo>
                    <a:pt x="2173" y="2730"/>
                  </a:lnTo>
                  <a:lnTo>
                    <a:pt x="3157" y="2006"/>
                  </a:lnTo>
                  <a:lnTo>
                    <a:pt x="4179" y="1319"/>
                  </a:lnTo>
                  <a:lnTo>
                    <a:pt x="5070" y="743"/>
                  </a:lnTo>
                  <a:lnTo>
                    <a:pt x="5980" y="186"/>
                  </a:lnTo>
                  <a:lnTo>
                    <a:pt x="5868" y="186"/>
                  </a:lnTo>
                  <a:lnTo>
                    <a:pt x="5757" y="167"/>
                  </a:lnTo>
                  <a:lnTo>
                    <a:pt x="5608" y="93"/>
                  </a:lnTo>
                  <a:lnTo>
                    <a:pt x="5534" y="56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89;p43">
              <a:extLst>
                <a:ext uri="{FF2B5EF4-FFF2-40B4-BE49-F238E27FC236}">
                  <a16:creationId xmlns:a16="http://schemas.microsoft.com/office/drawing/2014/main" id="{81AF7323-C1AC-7BCF-5E4B-73848B8EB195}"/>
                </a:ext>
              </a:extLst>
            </p:cNvPr>
            <p:cNvSpPr/>
            <p:nvPr/>
          </p:nvSpPr>
          <p:spPr>
            <a:xfrm>
              <a:off x="7354371" y="1192315"/>
              <a:ext cx="27653" cy="11405"/>
            </a:xfrm>
            <a:custGeom>
              <a:avLst/>
              <a:gdLst/>
              <a:ahLst/>
              <a:cxnLst/>
              <a:rect l="l" t="t" r="r" b="b"/>
              <a:pathLst>
                <a:path w="948" h="391" extrusionOk="0">
                  <a:moveTo>
                    <a:pt x="873" y="0"/>
                  </a:moveTo>
                  <a:lnTo>
                    <a:pt x="836" y="19"/>
                  </a:lnTo>
                  <a:lnTo>
                    <a:pt x="446" y="149"/>
                  </a:lnTo>
                  <a:lnTo>
                    <a:pt x="242" y="223"/>
                  </a:lnTo>
                  <a:lnTo>
                    <a:pt x="38" y="260"/>
                  </a:lnTo>
                  <a:lnTo>
                    <a:pt x="19" y="279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19" y="372"/>
                  </a:lnTo>
                  <a:lnTo>
                    <a:pt x="56" y="390"/>
                  </a:lnTo>
                  <a:lnTo>
                    <a:pt x="279" y="372"/>
                  </a:lnTo>
                  <a:lnTo>
                    <a:pt x="502" y="334"/>
                  </a:lnTo>
                  <a:lnTo>
                    <a:pt x="706" y="260"/>
                  </a:lnTo>
                  <a:lnTo>
                    <a:pt x="911" y="167"/>
                  </a:lnTo>
                  <a:lnTo>
                    <a:pt x="929" y="149"/>
                  </a:lnTo>
                  <a:lnTo>
                    <a:pt x="948" y="130"/>
                  </a:lnTo>
                  <a:lnTo>
                    <a:pt x="948" y="56"/>
                  </a:lnTo>
                  <a:lnTo>
                    <a:pt x="911" y="19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90;p43">
              <a:extLst>
                <a:ext uri="{FF2B5EF4-FFF2-40B4-BE49-F238E27FC236}">
                  <a16:creationId xmlns:a16="http://schemas.microsoft.com/office/drawing/2014/main" id="{B75A6F63-F15A-A8C8-B169-350552A66470}"/>
                </a:ext>
              </a:extLst>
            </p:cNvPr>
            <p:cNvSpPr/>
            <p:nvPr/>
          </p:nvSpPr>
          <p:spPr>
            <a:xfrm>
              <a:off x="7338123" y="1205295"/>
              <a:ext cx="41742" cy="12485"/>
            </a:xfrm>
            <a:custGeom>
              <a:avLst/>
              <a:gdLst/>
              <a:ahLst/>
              <a:cxnLst/>
              <a:rect l="l" t="t" r="r" b="b"/>
              <a:pathLst>
                <a:path w="1431" h="428" extrusionOk="0">
                  <a:moveTo>
                    <a:pt x="1338" y="1"/>
                  </a:moveTo>
                  <a:lnTo>
                    <a:pt x="706" y="149"/>
                  </a:lnTo>
                  <a:lnTo>
                    <a:pt x="372" y="242"/>
                  </a:lnTo>
                  <a:lnTo>
                    <a:pt x="56" y="298"/>
                  </a:lnTo>
                  <a:lnTo>
                    <a:pt x="19" y="298"/>
                  </a:lnTo>
                  <a:lnTo>
                    <a:pt x="19" y="317"/>
                  </a:lnTo>
                  <a:lnTo>
                    <a:pt x="1" y="372"/>
                  </a:lnTo>
                  <a:lnTo>
                    <a:pt x="19" y="409"/>
                  </a:lnTo>
                  <a:lnTo>
                    <a:pt x="38" y="428"/>
                  </a:lnTo>
                  <a:lnTo>
                    <a:pt x="75" y="428"/>
                  </a:lnTo>
                  <a:lnTo>
                    <a:pt x="409" y="409"/>
                  </a:lnTo>
                  <a:lnTo>
                    <a:pt x="743" y="354"/>
                  </a:lnTo>
                  <a:lnTo>
                    <a:pt x="1078" y="261"/>
                  </a:lnTo>
                  <a:lnTo>
                    <a:pt x="1245" y="205"/>
                  </a:lnTo>
                  <a:lnTo>
                    <a:pt x="1393" y="131"/>
                  </a:lnTo>
                  <a:lnTo>
                    <a:pt x="1430" y="112"/>
                  </a:lnTo>
                  <a:lnTo>
                    <a:pt x="1430" y="94"/>
                  </a:lnTo>
                  <a:lnTo>
                    <a:pt x="1430" y="38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91;p43">
              <a:extLst>
                <a:ext uri="{FF2B5EF4-FFF2-40B4-BE49-F238E27FC236}">
                  <a16:creationId xmlns:a16="http://schemas.microsoft.com/office/drawing/2014/main" id="{179C65CC-57E1-3E0B-2D07-D106B5D6F3A2}"/>
                </a:ext>
              </a:extLst>
            </p:cNvPr>
            <p:cNvSpPr/>
            <p:nvPr/>
          </p:nvSpPr>
          <p:spPr>
            <a:xfrm>
              <a:off x="7208664" y="1303892"/>
              <a:ext cx="159822" cy="94277"/>
            </a:xfrm>
            <a:custGeom>
              <a:avLst/>
              <a:gdLst/>
              <a:ahLst/>
              <a:cxnLst/>
              <a:rect l="l" t="t" r="r" b="b"/>
              <a:pathLst>
                <a:path w="5479" h="3232" extrusionOk="0">
                  <a:moveTo>
                    <a:pt x="2674" y="2378"/>
                  </a:moveTo>
                  <a:lnTo>
                    <a:pt x="2693" y="2396"/>
                  </a:lnTo>
                  <a:lnTo>
                    <a:pt x="2730" y="2415"/>
                  </a:lnTo>
                  <a:lnTo>
                    <a:pt x="2749" y="2433"/>
                  </a:lnTo>
                  <a:lnTo>
                    <a:pt x="2767" y="2471"/>
                  </a:lnTo>
                  <a:lnTo>
                    <a:pt x="2749" y="2508"/>
                  </a:lnTo>
                  <a:lnTo>
                    <a:pt x="2730" y="2545"/>
                  </a:lnTo>
                  <a:lnTo>
                    <a:pt x="2619" y="2656"/>
                  </a:lnTo>
                  <a:lnTo>
                    <a:pt x="2470" y="2731"/>
                  </a:lnTo>
                  <a:lnTo>
                    <a:pt x="2322" y="2805"/>
                  </a:lnTo>
                  <a:lnTo>
                    <a:pt x="2173" y="2842"/>
                  </a:lnTo>
                  <a:lnTo>
                    <a:pt x="2024" y="2842"/>
                  </a:lnTo>
                  <a:lnTo>
                    <a:pt x="1857" y="2823"/>
                  </a:lnTo>
                  <a:lnTo>
                    <a:pt x="1709" y="2786"/>
                  </a:lnTo>
                  <a:lnTo>
                    <a:pt x="1560" y="2731"/>
                  </a:lnTo>
                  <a:lnTo>
                    <a:pt x="1542" y="2712"/>
                  </a:lnTo>
                  <a:lnTo>
                    <a:pt x="1523" y="2693"/>
                  </a:lnTo>
                  <a:lnTo>
                    <a:pt x="1523" y="2638"/>
                  </a:lnTo>
                  <a:lnTo>
                    <a:pt x="1560" y="2601"/>
                  </a:lnTo>
                  <a:lnTo>
                    <a:pt x="1597" y="2601"/>
                  </a:lnTo>
                  <a:lnTo>
                    <a:pt x="1746" y="2656"/>
                  </a:lnTo>
                  <a:lnTo>
                    <a:pt x="1876" y="2675"/>
                  </a:lnTo>
                  <a:lnTo>
                    <a:pt x="2006" y="2675"/>
                  </a:lnTo>
                  <a:lnTo>
                    <a:pt x="2136" y="2656"/>
                  </a:lnTo>
                  <a:lnTo>
                    <a:pt x="2266" y="2619"/>
                  </a:lnTo>
                  <a:lnTo>
                    <a:pt x="2377" y="2563"/>
                  </a:lnTo>
                  <a:lnTo>
                    <a:pt x="2489" y="2489"/>
                  </a:lnTo>
                  <a:lnTo>
                    <a:pt x="2600" y="2396"/>
                  </a:lnTo>
                  <a:lnTo>
                    <a:pt x="2637" y="2378"/>
                  </a:lnTo>
                  <a:close/>
                  <a:moveTo>
                    <a:pt x="5478" y="1"/>
                  </a:moveTo>
                  <a:lnTo>
                    <a:pt x="4884" y="242"/>
                  </a:lnTo>
                  <a:lnTo>
                    <a:pt x="4309" y="446"/>
                  </a:lnTo>
                  <a:lnTo>
                    <a:pt x="3714" y="632"/>
                  </a:lnTo>
                  <a:lnTo>
                    <a:pt x="3101" y="781"/>
                  </a:lnTo>
                  <a:lnTo>
                    <a:pt x="2507" y="911"/>
                  </a:lnTo>
                  <a:lnTo>
                    <a:pt x="1876" y="1004"/>
                  </a:lnTo>
                  <a:lnTo>
                    <a:pt x="1263" y="1078"/>
                  </a:lnTo>
                  <a:lnTo>
                    <a:pt x="632" y="1115"/>
                  </a:lnTo>
                  <a:lnTo>
                    <a:pt x="650" y="1412"/>
                  </a:lnTo>
                  <a:lnTo>
                    <a:pt x="632" y="1691"/>
                  </a:lnTo>
                  <a:lnTo>
                    <a:pt x="594" y="1951"/>
                  </a:lnTo>
                  <a:lnTo>
                    <a:pt x="520" y="2192"/>
                  </a:lnTo>
                  <a:lnTo>
                    <a:pt x="427" y="2415"/>
                  </a:lnTo>
                  <a:lnTo>
                    <a:pt x="297" y="2619"/>
                  </a:lnTo>
                  <a:lnTo>
                    <a:pt x="149" y="2805"/>
                  </a:lnTo>
                  <a:lnTo>
                    <a:pt x="0" y="2972"/>
                  </a:lnTo>
                  <a:lnTo>
                    <a:pt x="74" y="3083"/>
                  </a:lnTo>
                  <a:lnTo>
                    <a:pt x="186" y="3158"/>
                  </a:lnTo>
                  <a:lnTo>
                    <a:pt x="316" y="3213"/>
                  </a:lnTo>
                  <a:lnTo>
                    <a:pt x="390" y="3232"/>
                  </a:lnTo>
                  <a:lnTo>
                    <a:pt x="464" y="3232"/>
                  </a:lnTo>
                  <a:lnTo>
                    <a:pt x="483" y="3213"/>
                  </a:lnTo>
                  <a:lnTo>
                    <a:pt x="520" y="3195"/>
                  </a:lnTo>
                  <a:lnTo>
                    <a:pt x="576" y="3195"/>
                  </a:lnTo>
                  <a:lnTo>
                    <a:pt x="687" y="3139"/>
                  </a:lnTo>
                  <a:lnTo>
                    <a:pt x="762" y="3046"/>
                  </a:lnTo>
                  <a:lnTo>
                    <a:pt x="836" y="2953"/>
                  </a:lnTo>
                  <a:lnTo>
                    <a:pt x="892" y="2842"/>
                  </a:lnTo>
                  <a:lnTo>
                    <a:pt x="910" y="2805"/>
                  </a:lnTo>
                  <a:lnTo>
                    <a:pt x="929" y="2786"/>
                  </a:lnTo>
                  <a:lnTo>
                    <a:pt x="947" y="2749"/>
                  </a:lnTo>
                  <a:lnTo>
                    <a:pt x="984" y="2731"/>
                  </a:lnTo>
                  <a:lnTo>
                    <a:pt x="1003" y="2731"/>
                  </a:lnTo>
                  <a:lnTo>
                    <a:pt x="1040" y="2749"/>
                  </a:lnTo>
                  <a:lnTo>
                    <a:pt x="1263" y="2898"/>
                  </a:lnTo>
                  <a:lnTo>
                    <a:pt x="1504" y="3009"/>
                  </a:lnTo>
                  <a:lnTo>
                    <a:pt x="1616" y="3046"/>
                  </a:lnTo>
                  <a:lnTo>
                    <a:pt x="1746" y="3065"/>
                  </a:lnTo>
                  <a:lnTo>
                    <a:pt x="1876" y="3083"/>
                  </a:lnTo>
                  <a:lnTo>
                    <a:pt x="2006" y="3083"/>
                  </a:lnTo>
                  <a:lnTo>
                    <a:pt x="2154" y="3065"/>
                  </a:lnTo>
                  <a:lnTo>
                    <a:pt x="2303" y="3028"/>
                  </a:lnTo>
                  <a:lnTo>
                    <a:pt x="2451" y="2972"/>
                  </a:lnTo>
                  <a:lnTo>
                    <a:pt x="2563" y="2916"/>
                  </a:lnTo>
                  <a:lnTo>
                    <a:pt x="2693" y="2823"/>
                  </a:lnTo>
                  <a:lnTo>
                    <a:pt x="2823" y="2712"/>
                  </a:lnTo>
                  <a:lnTo>
                    <a:pt x="2916" y="2545"/>
                  </a:lnTo>
                  <a:lnTo>
                    <a:pt x="2749" y="2118"/>
                  </a:lnTo>
                  <a:lnTo>
                    <a:pt x="2711" y="2099"/>
                  </a:lnTo>
                  <a:lnTo>
                    <a:pt x="2674" y="2062"/>
                  </a:lnTo>
                  <a:lnTo>
                    <a:pt x="2637" y="2025"/>
                  </a:lnTo>
                  <a:lnTo>
                    <a:pt x="2619" y="1988"/>
                  </a:lnTo>
                  <a:lnTo>
                    <a:pt x="2619" y="1932"/>
                  </a:lnTo>
                  <a:lnTo>
                    <a:pt x="2637" y="1895"/>
                  </a:lnTo>
                  <a:lnTo>
                    <a:pt x="2674" y="1858"/>
                  </a:lnTo>
                  <a:lnTo>
                    <a:pt x="2730" y="1839"/>
                  </a:lnTo>
                  <a:lnTo>
                    <a:pt x="2823" y="1821"/>
                  </a:lnTo>
                  <a:lnTo>
                    <a:pt x="2916" y="1839"/>
                  </a:lnTo>
                  <a:lnTo>
                    <a:pt x="3009" y="1858"/>
                  </a:lnTo>
                  <a:lnTo>
                    <a:pt x="3101" y="1913"/>
                  </a:lnTo>
                  <a:lnTo>
                    <a:pt x="3250" y="1895"/>
                  </a:lnTo>
                  <a:lnTo>
                    <a:pt x="3417" y="1839"/>
                  </a:lnTo>
                  <a:lnTo>
                    <a:pt x="3491" y="1821"/>
                  </a:lnTo>
                  <a:lnTo>
                    <a:pt x="3566" y="1783"/>
                  </a:lnTo>
                  <a:lnTo>
                    <a:pt x="3621" y="1728"/>
                  </a:lnTo>
                  <a:lnTo>
                    <a:pt x="3677" y="1672"/>
                  </a:lnTo>
                  <a:lnTo>
                    <a:pt x="3714" y="1598"/>
                  </a:lnTo>
                  <a:lnTo>
                    <a:pt x="3733" y="1524"/>
                  </a:lnTo>
                  <a:lnTo>
                    <a:pt x="3733" y="1449"/>
                  </a:lnTo>
                  <a:lnTo>
                    <a:pt x="3733" y="1375"/>
                  </a:lnTo>
                  <a:lnTo>
                    <a:pt x="3714" y="1319"/>
                  </a:lnTo>
                  <a:lnTo>
                    <a:pt x="3677" y="1245"/>
                  </a:lnTo>
                  <a:lnTo>
                    <a:pt x="3621" y="1189"/>
                  </a:lnTo>
                  <a:lnTo>
                    <a:pt x="3566" y="1152"/>
                  </a:lnTo>
                  <a:lnTo>
                    <a:pt x="3529" y="1134"/>
                  </a:lnTo>
                  <a:lnTo>
                    <a:pt x="3529" y="1096"/>
                  </a:lnTo>
                  <a:lnTo>
                    <a:pt x="3510" y="1022"/>
                  </a:lnTo>
                  <a:lnTo>
                    <a:pt x="3529" y="1004"/>
                  </a:lnTo>
                  <a:lnTo>
                    <a:pt x="3547" y="966"/>
                  </a:lnTo>
                  <a:lnTo>
                    <a:pt x="3584" y="948"/>
                  </a:lnTo>
                  <a:lnTo>
                    <a:pt x="3621" y="948"/>
                  </a:lnTo>
                  <a:lnTo>
                    <a:pt x="3714" y="966"/>
                  </a:lnTo>
                  <a:lnTo>
                    <a:pt x="3789" y="1004"/>
                  </a:lnTo>
                  <a:lnTo>
                    <a:pt x="3844" y="1041"/>
                  </a:lnTo>
                  <a:lnTo>
                    <a:pt x="3900" y="1096"/>
                  </a:lnTo>
                  <a:lnTo>
                    <a:pt x="4049" y="1115"/>
                  </a:lnTo>
                  <a:lnTo>
                    <a:pt x="4049" y="1096"/>
                  </a:lnTo>
                  <a:lnTo>
                    <a:pt x="4067" y="1078"/>
                  </a:lnTo>
                  <a:lnTo>
                    <a:pt x="4104" y="1059"/>
                  </a:lnTo>
                  <a:lnTo>
                    <a:pt x="4123" y="1078"/>
                  </a:lnTo>
                  <a:lnTo>
                    <a:pt x="4160" y="1115"/>
                  </a:lnTo>
                  <a:lnTo>
                    <a:pt x="4290" y="1059"/>
                  </a:lnTo>
                  <a:lnTo>
                    <a:pt x="4420" y="985"/>
                  </a:lnTo>
                  <a:lnTo>
                    <a:pt x="4513" y="874"/>
                  </a:lnTo>
                  <a:lnTo>
                    <a:pt x="4550" y="762"/>
                  </a:lnTo>
                  <a:lnTo>
                    <a:pt x="4587" y="632"/>
                  </a:lnTo>
                  <a:lnTo>
                    <a:pt x="4606" y="502"/>
                  </a:lnTo>
                  <a:lnTo>
                    <a:pt x="4606" y="465"/>
                  </a:lnTo>
                  <a:lnTo>
                    <a:pt x="4643" y="428"/>
                  </a:lnTo>
                  <a:lnTo>
                    <a:pt x="4661" y="409"/>
                  </a:lnTo>
                  <a:lnTo>
                    <a:pt x="4717" y="391"/>
                  </a:lnTo>
                  <a:lnTo>
                    <a:pt x="4791" y="391"/>
                  </a:lnTo>
                  <a:lnTo>
                    <a:pt x="4829" y="428"/>
                  </a:lnTo>
                  <a:lnTo>
                    <a:pt x="4847" y="465"/>
                  </a:lnTo>
                  <a:lnTo>
                    <a:pt x="4847" y="484"/>
                  </a:lnTo>
                  <a:lnTo>
                    <a:pt x="4940" y="502"/>
                  </a:lnTo>
                  <a:lnTo>
                    <a:pt x="5051" y="521"/>
                  </a:lnTo>
                  <a:lnTo>
                    <a:pt x="5163" y="484"/>
                  </a:lnTo>
                  <a:lnTo>
                    <a:pt x="5274" y="446"/>
                  </a:lnTo>
                  <a:lnTo>
                    <a:pt x="5367" y="354"/>
                  </a:lnTo>
                  <a:lnTo>
                    <a:pt x="5423" y="261"/>
                  </a:lnTo>
                  <a:lnTo>
                    <a:pt x="5460" y="131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92;p43">
              <a:extLst>
                <a:ext uri="{FF2B5EF4-FFF2-40B4-BE49-F238E27FC236}">
                  <a16:creationId xmlns:a16="http://schemas.microsoft.com/office/drawing/2014/main" id="{F90FA8A5-C281-A6C9-2877-B4D228903F8E}"/>
                </a:ext>
              </a:extLst>
            </p:cNvPr>
            <p:cNvSpPr/>
            <p:nvPr/>
          </p:nvSpPr>
          <p:spPr>
            <a:xfrm>
              <a:off x="7333777" y="1334784"/>
              <a:ext cx="14673" cy="18435"/>
            </a:xfrm>
            <a:custGeom>
              <a:avLst/>
              <a:gdLst/>
              <a:ahLst/>
              <a:cxnLst/>
              <a:rect l="l" t="t" r="r" b="b"/>
              <a:pathLst>
                <a:path w="503" h="632" extrusionOk="0">
                  <a:moveTo>
                    <a:pt x="335" y="0"/>
                  </a:moveTo>
                  <a:lnTo>
                    <a:pt x="261" y="56"/>
                  </a:lnTo>
                  <a:lnTo>
                    <a:pt x="187" y="112"/>
                  </a:lnTo>
                  <a:lnTo>
                    <a:pt x="94" y="149"/>
                  </a:lnTo>
                  <a:lnTo>
                    <a:pt x="1" y="186"/>
                  </a:lnTo>
                  <a:lnTo>
                    <a:pt x="75" y="279"/>
                  </a:lnTo>
                  <a:lnTo>
                    <a:pt x="131" y="390"/>
                  </a:lnTo>
                  <a:lnTo>
                    <a:pt x="168" y="520"/>
                  </a:lnTo>
                  <a:lnTo>
                    <a:pt x="187" y="632"/>
                  </a:lnTo>
                  <a:lnTo>
                    <a:pt x="205" y="632"/>
                  </a:lnTo>
                  <a:lnTo>
                    <a:pt x="335" y="520"/>
                  </a:lnTo>
                  <a:lnTo>
                    <a:pt x="410" y="390"/>
                  </a:lnTo>
                  <a:lnTo>
                    <a:pt x="465" y="260"/>
                  </a:lnTo>
                  <a:lnTo>
                    <a:pt x="502" y="112"/>
                  </a:lnTo>
                  <a:lnTo>
                    <a:pt x="428" y="5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393;p43">
              <a:extLst>
                <a:ext uri="{FF2B5EF4-FFF2-40B4-BE49-F238E27FC236}">
                  <a16:creationId xmlns:a16="http://schemas.microsoft.com/office/drawing/2014/main" id="{9D73AD01-8EBA-D11D-A746-3CF4E67F8EF4}"/>
                </a:ext>
              </a:extLst>
            </p:cNvPr>
            <p:cNvSpPr/>
            <p:nvPr/>
          </p:nvSpPr>
          <p:spPr>
            <a:xfrm>
              <a:off x="7321875" y="1340180"/>
              <a:ext cx="11405" cy="16306"/>
            </a:xfrm>
            <a:custGeom>
              <a:avLst/>
              <a:gdLst/>
              <a:ahLst/>
              <a:cxnLst/>
              <a:rect l="l" t="t" r="r" b="b"/>
              <a:pathLst>
                <a:path w="391" h="559" extrusionOk="0">
                  <a:moveTo>
                    <a:pt x="75" y="1"/>
                  </a:moveTo>
                  <a:lnTo>
                    <a:pt x="93" y="112"/>
                  </a:lnTo>
                  <a:lnTo>
                    <a:pt x="112" y="224"/>
                  </a:lnTo>
                  <a:lnTo>
                    <a:pt x="93" y="335"/>
                  </a:lnTo>
                  <a:lnTo>
                    <a:pt x="56" y="428"/>
                  </a:lnTo>
                  <a:lnTo>
                    <a:pt x="0" y="539"/>
                  </a:lnTo>
                  <a:lnTo>
                    <a:pt x="112" y="539"/>
                  </a:lnTo>
                  <a:lnTo>
                    <a:pt x="205" y="558"/>
                  </a:lnTo>
                  <a:lnTo>
                    <a:pt x="390" y="539"/>
                  </a:lnTo>
                  <a:lnTo>
                    <a:pt x="390" y="391"/>
                  </a:lnTo>
                  <a:lnTo>
                    <a:pt x="372" y="261"/>
                  </a:lnTo>
                  <a:lnTo>
                    <a:pt x="335" y="131"/>
                  </a:lnTo>
                  <a:lnTo>
                    <a:pt x="260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94;p43">
              <a:extLst>
                <a:ext uri="{FF2B5EF4-FFF2-40B4-BE49-F238E27FC236}">
                  <a16:creationId xmlns:a16="http://schemas.microsoft.com/office/drawing/2014/main" id="{618E37EF-76BB-579A-1427-A1D5BF70A868}"/>
                </a:ext>
              </a:extLst>
            </p:cNvPr>
            <p:cNvSpPr/>
            <p:nvPr/>
          </p:nvSpPr>
          <p:spPr>
            <a:xfrm>
              <a:off x="7253062" y="1373231"/>
              <a:ext cx="36346" cy="13564"/>
            </a:xfrm>
            <a:custGeom>
              <a:avLst/>
              <a:gdLst/>
              <a:ahLst/>
              <a:cxnLst/>
              <a:rect l="l" t="t" r="r" b="b"/>
              <a:pathLst>
                <a:path w="1246" h="465" extrusionOk="0">
                  <a:moveTo>
                    <a:pt x="1115" y="1"/>
                  </a:moveTo>
                  <a:lnTo>
                    <a:pt x="1078" y="19"/>
                  </a:lnTo>
                  <a:lnTo>
                    <a:pt x="967" y="112"/>
                  </a:lnTo>
                  <a:lnTo>
                    <a:pt x="855" y="186"/>
                  </a:lnTo>
                  <a:lnTo>
                    <a:pt x="744" y="242"/>
                  </a:lnTo>
                  <a:lnTo>
                    <a:pt x="614" y="279"/>
                  </a:lnTo>
                  <a:lnTo>
                    <a:pt x="484" y="298"/>
                  </a:lnTo>
                  <a:lnTo>
                    <a:pt x="354" y="298"/>
                  </a:lnTo>
                  <a:lnTo>
                    <a:pt x="224" y="279"/>
                  </a:lnTo>
                  <a:lnTo>
                    <a:pt x="75" y="224"/>
                  </a:lnTo>
                  <a:lnTo>
                    <a:pt x="38" y="224"/>
                  </a:lnTo>
                  <a:lnTo>
                    <a:pt x="1" y="261"/>
                  </a:lnTo>
                  <a:lnTo>
                    <a:pt x="1" y="316"/>
                  </a:lnTo>
                  <a:lnTo>
                    <a:pt x="20" y="335"/>
                  </a:lnTo>
                  <a:lnTo>
                    <a:pt x="38" y="354"/>
                  </a:lnTo>
                  <a:lnTo>
                    <a:pt x="187" y="409"/>
                  </a:lnTo>
                  <a:lnTo>
                    <a:pt x="335" y="446"/>
                  </a:lnTo>
                  <a:lnTo>
                    <a:pt x="502" y="465"/>
                  </a:lnTo>
                  <a:lnTo>
                    <a:pt x="651" y="465"/>
                  </a:lnTo>
                  <a:lnTo>
                    <a:pt x="800" y="428"/>
                  </a:lnTo>
                  <a:lnTo>
                    <a:pt x="948" y="354"/>
                  </a:lnTo>
                  <a:lnTo>
                    <a:pt x="1097" y="279"/>
                  </a:lnTo>
                  <a:lnTo>
                    <a:pt x="1208" y="168"/>
                  </a:lnTo>
                  <a:lnTo>
                    <a:pt x="1227" y="131"/>
                  </a:lnTo>
                  <a:lnTo>
                    <a:pt x="1245" y="94"/>
                  </a:lnTo>
                  <a:lnTo>
                    <a:pt x="1227" y="56"/>
                  </a:lnTo>
                  <a:lnTo>
                    <a:pt x="1208" y="38"/>
                  </a:lnTo>
                  <a:lnTo>
                    <a:pt x="1171" y="19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95;p43">
              <a:extLst>
                <a:ext uri="{FF2B5EF4-FFF2-40B4-BE49-F238E27FC236}">
                  <a16:creationId xmlns:a16="http://schemas.microsoft.com/office/drawing/2014/main" id="{CE0B3CB5-66C5-515A-AF0E-D0777C2BB3DA}"/>
                </a:ext>
              </a:extLst>
            </p:cNvPr>
            <p:cNvSpPr/>
            <p:nvPr/>
          </p:nvSpPr>
          <p:spPr>
            <a:xfrm>
              <a:off x="7163683" y="1417103"/>
              <a:ext cx="97544" cy="96465"/>
            </a:xfrm>
            <a:custGeom>
              <a:avLst/>
              <a:gdLst/>
              <a:ahLst/>
              <a:cxnLst/>
              <a:rect l="l" t="t" r="r" b="b"/>
              <a:pathLst>
                <a:path w="3344" h="3307" extrusionOk="0">
                  <a:moveTo>
                    <a:pt x="1356" y="1"/>
                  </a:moveTo>
                  <a:lnTo>
                    <a:pt x="1356" y="112"/>
                  </a:lnTo>
                  <a:lnTo>
                    <a:pt x="1319" y="224"/>
                  </a:lnTo>
                  <a:lnTo>
                    <a:pt x="1264" y="335"/>
                  </a:lnTo>
                  <a:lnTo>
                    <a:pt x="1189" y="428"/>
                  </a:lnTo>
                  <a:lnTo>
                    <a:pt x="1096" y="521"/>
                  </a:lnTo>
                  <a:lnTo>
                    <a:pt x="985" y="614"/>
                  </a:lnTo>
                  <a:lnTo>
                    <a:pt x="781" y="762"/>
                  </a:lnTo>
                  <a:lnTo>
                    <a:pt x="911" y="948"/>
                  </a:lnTo>
                  <a:lnTo>
                    <a:pt x="1059" y="1097"/>
                  </a:lnTo>
                  <a:lnTo>
                    <a:pt x="1245" y="1208"/>
                  </a:lnTo>
                  <a:lnTo>
                    <a:pt x="1449" y="1282"/>
                  </a:lnTo>
                  <a:lnTo>
                    <a:pt x="1505" y="1301"/>
                  </a:lnTo>
                  <a:lnTo>
                    <a:pt x="1524" y="1338"/>
                  </a:lnTo>
                  <a:lnTo>
                    <a:pt x="1542" y="1375"/>
                  </a:lnTo>
                  <a:lnTo>
                    <a:pt x="1561" y="1412"/>
                  </a:lnTo>
                  <a:lnTo>
                    <a:pt x="1616" y="1431"/>
                  </a:lnTo>
                  <a:lnTo>
                    <a:pt x="1635" y="1468"/>
                  </a:lnTo>
                  <a:lnTo>
                    <a:pt x="1654" y="1505"/>
                  </a:lnTo>
                  <a:lnTo>
                    <a:pt x="1728" y="1914"/>
                  </a:lnTo>
                  <a:lnTo>
                    <a:pt x="1728" y="1988"/>
                  </a:lnTo>
                  <a:lnTo>
                    <a:pt x="1672" y="2062"/>
                  </a:lnTo>
                  <a:lnTo>
                    <a:pt x="855" y="2657"/>
                  </a:lnTo>
                  <a:lnTo>
                    <a:pt x="447" y="2954"/>
                  </a:lnTo>
                  <a:lnTo>
                    <a:pt x="1" y="3214"/>
                  </a:lnTo>
                  <a:lnTo>
                    <a:pt x="57" y="3307"/>
                  </a:lnTo>
                  <a:lnTo>
                    <a:pt x="874" y="2824"/>
                  </a:lnTo>
                  <a:lnTo>
                    <a:pt x="1691" y="2359"/>
                  </a:lnTo>
                  <a:lnTo>
                    <a:pt x="2508" y="1914"/>
                  </a:lnTo>
                  <a:lnTo>
                    <a:pt x="3344" y="1468"/>
                  </a:lnTo>
                  <a:lnTo>
                    <a:pt x="3306" y="1394"/>
                  </a:lnTo>
                  <a:lnTo>
                    <a:pt x="3046" y="1524"/>
                  </a:lnTo>
                  <a:lnTo>
                    <a:pt x="3028" y="1524"/>
                  </a:lnTo>
                  <a:lnTo>
                    <a:pt x="2991" y="1542"/>
                  </a:lnTo>
                  <a:lnTo>
                    <a:pt x="2954" y="1542"/>
                  </a:lnTo>
                  <a:lnTo>
                    <a:pt x="2898" y="1524"/>
                  </a:lnTo>
                  <a:lnTo>
                    <a:pt x="2861" y="1505"/>
                  </a:lnTo>
                  <a:lnTo>
                    <a:pt x="2712" y="1264"/>
                  </a:lnTo>
                  <a:lnTo>
                    <a:pt x="2564" y="1059"/>
                  </a:lnTo>
                  <a:lnTo>
                    <a:pt x="2396" y="855"/>
                  </a:lnTo>
                  <a:lnTo>
                    <a:pt x="2229" y="688"/>
                  </a:lnTo>
                  <a:lnTo>
                    <a:pt x="2044" y="502"/>
                  </a:lnTo>
                  <a:lnTo>
                    <a:pt x="1839" y="354"/>
                  </a:lnTo>
                  <a:lnTo>
                    <a:pt x="1635" y="205"/>
                  </a:lnTo>
                  <a:lnTo>
                    <a:pt x="1394" y="57"/>
                  </a:lnTo>
                  <a:lnTo>
                    <a:pt x="1375" y="3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96;p43">
              <a:extLst>
                <a:ext uri="{FF2B5EF4-FFF2-40B4-BE49-F238E27FC236}">
                  <a16:creationId xmlns:a16="http://schemas.microsoft.com/office/drawing/2014/main" id="{F13D1E87-6737-9BF0-2C2F-282665505871}"/>
                </a:ext>
              </a:extLst>
            </p:cNvPr>
            <p:cNvSpPr/>
            <p:nvPr/>
          </p:nvSpPr>
          <p:spPr>
            <a:xfrm>
              <a:off x="7239526" y="1162362"/>
              <a:ext cx="13564" cy="16277"/>
            </a:xfrm>
            <a:custGeom>
              <a:avLst/>
              <a:gdLst/>
              <a:ahLst/>
              <a:cxnLst/>
              <a:rect l="l" t="t" r="r" b="b"/>
              <a:pathLst>
                <a:path w="465" h="558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131" y="186"/>
                  </a:lnTo>
                  <a:lnTo>
                    <a:pt x="205" y="260"/>
                  </a:lnTo>
                  <a:lnTo>
                    <a:pt x="279" y="372"/>
                  </a:lnTo>
                  <a:lnTo>
                    <a:pt x="298" y="502"/>
                  </a:lnTo>
                  <a:lnTo>
                    <a:pt x="316" y="520"/>
                  </a:lnTo>
                  <a:lnTo>
                    <a:pt x="335" y="539"/>
                  </a:lnTo>
                  <a:lnTo>
                    <a:pt x="391" y="557"/>
                  </a:lnTo>
                  <a:lnTo>
                    <a:pt x="446" y="520"/>
                  </a:lnTo>
                  <a:lnTo>
                    <a:pt x="465" y="483"/>
                  </a:lnTo>
                  <a:lnTo>
                    <a:pt x="446" y="446"/>
                  </a:lnTo>
                  <a:lnTo>
                    <a:pt x="409" y="316"/>
                  </a:lnTo>
                  <a:lnTo>
                    <a:pt x="316" y="186"/>
                  </a:lnTo>
                  <a:lnTo>
                    <a:pt x="224" y="7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97;p43">
              <a:extLst>
                <a:ext uri="{FF2B5EF4-FFF2-40B4-BE49-F238E27FC236}">
                  <a16:creationId xmlns:a16="http://schemas.microsoft.com/office/drawing/2014/main" id="{A085E598-402E-6652-29DE-E9A95A890988}"/>
                </a:ext>
              </a:extLst>
            </p:cNvPr>
            <p:cNvSpPr/>
            <p:nvPr/>
          </p:nvSpPr>
          <p:spPr>
            <a:xfrm>
              <a:off x="7210268" y="1412786"/>
              <a:ext cx="41217" cy="37396"/>
            </a:xfrm>
            <a:custGeom>
              <a:avLst/>
              <a:gdLst/>
              <a:ahLst/>
              <a:cxnLst/>
              <a:rect l="l" t="t" r="r" b="b"/>
              <a:pathLst>
                <a:path w="1413" h="1282" extrusionOk="0">
                  <a:moveTo>
                    <a:pt x="335" y="0"/>
                  </a:moveTo>
                  <a:lnTo>
                    <a:pt x="261" y="38"/>
                  </a:lnTo>
                  <a:lnTo>
                    <a:pt x="168" y="75"/>
                  </a:lnTo>
                  <a:lnTo>
                    <a:pt x="1" y="130"/>
                  </a:lnTo>
                  <a:lnTo>
                    <a:pt x="187" y="223"/>
                  </a:lnTo>
                  <a:lnTo>
                    <a:pt x="372" y="335"/>
                  </a:lnTo>
                  <a:lnTo>
                    <a:pt x="558" y="465"/>
                  </a:lnTo>
                  <a:lnTo>
                    <a:pt x="744" y="595"/>
                  </a:lnTo>
                  <a:lnTo>
                    <a:pt x="911" y="762"/>
                  </a:lnTo>
                  <a:lnTo>
                    <a:pt x="1059" y="910"/>
                  </a:lnTo>
                  <a:lnTo>
                    <a:pt x="1189" y="1096"/>
                  </a:lnTo>
                  <a:lnTo>
                    <a:pt x="1319" y="1282"/>
                  </a:lnTo>
                  <a:lnTo>
                    <a:pt x="1412" y="817"/>
                  </a:lnTo>
                  <a:lnTo>
                    <a:pt x="1282" y="762"/>
                  </a:lnTo>
                  <a:lnTo>
                    <a:pt x="1134" y="688"/>
                  </a:lnTo>
                  <a:lnTo>
                    <a:pt x="1004" y="576"/>
                  </a:lnTo>
                  <a:lnTo>
                    <a:pt x="855" y="46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98;p43">
              <a:extLst>
                <a:ext uri="{FF2B5EF4-FFF2-40B4-BE49-F238E27FC236}">
                  <a16:creationId xmlns:a16="http://schemas.microsoft.com/office/drawing/2014/main" id="{6519E80E-CA79-0493-E508-EEB793E8D481}"/>
                </a:ext>
              </a:extLst>
            </p:cNvPr>
            <p:cNvSpPr/>
            <p:nvPr/>
          </p:nvSpPr>
          <p:spPr>
            <a:xfrm>
              <a:off x="6832713" y="1455579"/>
              <a:ext cx="397091" cy="127881"/>
            </a:xfrm>
            <a:custGeom>
              <a:avLst/>
              <a:gdLst/>
              <a:ahLst/>
              <a:cxnLst/>
              <a:rect l="l" t="t" r="r" b="b"/>
              <a:pathLst>
                <a:path w="13613" h="4384" extrusionOk="0">
                  <a:moveTo>
                    <a:pt x="4160" y="2860"/>
                  </a:moveTo>
                  <a:lnTo>
                    <a:pt x="4624" y="3027"/>
                  </a:lnTo>
                  <a:lnTo>
                    <a:pt x="5107" y="3195"/>
                  </a:lnTo>
                  <a:lnTo>
                    <a:pt x="5126" y="3213"/>
                  </a:lnTo>
                  <a:lnTo>
                    <a:pt x="5144" y="3232"/>
                  </a:lnTo>
                  <a:lnTo>
                    <a:pt x="5163" y="3269"/>
                  </a:lnTo>
                  <a:lnTo>
                    <a:pt x="5144" y="3287"/>
                  </a:lnTo>
                  <a:lnTo>
                    <a:pt x="5126" y="3325"/>
                  </a:lnTo>
                  <a:lnTo>
                    <a:pt x="5107" y="3343"/>
                  </a:lnTo>
                  <a:lnTo>
                    <a:pt x="5089" y="3343"/>
                  </a:lnTo>
                  <a:lnTo>
                    <a:pt x="5051" y="3325"/>
                  </a:lnTo>
                  <a:lnTo>
                    <a:pt x="4587" y="3139"/>
                  </a:lnTo>
                  <a:lnTo>
                    <a:pt x="4123" y="2972"/>
                  </a:lnTo>
                  <a:lnTo>
                    <a:pt x="4086" y="2935"/>
                  </a:lnTo>
                  <a:lnTo>
                    <a:pt x="4086" y="2897"/>
                  </a:lnTo>
                  <a:lnTo>
                    <a:pt x="4104" y="2860"/>
                  </a:lnTo>
                  <a:close/>
                  <a:moveTo>
                    <a:pt x="3399" y="2897"/>
                  </a:moveTo>
                  <a:lnTo>
                    <a:pt x="3696" y="3009"/>
                  </a:lnTo>
                  <a:lnTo>
                    <a:pt x="4011" y="3139"/>
                  </a:lnTo>
                  <a:lnTo>
                    <a:pt x="4624" y="3399"/>
                  </a:lnTo>
                  <a:lnTo>
                    <a:pt x="4661" y="3417"/>
                  </a:lnTo>
                  <a:lnTo>
                    <a:pt x="4680" y="3455"/>
                  </a:lnTo>
                  <a:lnTo>
                    <a:pt x="4680" y="3473"/>
                  </a:lnTo>
                  <a:lnTo>
                    <a:pt x="4680" y="3510"/>
                  </a:lnTo>
                  <a:lnTo>
                    <a:pt x="4661" y="3529"/>
                  </a:lnTo>
                  <a:lnTo>
                    <a:pt x="4624" y="3547"/>
                  </a:lnTo>
                  <a:lnTo>
                    <a:pt x="4569" y="3547"/>
                  </a:lnTo>
                  <a:lnTo>
                    <a:pt x="3956" y="3269"/>
                  </a:lnTo>
                  <a:lnTo>
                    <a:pt x="3659" y="3120"/>
                  </a:lnTo>
                  <a:lnTo>
                    <a:pt x="3362" y="2972"/>
                  </a:lnTo>
                  <a:lnTo>
                    <a:pt x="3343" y="2935"/>
                  </a:lnTo>
                  <a:lnTo>
                    <a:pt x="3343" y="2916"/>
                  </a:lnTo>
                  <a:lnTo>
                    <a:pt x="3362" y="2897"/>
                  </a:lnTo>
                  <a:close/>
                  <a:moveTo>
                    <a:pt x="19" y="0"/>
                  </a:moveTo>
                  <a:lnTo>
                    <a:pt x="0" y="205"/>
                  </a:lnTo>
                  <a:lnTo>
                    <a:pt x="0" y="409"/>
                  </a:lnTo>
                  <a:lnTo>
                    <a:pt x="56" y="613"/>
                  </a:lnTo>
                  <a:lnTo>
                    <a:pt x="112" y="818"/>
                  </a:lnTo>
                  <a:lnTo>
                    <a:pt x="205" y="1003"/>
                  </a:lnTo>
                  <a:lnTo>
                    <a:pt x="316" y="1208"/>
                  </a:lnTo>
                  <a:lnTo>
                    <a:pt x="465" y="1393"/>
                  </a:lnTo>
                  <a:lnTo>
                    <a:pt x="613" y="1560"/>
                  </a:lnTo>
                  <a:lnTo>
                    <a:pt x="799" y="1746"/>
                  </a:lnTo>
                  <a:lnTo>
                    <a:pt x="984" y="1913"/>
                  </a:lnTo>
                  <a:lnTo>
                    <a:pt x="1189" y="2062"/>
                  </a:lnTo>
                  <a:lnTo>
                    <a:pt x="1412" y="2229"/>
                  </a:lnTo>
                  <a:lnTo>
                    <a:pt x="1894" y="2526"/>
                  </a:lnTo>
                  <a:lnTo>
                    <a:pt x="2414" y="2805"/>
                  </a:lnTo>
                  <a:lnTo>
                    <a:pt x="2953" y="3065"/>
                  </a:lnTo>
                  <a:lnTo>
                    <a:pt x="3510" y="3287"/>
                  </a:lnTo>
                  <a:lnTo>
                    <a:pt x="4049" y="3492"/>
                  </a:lnTo>
                  <a:lnTo>
                    <a:pt x="4587" y="3677"/>
                  </a:lnTo>
                  <a:lnTo>
                    <a:pt x="5089" y="3826"/>
                  </a:lnTo>
                  <a:lnTo>
                    <a:pt x="5553" y="3975"/>
                  </a:lnTo>
                  <a:lnTo>
                    <a:pt x="5961" y="4067"/>
                  </a:lnTo>
                  <a:lnTo>
                    <a:pt x="6296" y="4142"/>
                  </a:lnTo>
                  <a:lnTo>
                    <a:pt x="6611" y="4197"/>
                  </a:lnTo>
                  <a:lnTo>
                    <a:pt x="7038" y="4253"/>
                  </a:lnTo>
                  <a:lnTo>
                    <a:pt x="7540" y="4309"/>
                  </a:lnTo>
                  <a:lnTo>
                    <a:pt x="8116" y="4365"/>
                  </a:lnTo>
                  <a:lnTo>
                    <a:pt x="8728" y="4383"/>
                  </a:lnTo>
                  <a:lnTo>
                    <a:pt x="9378" y="4383"/>
                  </a:lnTo>
                  <a:lnTo>
                    <a:pt x="10047" y="4365"/>
                  </a:lnTo>
                  <a:lnTo>
                    <a:pt x="10697" y="4309"/>
                  </a:lnTo>
                  <a:lnTo>
                    <a:pt x="11013" y="4272"/>
                  </a:lnTo>
                  <a:lnTo>
                    <a:pt x="11328" y="4216"/>
                  </a:lnTo>
                  <a:lnTo>
                    <a:pt x="11625" y="4160"/>
                  </a:lnTo>
                  <a:lnTo>
                    <a:pt x="11923" y="4086"/>
                  </a:lnTo>
                  <a:lnTo>
                    <a:pt x="12201" y="4012"/>
                  </a:lnTo>
                  <a:lnTo>
                    <a:pt x="12461" y="3900"/>
                  </a:lnTo>
                  <a:lnTo>
                    <a:pt x="12684" y="3789"/>
                  </a:lnTo>
                  <a:lnTo>
                    <a:pt x="12907" y="3677"/>
                  </a:lnTo>
                  <a:lnTo>
                    <a:pt x="13092" y="3529"/>
                  </a:lnTo>
                  <a:lnTo>
                    <a:pt x="13260" y="3380"/>
                  </a:lnTo>
                  <a:lnTo>
                    <a:pt x="13390" y="3195"/>
                  </a:lnTo>
                  <a:lnTo>
                    <a:pt x="13501" y="3009"/>
                  </a:lnTo>
                  <a:lnTo>
                    <a:pt x="13575" y="2805"/>
                  </a:lnTo>
                  <a:lnTo>
                    <a:pt x="13612" y="2582"/>
                  </a:lnTo>
                  <a:lnTo>
                    <a:pt x="13612" y="2322"/>
                  </a:lnTo>
                  <a:lnTo>
                    <a:pt x="13557" y="2062"/>
                  </a:lnTo>
                  <a:lnTo>
                    <a:pt x="11793" y="3009"/>
                  </a:lnTo>
                  <a:lnTo>
                    <a:pt x="10010" y="3975"/>
                  </a:lnTo>
                  <a:lnTo>
                    <a:pt x="9973" y="3993"/>
                  </a:lnTo>
                  <a:lnTo>
                    <a:pt x="9954" y="3993"/>
                  </a:lnTo>
                  <a:lnTo>
                    <a:pt x="9898" y="3956"/>
                  </a:lnTo>
                  <a:lnTo>
                    <a:pt x="9880" y="3900"/>
                  </a:lnTo>
                  <a:lnTo>
                    <a:pt x="9898" y="3863"/>
                  </a:lnTo>
                  <a:lnTo>
                    <a:pt x="9917" y="3845"/>
                  </a:lnTo>
                  <a:lnTo>
                    <a:pt x="9880" y="3826"/>
                  </a:lnTo>
                  <a:lnTo>
                    <a:pt x="9843" y="3863"/>
                  </a:lnTo>
                  <a:lnTo>
                    <a:pt x="9768" y="3863"/>
                  </a:lnTo>
                  <a:lnTo>
                    <a:pt x="9713" y="3845"/>
                  </a:lnTo>
                  <a:lnTo>
                    <a:pt x="9193" y="3547"/>
                  </a:lnTo>
                  <a:lnTo>
                    <a:pt x="8728" y="3473"/>
                  </a:lnTo>
                  <a:lnTo>
                    <a:pt x="8264" y="3399"/>
                  </a:lnTo>
                  <a:lnTo>
                    <a:pt x="7800" y="3306"/>
                  </a:lnTo>
                  <a:lnTo>
                    <a:pt x="7336" y="3195"/>
                  </a:lnTo>
                  <a:lnTo>
                    <a:pt x="6871" y="3083"/>
                  </a:lnTo>
                  <a:lnTo>
                    <a:pt x="6426" y="2953"/>
                  </a:lnTo>
                  <a:lnTo>
                    <a:pt x="5980" y="2805"/>
                  </a:lnTo>
                  <a:lnTo>
                    <a:pt x="5534" y="2637"/>
                  </a:lnTo>
                  <a:lnTo>
                    <a:pt x="5089" y="2470"/>
                  </a:lnTo>
                  <a:lnTo>
                    <a:pt x="4661" y="2285"/>
                  </a:lnTo>
                  <a:lnTo>
                    <a:pt x="4234" y="2080"/>
                  </a:lnTo>
                  <a:lnTo>
                    <a:pt x="3807" y="1858"/>
                  </a:lnTo>
                  <a:lnTo>
                    <a:pt x="3399" y="1635"/>
                  </a:lnTo>
                  <a:lnTo>
                    <a:pt x="2990" y="1393"/>
                  </a:lnTo>
                  <a:lnTo>
                    <a:pt x="2600" y="1133"/>
                  </a:lnTo>
                  <a:lnTo>
                    <a:pt x="2210" y="855"/>
                  </a:lnTo>
                  <a:lnTo>
                    <a:pt x="1653" y="650"/>
                  </a:lnTo>
                  <a:lnTo>
                    <a:pt x="1096" y="446"/>
                  </a:lnTo>
                  <a:lnTo>
                    <a:pt x="557" y="22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99;p43">
              <a:extLst>
                <a:ext uri="{FF2B5EF4-FFF2-40B4-BE49-F238E27FC236}">
                  <a16:creationId xmlns:a16="http://schemas.microsoft.com/office/drawing/2014/main" id="{C52517B1-DA96-3B66-FF8E-5CDD44F11A82}"/>
                </a:ext>
              </a:extLst>
            </p:cNvPr>
            <p:cNvSpPr/>
            <p:nvPr/>
          </p:nvSpPr>
          <p:spPr>
            <a:xfrm>
              <a:off x="7206476" y="1168313"/>
              <a:ext cx="16831" cy="14643"/>
            </a:xfrm>
            <a:custGeom>
              <a:avLst/>
              <a:gdLst/>
              <a:ahLst/>
              <a:cxnLst/>
              <a:rect l="l" t="t" r="r" b="b"/>
              <a:pathLst>
                <a:path w="577" h="502" extrusionOk="0">
                  <a:moveTo>
                    <a:pt x="149" y="1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31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57" y="390"/>
                  </a:lnTo>
                  <a:lnTo>
                    <a:pt x="112" y="428"/>
                  </a:lnTo>
                  <a:lnTo>
                    <a:pt x="168" y="465"/>
                  </a:lnTo>
                  <a:lnTo>
                    <a:pt x="242" y="483"/>
                  </a:lnTo>
                  <a:lnTo>
                    <a:pt x="391" y="502"/>
                  </a:lnTo>
                  <a:lnTo>
                    <a:pt x="521" y="483"/>
                  </a:lnTo>
                  <a:lnTo>
                    <a:pt x="558" y="465"/>
                  </a:lnTo>
                  <a:lnTo>
                    <a:pt x="577" y="446"/>
                  </a:lnTo>
                  <a:lnTo>
                    <a:pt x="577" y="390"/>
                  </a:lnTo>
                  <a:lnTo>
                    <a:pt x="558" y="335"/>
                  </a:lnTo>
                  <a:lnTo>
                    <a:pt x="539" y="335"/>
                  </a:lnTo>
                  <a:lnTo>
                    <a:pt x="502" y="316"/>
                  </a:lnTo>
                  <a:lnTo>
                    <a:pt x="298" y="316"/>
                  </a:lnTo>
                  <a:lnTo>
                    <a:pt x="242" y="298"/>
                  </a:lnTo>
                  <a:lnTo>
                    <a:pt x="187" y="260"/>
                  </a:lnTo>
                  <a:lnTo>
                    <a:pt x="149" y="205"/>
                  </a:lnTo>
                  <a:lnTo>
                    <a:pt x="149" y="149"/>
                  </a:lnTo>
                  <a:lnTo>
                    <a:pt x="168" y="131"/>
                  </a:lnTo>
                  <a:lnTo>
                    <a:pt x="187" y="112"/>
                  </a:lnTo>
                  <a:lnTo>
                    <a:pt x="224" y="75"/>
                  </a:lnTo>
                  <a:lnTo>
                    <a:pt x="205" y="38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00;p43">
              <a:extLst>
                <a:ext uri="{FF2B5EF4-FFF2-40B4-BE49-F238E27FC236}">
                  <a16:creationId xmlns:a16="http://schemas.microsoft.com/office/drawing/2014/main" id="{EADF70C6-FB5B-944F-8E55-3B4CA4A087F2}"/>
                </a:ext>
              </a:extLst>
            </p:cNvPr>
            <p:cNvSpPr/>
            <p:nvPr/>
          </p:nvSpPr>
          <p:spPr>
            <a:xfrm>
              <a:off x="6837585" y="1238346"/>
              <a:ext cx="381398" cy="172307"/>
            </a:xfrm>
            <a:custGeom>
              <a:avLst/>
              <a:gdLst/>
              <a:ahLst/>
              <a:cxnLst/>
              <a:rect l="l" t="t" r="r" b="b"/>
              <a:pathLst>
                <a:path w="13075" h="5907" extrusionOk="0">
                  <a:moveTo>
                    <a:pt x="1375" y="2452"/>
                  </a:moveTo>
                  <a:lnTo>
                    <a:pt x="1393" y="2471"/>
                  </a:lnTo>
                  <a:lnTo>
                    <a:pt x="1430" y="2563"/>
                  </a:lnTo>
                  <a:lnTo>
                    <a:pt x="1486" y="2638"/>
                  </a:lnTo>
                  <a:lnTo>
                    <a:pt x="1560" y="2693"/>
                  </a:lnTo>
                  <a:lnTo>
                    <a:pt x="1635" y="2768"/>
                  </a:lnTo>
                  <a:lnTo>
                    <a:pt x="1709" y="2805"/>
                  </a:lnTo>
                  <a:lnTo>
                    <a:pt x="1802" y="2842"/>
                  </a:lnTo>
                  <a:lnTo>
                    <a:pt x="1895" y="2861"/>
                  </a:lnTo>
                  <a:lnTo>
                    <a:pt x="1987" y="2861"/>
                  </a:lnTo>
                  <a:lnTo>
                    <a:pt x="2025" y="2879"/>
                  </a:lnTo>
                  <a:lnTo>
                    <a:pt x="2043" y="2898"/>
                  </a:lnTo>
                  <a:lnTo>
                    <a:pt x="2062" y="2935"/>
                  </a:lnTo>
                  <a:lnTo>
                    <a:pt x="2043" y="2991"/>
                  </a:lnTo>
                  <a:lnTo>
                    <a:pt x="2025" y="3009"/>
                  </a:lnTo>
                  <a:lnTo>
                    <a:pt x="1876" y="3009"/>
                  </a:lnTo>
                  <a:lnTo>
                    <a:pt x="1765" y="2972"/>
                  </a:lnTo>
                  <a:lnTo>
                    <a:pt x="1672" y="2935"/>
                  </a:lnTo>
                  <a:lnTo>
                    <a:pt x="1579" y="2861"/>
                  </a:lnTo>
                  <a:lnTo>
                    <a:pt x="1486" y="2786"/>
                  </a:lnTo>
                  <a:lnTo>
                    <a:pt x="1412" y="2712"/>
                  </a:lnTo>
                  <a:lnTo>
                    <a:pt x="1356" y="2601"/>
                  </a:lnTo>
                  <a:lnTo>
                    <a:pt x="1319" y="2489"/>
                  </a:lnTo>
                  <a:lnTo>
                    <a:pt x="1319" y="2471"/>
                  </a:lnTo>
                  <a:lnTo>
                    <a:pt x="1337" y="2452"/>
                  </a:lnTo>
                  <a:close/>
                  <a:moveTo>
                    <a:pt x="873" y="2396"/>
                  </a:moveTo>
                  <a:lnTo>
                    <a:pt x="910" y="2415"/>
                  </a:lnTo>
                  <a:lnTo>
                    <a:pt x="1115" y="2656"/>
                  </a:lnTo>
                  <a:lnTo>
                    <a:pt x="1226" y="2786"/>
                  </a:lnTo>
                  <a:lnTo>
                    <a:pt x="1337" y="2898"/>
                  </a:lnTo>
                  <a:lnTo>
                    <a:pt x="1467" y="2991"/>
                  </a:lnTo>
                  <a:lnTo>
                    <a:pt x="1616" y="3083"/>
                  </a:lnTo>
                  <a:lnTo>
                    <a:pt x="1895" y="3232"/>
                  </a:lnTo>
                  <a:lnTo>
                    <a:pt x="1913" y="3269"/>
                  </a:lnTo>
                  <a:lnTo>
                    <a:pt x="1913" y="3306"/>
                  </a:lnTo>
                  <a:lnTo>
                    <a:pt x="1895" y="3343"/>
                  </a:lnTo>
                  <a:lnTo>
                    <a:pt x="1839" y="3343"/>
                  </a:lnTo>
                  <a:lnTo>
                    <a:pt x="1690" y="3288"/>
                  </a:lnTo>
                  <a:lnTo>
                    <a:pt x="1523" y="3213"/>
                  </a:lnTo>
                  <a:lnTo>
                    <a:pt x="1393" y="3121"/>
                  </a:lnTo>
                  <a:lnTo>
                    <a:pt x="1245" y="3009"/>
                  </a:lnTo>
                  <a:lnTo>
                    <a:pt x="1133" y="2879"/>
                  </a:lnTo>
                  <a:lnTo>
                    <a:pt x="1022" y="2749"/>
                  </a:lnTo>
                  <a:lnTo>
                    <a:pt x="910" y="2601"/>
                  </a:lnTo>
                  <a:lnTo>
                    <a:pt x="836" y="2452"/>
                  </a:lnTo>
                  <a:lnTo>
                    <a:pt x="836" y="2415"/>
                  </a:lnTo>
                  <a:lnTo>
                    <a:pt x="855" y="2396"/>
                  </a:lnTo>
                  <a:close/>
                  <a:moveTo>
                    <a:pt x="0" y="1"/>
                  </a:moveTo>
                  <a:lnTo>
                    <a:pt x="56" y="502"/>
                  </a:lnTo>
                  <a:lnTo>
                    <a:pt x="112" y="985"/>
                  </a:lnTo>
                  <a:lnTo>
                    <a:pt x="223" y="1449"/>
                  </a:lnTo>
                  <a:lnTo>
                    <a:pt x="279" y="1672"/>
                  </a:lnTo>
                  <a:lnTo>
                    <a:pt x="372" y="1895"/>
                  </a:lnTo>
                  <a:lnTo>
                    <a:pt x="446" y="2118"/>
                  </a:lnTo>
                  <a:lnTo>
                    <a:pt x="558" y="2322"/>
                  </a:lnTo>
                  <a:lnTo>
                    <a:pt x="669" y="2526"/>
                  </a:lnTo>
                  <a:lnTo>
                    <a:pt x="817" y="2731"/>
                  </a:lnTo>
                  <a:lnTo>
                    <a:pt x="966" y="2898"/>
                  </a:lnTo>
                  <a:lnTo>
                    <a:pt x="1133" y="3083"/>
                  </a:lnTo>
                  <a:lnTo>
                    <a:pt x="1319" y="3251"/>
                  </a:lnTo>
                  <a:lnTo>
                    <a:pt x="1523" y="3399"/>
                  </a:lnTo>
                  <a:lnTo>
                    <a:pt x="1969" y="3678"/>
                  </a:lnTo>
                  <a:lnTo>
                    <a:pt x="2415" y="3956"/>
                  </a:lnTo>
                  <a:lnTo>
                    <a:pt x="2879" y="4198"/>
                  </a:lnTo>
                  <a:lnTo>
                    <a:pt x="3343" y="4439"/>
                  </a:lnTo>
                  <a:lnTo>
                    <a:pt x="3826" y="4662"/>
                  </a:lnTo>
                  <a:lnTo>
                    <a:pt x="4309" y="4848"/>
                  </a:lnTo>
                  <a:lnTo>
                    <a:pt x="4810" y="5033"/>
                  </a:lnTo>
                  <a:lnTo>
                    <a:pt x="5293" y="5219"/>
                  </a:lnTo>
                  <a:lnTo>
                    <a:pt x="5739" y="5349"/>
                  </a:lnTo>
                  <a:lnTo>
                    <a:pt x="6259" y="5479"/>
                  </a:lnTo>
                  <a:lnTo>
                    <a:pt x="6834" y="5609"/>
                  </a:lnTo>
                  <a:lnTo>
                    <a:pt x="7466" y="5720"/>
                  </a:lnTo>
                  <a:lnTo>
                    <a:pt x="8097" y="5813"/>
                  </a:lnTo>
                  <a:lnTo>
                    <a:pt x="8766" y="5869"/>
                  </a:lnTo>
                  <a:lnTo>
                    <a:pt x="9416" y="5906"/>
                  </a:lnTo>
                  <a:lnTo>
                    <a:pt x="9750" y="5888"/>
                  </a:lnTo>
                  <a:lnTo>
                    <a:pt x="10066" y="5869"/>
                  </a:lnTo>
                  <a:lnTo>
                    <a:pt x="10381" y="5850"/>
                  </a:lnTo>
                  <a:lnTo>
                    <a:pt x="10697" y="5813"/>
                  </a:lnTo>
                  <a:lnTo>
                    <a:pt x="10976" y="5739"/>
                  </a:lnTo>
                  <a:lnTo>
                    <a:pt x="11273" y="5665"/>
                  </a:lnTo>
                  <a:lnTo>
                    <a:pt x="11533" y="5572"/>
                  </a:lnTo>
                  <a:lnTo>
                    <a:pt x="11793" y="5479"/>
                  </a:lnTo>
                  <a:lnTo>
                    <a:pt x="12016" y="5349"/>
                  </a:lnTo>
                  <a:lnTo>
                    <a:pt x="12238" y="5200"/>
                  </a:lnTo>
                  <a:lnTo>
                    <a:pt x="12424" y="5033"/>
                  </a:lnTo>
                  <a:lnTo>
                    <a:pt x="12610" y="4848"/>
                  </a:lnTo>
                  <a:lnTo>
                    <a:pt x="12758" y="4625"/>
                  </a:lnTo>
                  <a:lnTo>
                    <a:pt x="12870" y="4402"/>
                  </a:lnTo>
                  <a:lnTo>
                    <a:pt x="12963" y="4142"/>
                  </a:lnTo>
                  <a:lnTo>
                    <a:pt x="13037" y="3863"/>
                  </a:lnTo>
                  <a:lnTo>
                    <a:pt x="13074" y="3548"/>
                  </a:lnTo>
                  <a:lnTo>
                    <a:pt x="13074" y="3213"/>
                  </a:lnTo>
                  <a:lnTo>
                    <a:pt x="12981" y="3381"/>
                  </a:lnTo>
                  <a:lnTo>
                    <a:pt x="12888" y="3529"/>
                  </a:lnTo>
                  <a:lnTo>
                    <a:pt x="12758" y="3678"/>
                  </a:lnTo>
                  <a:lnTo>
                    <a:pt x="12628" y="3826"/>
                  </a:lnTo>
                  <a:lnTo>
                    <a:pt x="12480" y="3956"/>
                  </a:lnTo>
                  <a:lnTo>
                    <a:pt x="12331" y="4068"/>
                  </a:lnTo>
                  <a:lnTo>
                    <a:pt x="12164" y="4179"/>
                  </a:lnTo>
                  <a:lnTo>
                    <a:pt x="11978" y="4272"/>
                  </a:lnTo>
                  <a:lnTo>
                    <a:pt x="11793" y="4365"/>
                  </a:lnTo>
                  <a:lnTo>
                    <a:pt x="11607" y="4458"/>
                  </a:lnTo>
                  <a:lnTo>
                    <a:pt x="11198" y="4588"/>
                  </a:lnTo>
                  <a:lnTo>
                    <a:pt x="10790" y="4680"/>
                  </a:lnTo>
                  <a:lnTo>
                    <a:pt x="10381" y="4755"/>
                  </a:lnTo>
                  <a:lnTo>
                    <a:pt x="9936" y="4792"/>
                  </a:lnTo>
                  <a:lnTo>
                    <a:pt x="9490" y="4810"/>
                  </a:lnTo>
                  <a:lnTo>
                    <a:pt x="9026" y="4829"/>
                  </a:lnTo>
                  <a:lnTo>
                    <a:pt x="8580" y="4810"/>
                  </a:lnTo>
                  <a:lnTo>
                    <a:pt x="8116" y="4773"/>
                  </a:lnTo>
                  <a:lnTo>
                    <a:pt x="7670" y="4718"/>
                  </a:lnTo>
                  <a:lnTo>
                    <a:pt x="7224" y="4662"/>
                  </a:lnTo>
                  <a:lnTo>
                    <a:pt x="6760" y="4569"/>
                  </a:lnTo>
                  <a:lnTo>
                    <a:pt x="6314" y="4476"/>
                  </a:lnTo>
                  <a:lnTo>
                    <a:pt x="5887" y="4346"/>
                  </a:lnTo>
                  <a:lnTo>
                    <a:pt x="5442" y="4216"/>
                  </a:lnTo>
                  <a:lnTo>
                    <a:pt x="5014" y="4068"/>
                  </a:lnTo>
                  <a:lnTo>
                    <a:pt x="4587" y="3900"/>
                  </a:lnTo>
                  <a:lnTo>
                    <a:pt x="4179" y="3715"/>
                  </a:lnTo>
                  <a:lnTo>
                    <a:pt x="3770" y="3511"/>
                  </a:lnTo>
                  <a:lnTo>
                    <a:pt x="3362" y="3306"/>
                  </a:lnTo>
                  <a:lnTo>
                    <a:pt x="2916" y="3028"/>
                  </a:lnTo>
                  <a:lnTo>
                    <a:pt x="2433" y="2712"/>
                  </a:lnTo>
                  <a:lnTo>
                    <a:pt x="1932" y="2341"/>
                  </a:lnTo>
                  <a:lnTo>
                    <a:pt x="1449" y="1951"/>
                  </a:lnTo>
                  <a:lnTo>
                    <a:pt x="1226" y="1728"/>
                  </a:lnTo>
                  <a:lnTo>
                    <a:pt x="1003" y="1505"/>
                  </a:lnTo>
                  <a:lnTo>
                    <a:pt x="799" y="1282"/>
                  </a:lnTo>
                  <a:lnTo>
                    <a:pt x="595" y="1041"/>
                  </a:lnTo>
                  <a:lnTo>
                    <a:pt x="428" y="781"/>
                  </a:lnTo>
                  <a:lnTo>
                    <a:pt x="260" y="539"/>
                  </a:lnTo>
                  <a:lnTo>
                    <a:pt x="130" y="2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A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01;p43">
              <a:extLst>
                <a:ext uri="{FF2B5EF4-FFF2-40B4-BE49-F238E27FC236}">
                  <a16:creationId xmlns:a16="http://schemas.microsoft.com/office/drawing/2014/main" id="{2283C703-80C8-202A-6382-F408555D4D64}"/>
                </a:ext>
              </a:extLst>
            </p:cNvPr>
            <p:cNvSpPr/>
            <p:nvPr/>
          </p:nvSpPr>
          <p:spPr>
            <a:xfrm>
              <a:off x="7160970" y="1463164"/>
              <a:ext cx="46643" cy="42267"/>
            </a:xfrm>
            <a:custGeom>
              <a:avLst/>
              <a:gdLst/>
              <a:ahLst/>
              <a:cxnLst/>
              <a:rect l="l" t="t" r="r" b="b"/>
              <a:pathLst>
                <a:path w="1599" h="1449" extrusionOk="0">
                  <a:moveTo>
                    <a:pt x="1542" y="0"/>
                  </a:moveTo>
                  <a:lnTo>
                    <a:pt x="1171" y="298"/>
                  </a:lnTo>
                  <a:lnTo>
                    <a:pt x="800" y="576"/>
                  </a:lnTo>
                  <a:lnTo>
                    <a:pt x="391" y="836"/>
                  </a:lnTo>
                  <a:lnTo>
                    <a:pt x="1" y="1078"/>
                  </a:lnTo>
                  <a:lnTo>
                    <a:pt x="20" y="1263"/>
                  </a:lnTo>
                  <a:lnTo>
                    <a:pt x="38" y="1449"/>
                  </a:lnTo>
                  <a:lnTo>
                    <a:pt x="410" y="1170"/>
                  </a:lnTo>
                  <a:lnTo>
                    <a:pt x="800" y="873"/>
                  </a:lnTo>
                  <a:lnTo>
                    <a:pt x="1598" y="316"/>
                  </a:lnTo>
                  <a:lnTo>
                    <a:pt x="1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2;p43">
              <a:extLst>
                <a:ext uri="{FF2B5EF4-FFF2-40B4-BE49-F238E27FC236}">
                  <a16:creationId xmlns:a16="http://schemas.microsoft.com/office/drawing/2014/main" id="{16A72D96-3EC2-73FF-BD90-BAFDFD35551F}"/>
                </a:ext>
              </a:extLst>
            </p:cNvPr>
            <p:cNvSpPr/>
            <p:nvPr/>
          </p:nvSpPr>
          <p:spPr>
            <a:xfrm>
              <a:off x="7114385" y="1393825"/>
              <a:ext cx="105129" cy="48247"/>
            </a:xfrm>
            <a:custGeom>
              <a:avLst/>
              <a:gdLst/>
              <a:ahLst/>
              <a:cxnLst/>
              <a:rect l="l" t="t" r="r" b="b"/>
              <a:pathLst>
                <a:path w="3604" h="1654" extrusionOk="0">
                  <a:moveTo>
                    <a:pt x="3102" y="0"/>
                  </a:moveTo>
                  <a:lnTo>
                    <a:pt x="2824" y="186"/>
                  </a:lnTo>
                  <a:lnTo>
                    <a:pt x="2527" y="353"/>
                  </a:lnTo>
                  <a:lnTo>
                    <a:pt x="2211" y="483"/>
                  </a:lnTo>
                  <a:lnTo>
                    <a:pt x="1858" y="595"/>
                  </a:lnTo>
                  <a:lnTo>
                    <a:pt x="1487" y="688"/>
                  </a:lnTo>
                  <a:lnTo>
                    <a:pt x="1097" y="762"/>
                  </a:lnTo>
                  <a:lnTo>
                    <a:pt x="707" y="799"/>
                  </a:lnTo>
                  <a:lnTo>
                    <a:pt x="317" y="836"/>
                  </a:lnTo>
                  <a:lnTo>
                    <a:pt x="317" y="910"/>
                  </a:lnTo>
                  <a:lnTo>
                    <a:pt x="298" y="1003"/>
                  </a:lnTo>
                  <a:lnTo>
                    <a:pt x="279" y="1078"/>
                  </a:lnTo>
                  <a:lnTo>
                    <a:pt x="242" y="1152"/>
                  </a:lnTo>
                  <a:lnTo>
                    <a:pt x="187" y="1208"/>
                  </a:lnTo>
                  <a:lnTo>
                    <a:pt x="131" y="1282"/>
                  </a:lnTo>
                  <a:lnTo>
                    <a:pt x="57" y="1338"/>
                  </a:lnTo>
                  <a:lnTo>
                    <a:pt x="1" y="1375"/>
                  </a:lnTo>
                  <a:lnTo>
                    <a:pt x="38" y="1449"/>
                  </a:lnTo>
                  <a:lnTo>
                    <a:pt x="94" y="1505"/>
                  </a:lnTo>
                  <a:lnTo>
                    <a:pt x="149" y="1560"/>
                  </a:lnTo>
                  <a:lnTo>
                    <a:pt x="224" y="1597"/>
                  </a:lnTo>
                  <a:lnTo>
                    <a:pt x="298" y="1616"/>
                  </a:lnTo>
                  <a:lnTo>
                    <a:pt x="372" y="1635"/>
                  </a:lnTo>
                  <a:lnTo>
                    <a:pt x="447" y="1653"/>
                  </a:lnTo>
                  <a:lnTo>
                    <a:pt x="539" y="1635"/>
                  </a:lnTo>
                  <a:lnTo>
                    <a:pt x="558" y="1635"/>
                  </a:lnTo>
                  <a:lnTo>
                    <a:pt x="558" y="1616"/>
                  </a:lnTo>
                  <a:lnTo>
                    <a:pt x="577" y="1579"/>
                  </a:lnTo>
                  <a:lnTo>
                    <a:pt x="614" y="1560"/>
                  </a:lnTo>
                  <a:lnTo>
                    <a:pt x="669" y="1579"/>
                  </a:lnTo>
                  <a:lnTo>
                    <a:pt x="707" y="1597"/>
                  </a:lnTo>
                  <a:lnTo>
                    <a:pt x="818" y="1523"/>
                  </a:lnTo>
                  <a:lnTo>
                    <a:pt x="911" y="1449"/>
                  </a:lnTo>
                  <a:lnTo>
                    <a:pt x="1115" y="1263"/>
                  </a:lnTo>
                  <a:lnTo>
                    <a:pt x="1078" y="1189"/>
                  </a:lnTo>
                  <a:lnTo>
                    <a:pt x="1078" y="1170"/>
                  </a:lnTo>
                  <a:lnTo>
                    <a:pt x="1097" y="1133"/>
                  </a:lnTo>
                  <a:lnTo>
                    <a:pt x="1134" y="1096"/>
                  </a:lnTo>
                  <a:lnTo>
                    <a:pt x="1227" y="1096"/>
                  </a:lnTo>
                  <a:lnTo>
                    <a:pt x="1245" y="1133"/>
                  </a:lnTo>
                  <a:lnTo>
                    <a:pt x="1301" y="1245"/>
                  </a:lnTo>
                  <a:lnTo>
                    <a:pt x="1319" y="1263"/>
                  </a:lnTo>
                  <a:lnTo>
                    <a:pt x="1394" y="1356"/>
                  </a:lnTo>
                  <a:lnTo>
                    <a:pt x="1505" y="1430"/>
                  </a:lnTo>
                  <a:lnTo>
                    <a:pt x="1617" y="1467"/>
                  </a:lnTo>
                  <a:lnTo>
                    <a:pt x="1728" y="1486"/>
                  </a:lnTo>
                  <a:lnTo>
                    <a:pt x="1858" y="1505"/>
                  </a:lnTo>
                  <a:lnTo>
                    <a:pt x="1988" y="1486"/>
                  </a:lnTo>
                  <a:lnTo>
                    <a:pt x="2099" y="1449"/>
                  </a:lnTo>
                  <a:lnTo>
                    <a:pt x="2229" y="1412"/>
                  </a:lnTo>
                  <a:lnTo>
                    <a:pt x="2341" y="1356"/>
                  </a:lnTo>
                  <a:lnTo>
                    <a:pt x="2452" y="1282"/>
                  </a:lnTo>
                  <a:lnTo>
                    <a:pt x="2545" y="1189"/>
                  </a:lnTo>
                  <a:lnTo>
                    <a:pt x="2638" y="1096"/>
                  </a:lnTo>
                  <a:lnTo>
                    <a:pt x="2694" y="1003"/>
                  </a:lnTo>
                  <a:lnTo>
                    <a:pt x="2731" y="892"/>
                  </a:lnTo>
                  <a:lnTo>
                    <a:pt x="2768" y="762"/>
                  </a:lnTo>
                  <a:lnTo>
                    <a:pt x="2749" y="632"/>
                  </a:lnTo>
                  <a:lnTo>
                    <a:pt x="2768" y="576"/>
                  </a:lnTo>
                  <a:lnTo>
                    <a:pt x="2805" y="539"/>
                  </a:lnTo>
                  <a:lnTo>
                    <a:pt x="2861" y="520"/>
                  </a:lnTo>
                  <a:lnTo>
                    <a:pt x="2879" y="520"/>
                  </a:lnTo>
                  <a:lnTo>
                    <a:pt x="2916" y="539"/>
                  </a:lnTo>
                  <a:lnTo>
                    <a:pt x="2991" y="650"/>
                  </a:lnTo>
                  <a:lnTo>
                    <a:pt x="3084" y="669"/>
                  </a:lnTo>
                  <a:lnTo>
                    <a:pt x="3176" y="650"/>
                  </a:lnTo>
                  <a:lnTo>
                    <a:pt x="3269" y="632"/>
                  </a:lnTo>
                  <a:lnTo>
                    <a:pt x="3362" y="595"/>
                  </a:lnTo>
                  <a:lnTo>
                    <a:pt x="3436" y="558"/>
                  </a:lnTo>
                  <a:lnTo>
                    <a:pt x="3492" y="483"/>
                  </a:lnTo>
                  <a:lnTo>
                    <a:pt x="3566" y="428"/>
                  </a:lnTo>
                  <a:lnTo>
                    <a:pt x="3604" y="335"/>
                  </a:lnTo>
                  <a:lnTo>
                    <a:pt x="3455" y="316"/>
                  </a:lnTo>
                  <a:lnTo>
                    <a:pt x="3306" y="242"/>
                  </a:lnTo>
                  <a:lnTo>
                    <a:pt x="3195" y="13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03;p43">
              <a:extLst>
                <a:ext uri="{FF2B5EF4-FFF2-40B4-BE49-F238E27FC236}">
                  <a16:creationId xmlns:a16="http://schemas.microsoft.com/office/drawing/2014/main" id="{342E0D7D-DAC3-EC75-BDD5-6228ABAB7DA7}"/>
                </a:ext>
              </a:extLst>
            </p:cNvPr>
            <p:cNvSpPr/>
            <p:nvPr/>
          </p:nvSpPr>
          <p:spPr>
            <a:xfrm>
              <a:off x="6909636" y="1420370"/>
              <a:ext cx="287120" cy="69891"/>
            </a:xfrm>
            <a:custGeom>
              <a:avLst/>
              <a:gdLst/>
              <a:ahLst/>
              <a:cxnLst/>
              <a:rect l="l" t="t" r="r" b="b"/>
              <a:pathLst>
                <a:path w="9843" h="2396" extrusionOk="0">
                  <a:moveTo>
                    <a:pt x="892" y="0"/>
                  </a:moveTo>
                  <a:lnTo>
                    <a:pt x="855" y="56"/>
                  </a:lnTo>
                  <a:lnTo>
                    <a:pt x="799" y="130"/>
                  </a:lnTo>
                  <a:lnTo>
                    <a:pt x="725" y="168"/>
                  </a:lnTo>
                  <a:lnTo>
                    <a:pt x="650" y="205"/>
                  </a:lnTo>
                  <a:lnTo>
                    <a:pt x="483" y="260"/>
                  </a:lnTo>
                  <a:lnTo>
                    <a:pt x="316" y="279"/>
                  </a:lnTo>
                  <a:lnTo>
                    <a:pt x="167" y="260"/>
                  </a:lnTo>
                  <a:lnTo>
                    <a:pt x="0" y="205"/>
                  </a:lnTo>
                  <a:lnTo>
                    <a:pt x="0" y="223"/>
                  </a:lnTo>
                  <a:lnTo>
                    <a:pt x="446" y="372"/>
                  </a:lnTo>
                  <a:lnTo>
                    <a:pt x="910" y="520"/>
                  </a:lnTo>
                  <a:lnTo>
                    <a:pt x="1839" y="799"/>
                  </a:lnTo>
                  <a:lnTo>
                    <a:pt x="2767" y="1040"/>
                  </a:lnTo>
                  <a:lnTo>
                    <a:pt x="3714" y="1245"/>
                  </a:lnTo>
                  <a:lnTo>
                    <a:pt x="4661" y="1449"/>
                  </a:lnTo>
                  <a:lnTo>
                    <a:pt x="6537" y="1857"/>
                  </a:lnTo>
                  <a:lnTo>
                    <a:pt x="7484" y="2062"/>
                  </a:lnTo>
                  <a:lnTo>
                    <a:pt x="8413" y="2303"/>
                  </a:lnTo>
                  <a:lnTo>
                    <a:pt x="8468" y="2340"/>
                  </a:lnTo>
                  <a:lnTo>
                    <a:pt x="8506" y="2396"/>
                  </a:lnTo>
                  <a:lnTo>
                    <a:pt x="9174" y="1876"/>
                  </a:lnTo>
                  <a:lnTo>
                    <a:pt x="9843" y="1356"/>
                  </a:lnTo>
                  <a:lnTo>
                    <a:pt x="9657" y="1245"/>
                  </a:lnTo>
                  <a:lnTo>
                    <a:pt x="9508" y="1115"/>
                  </a:lnTo>
                  <a:lnTo>
                    <a:pt x="9360" y="947"/>
                  </a:lnTo>
                  <a:lnTo>
                    <a:pt x="9267" y="762"/>
                  </a:lnTo>
                  <a:lnTo>
                    <a:pt x="9118" y="817"/>
                  </a:lnTo>
                  <a:lnTo>
                    <a:pt x="8988" y="836"/>
                  </a:lnTo>
                  <a:lnTo>
                    <a:pt x="8840" y="836"/>
                  </a:lnTo>
                  <a:lnTo>
                    <a:pt x="8710" y="817"/>
                  </a:lnTo>
                  <a:lnTo>
                    <a:pt x="8580" y="799"/>
                  </a:lnTo>
                  <a:lnTo>
                    <a:pt x="8450" y="743"/>
                  </a:lnTo>
                  <a:lnTo>
                    <a:pt x="8338" y="669"/>
                  </a:lnTo>
                  <a:lnTo>
                    <a:pt x="8246" y="576"/>
                  </a:lnTo>
                  <a:lnTo>
                    <a:pt x="8153" y="669"/>
                  </a:lnTo>
                  <a:lnTo>
                    <a:pt x="8041" y="762"/>
                  </a:lnTo>
                  <a:lnTo>
                    <a:pt x="7911" y="855"/>
                  </a:lnTo>
                  <a:lnTo>
                    <a:pt x="7800" y="910"/>
                  </a:lnTo>
                  <a:lnTo>
                    <a:pt x="7800" y="1003"/>
                  </a:lnTo>
                  <a:lnTo>
                    <a:pt x="7781" y="1077"/>
                  </a:lnTo>
                  <a:lnTo>
                    <a:pt x="7763" y="1152"/>
                  </a:lnTo>
                  <a:lnTo>
                    <a:pt x="7726" y="1226"/>
                  </a:lnTo>
                  <a:lnTo>
                    <a:pt x="7670" y="1300"/>
                  </a:lnTo>
                  <a:lnTo>
                    <a:pt x="7614" y="1356"/>
                  </a:lnTo>
                  <a:lnTo>
                    <a:pt x="7484" y="1467"/>
                  </a:lnTo>
                  <a:lnTo>
                    <a:pt x="7298" y="1542"/>
                  </a:lnTo>
                  <a:lnTo>
                    <a:pt x="7113" y="1616"/>
                  </a:lnTo>
                  <a:lnTo>
                    <a:pt x="6909" y="1653"/>
                  </a:lnTo>
                  <a:lnTo>
                    <a:pt x="6463" y="1653"/>
                  </a:lnTo>
                  <a:lnTo>
                    <a:pt x="6259" y="1616"/>
                  </a:lnTo>
                  <a:lnTo>
                    <a:pt x="6054" y="1542"/>
                  </a:lnTo>
                  <a:lnTo>
                    <a:pt x="5869" y="1449"/>
                  </a:lnTo>
                  <a:lnTo>
                    <a:pt x="5701" y="1337"/>
                  </a:lnTo>
                  <a:lnTo>
                    <a:pt x="5627" y="1263"/>
                  </a:lnTo>
                  <a:lnTo>
                    <a:pt x="5571" y="1189"/>
                  </a:lnTo>
                  <a:lnTo>
                    <a:pt x="5516" y="1115"/>
                  </a:lnTo>
                  <a:lnTo>
                    <a:pt x="5479" y="1022"/>
                  </a:lnTo>
                  <a:lnTo>
                    <a:pt x="5441" y="929"/>
                  </a:lnTo>
                  <a:lnTo>
                    <a:pt x="5423" y="817"/>
                  </a:lnTo>
                  <a:lnTo>
                    <a:pt x="5274" y="910"/>
                  </a:lnTo>
                  <a:lnTo>
                    <a:pt x="5089" y="985"/>
                  </a:lnTo>
                  <a:lnTo>
                    <a:pt x="4921" y="1022"/>
                  </a:lnTo>
                  <a:lnTo>
                    <a:pt x="4736" y="1003"/>
                  </a:lnTo>
                  <a:lnTo>
                    <a:pt x="4606" y="985"/>
                  </a:lnTo>
                  <a:lnTo>
                    <a:pt x="4494" y="947"/>
                  </a:lnTo>
                  <a:lnTo>
                    <a:pt x="4401" y="873"/>
                  </a:lnTo>
                  <a:lnTo>
                    <a:pt x="4309" y="799"/>
                  </a:lnTo>
                  <a:lnTo>
                    <a:pt x="4234" y="706"/>
                  </a:lnTo>
                  <a:lnTo>
                    <a:pt x="4179" y="613"/>
                  </a:lnTo>
                  <a:lnTo>
                    <a:pt x="4123" y="502"/>
                  </a:lnTo>
                  <a:lnTo>
                    <a:pt x="4104" y="390"/>
                  </a:lnTo>
                  <a:lnTo>
                    <a:pt x="3919" y="520"/>
                  </a:lnTo>
                  <a:lnTo>
                    <a:pt x="3714" y="632"/>
                  </a:lnTo>
                  <a:lnTo>
                    <a:pt x="3473" y="725"/>
                  </a:lnTo>
                  <a:lnTo>
                    <a:pt x="3250" y="780"/>
                  </a:lnTo>
                  <a:lnTo>
                    <a:pt x="3009" y="799"/>
                  </a:lnTo>
                  <a:lnTo>
                    <a:pt x="2767" y="780"/>
                  </a:lnTo>
                  <a:lnTo>
                    <a:pt x="2544" y="743"/>
                  </a:lnTo>
                  <a:lnTo>
                    <a:pt x="2433" y="706"/>
                  </a:lnTo>
                  <a:lnTo>
                    <a:pt x="2322" y="650"/>
                  </a:lnTo>
                  <a:lnTo>
                    <a:pt x="2154" y="539"/>
                  </a:lnTo>
                  <a:lnTo>
                    <a:pt x="2006" y="390"/>
                  </a:lnTo>
                  <a:lnTo>
                    <a:pt x="1894" y="223"/>
                  </a:lnTo>
                  <a:lnTo>
                    <a:pt x="1802" y="38"/>
                  </a:lnTo>
                  <a:lnTo>
                    <a:pt x="1709" y="112"/>
                  </a:lnTo>
                  <a:lnTo>
                    <a:pt x="1597" y="149"/>
                  </a:lnTo>
                  <a:lnTo>
                    <a:pt x="1467" y="168"/>
                  </a:lnTo>
                  <a:lnTo>
                    <a:pt x="1356" y="168"/>
                  </a:lnTo>
                  <a:lnTo>
                    <a:pt x="1226" y="149"/>
                  </a:lnTo>
                  <a:lnTo>
                    <a:pt x="1115" y="112"/>
                  </a:lnTo>
                  <a:lnTo>
                    <a:pt x="1003" y="7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04;p43">
              <a:extLst>
                <a:ext uri="{FF2B5EF4-FFF2-40B4-BE49-F238E27FC236}">
                  <a16:creationId xmlns:a16="http://schemas.microsoft.com/office/drawing/2014/main" id="{A2FD343F-7F5A-EE5E-ABB2-FA5CD8B7B347}"/>
                </a:ext>
              </a:extLst>
            </p:cNvPr>
            <p:cNvSpPr/>
            <p:nvPr/>
          </p:nvSpPr>
          <p:spPr>
            <a:xfrm>
              <a:off x="7153415" y="1084360"/>
              <a:ext cx="16277" cy="16277"/>
            </a:xfrm>
            <a:custGeom>
              <a:avLst/>
              <a:gdLst/>
              <a:ahLst/>
              <a:cxnLst/>
              <a:rect l="l" t="t" r="r" b="b"/>
              <a:pathLst>
                <a:path w="558" h="558" extrusionOk="0">
                  <a:moveTo>
                    <a:pt x="111" y="0"/>
                  </a:moveTo>
                  <a:lnTo>
                    <a:pt x="93" y="19"/>
                  </a:lnTo>
                  <a:lnTo>
                    <a:pt x="74" y="19"/>
                  </a:lnTo>
                  <a:lnTo>
                    <a:pt x="19" y="130"/>
                  </a:lnTo>
                  <a:lnTo>
                    <a:pt x="0" y="241"/>
                  </a:lnTo>
                  <a:lnTo>
                    <a:pt x="19" y="353"/>
                  </a:lnTo>
                  <a:lnTo>
                    <a:pt x="56" y="409"/>
                  </a:lnTo>
                  <a:lnTo>
                    <a:pt x="93" y="446"/>
                  </a:lnTo>
                  <a:lnTo>
                    <a:pt x="130" y="483"/>
                  </a:lnTo>
                  <a:lnTo>
                    <a:pt x="186" y="520"/>
                  </a:lnTo>
                  <a:lnTo>
                    <a:pt x="241" y="539"/>
                  </a:lnTo>
                  <a:lnTo>
                    <a:pt x="297" y="557"/>
                  </a:lnTo>
                  <a:lnTo>
                    <a:pt x="371" y="539"/>
                  </a:lnTo>
                  <a:lnTo>
                    <a:pt x="427" y="539"/>
                  </a:lnTo>
                  <a:lnTo>
                    <a:pt x="483" y="501"/>
                  </a:lnTo>
                  <a:lnTo>
                    <a:pt x="520" y="464"/>
                  </a:lnTo>
                  <a:lnTo>
                    <a:pt x="539" y="427"/>
                  </a:lnTo>
                  <a:lnTo>
                    <a:pt x="557" y="409"/>
                  </a:lnTo>
                  <a:lnTo>
                    <a:pt x="539" y="353"/>
                  </a:lnTo>
                  <a:lnTo>
                    <a:pt x="483" y="316"/>
                  </a:lnTo>
                  <a:lnTo>
                    <a:pt x="446" y="316"/>
                  </a:lnTo>
                  <a:lnTo>
                    <a:pt x="427" y="334"/>
                  </a:lnTo>
                  <a:lnTo>
                    <a:pt x="353" y="334"/>
                  </a:lnTo>
                  <a:lnTo>
                    <a:pt x="297" y="353"/>
                  </a:lnTo>
                  <a:lnTo>
                    <a:pt x="260" y="334"/>
                  </a:lnTo>
                  <a:lnTo>
                    <a:pt x="204" y="316"/>
                  </a:lnTo>
                  <a:lnTo>
                    <a:pt x="167" y="279"/>
                  </a:lnTo>
                  <a:lnTo>
                    <a:pt x="149" y="223"/>
                  </a:lnTo>
                  <a:lnTo>
                    <a:pt x="149" y="167"/>
                  </a:lnTo>
                  <a:lnTo>
                    <a:pt x="186" y="111"/>
                  </a:lnTo>
                  <a:lnTo>
                    <a:pt x="186" y="56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05;p43">
              <a:extLst>
                <a:ext uri="{FF2B5EF4-FFF2-40B4-BE49-F238E27FC236}">
                  <a16:creationId xmlns:a16="http://schemas.microsoft.com/office/drawing/2014/main" id="{7ED1DC32-101C-BC01-760F-7F19F5BBD131}"/>
                </a:ext>
              </a:extLst>
            </p:cNvPr>
            <p:cNvSpPr/>
            <p:nvPr/>
          </p:nvSpPr>
          <p:spPr>
            <a:xfrm>
              <a:off x="6798029" y="1394904"/>
              <a:ext cx="367309" cy="147921"/>
            </a:xfrm>
            <a:custGeom>
              <a:avLst/>
              <a:gdLst/>
              <a:ahLst/>
              <a:cxnLst/>
              <a:rect l="l" t="t" r="r" b="b"/>
              <a:pathLst>
                <a:path w="12592" h="5071" extrusionOk="0">
                  <a:moveTo>
                    <a:pt x="9880" y="3826"/>
                  </a:moveTo>
                  <a:lnTo>
                    <a:pt x="10270" y="4123"/>
                  </a:lnTo>
                  <a:lnTo>
                    <a:pt x="10456" y="4253"/>
                  </a:lnTo>
                  <a:lnTo>
                    <a:pt x="10549" y="4309"/>
                  </a:lnTo>
                  <a:lnTo>
                    <a:pt x="10623" y="4383"/>
                  </a:lnTo>
                  <a:lnTo>
                    <a:pt x="10642" y="4420"/>
                  </a:lnTo>
                  <a:lnTo>
                    <a:pt x="10642" y="4439"/>
                  </a:lnTo>
                  <a:lnTo>
                    <a:pt x="10623" y="4495"/>
                  </a:lnTo>
                  <a:lnTo>
                    <a:pt x="10586" y="4532"/>
                  </a:lnTo>
                  <a:lnTo>
                    <a:pt x="10549" y="4532"/>
                  </a:lnTo>
                  <a:lnTo>
                    <a:pt x="10530" y="4513"/>
                  </a:lnTo>
                  <a:lnTo>
                    <a:pt x="10437" y="4457"/>
                  </a:lnTo>
                  <a:lnTo>
                    <a:pt x="10345" y="4383"/>
                  </a:lnTo>
                  <a:lnTo>
                    <a:pt x="10177" y="4235"/>
                  </a:lnTo>
                  <a:lnTo>
                    <a:pt x="10010" y="4068"/>
                  </a:lnTo>
                  <a:lnTo>
                    <a:pt x="9825" y="3900"/>
                  </a:lnTo>
                  <a:lnTo>
                    <a:pt x="9806" y="3882"/>
                  </a:lnTo>
                  <a:lnTo>
                    <a:pt x="9825" y="3845"/>
                  </a:lnTo>
                  <a:lnTo>
                    <a:pt x="9843" y="3826"/>
                  </a:lnTo>
                  <a:close/>
                  <a:moveTo>
                    <a:pt x="10400" y="3919"/>
                  </a:moveTo>
                  <a:lnTo>
                    <a:pt x="10716" y="4142"/>
                  </a:lnTo>
                  <a:lnTo>
                    <a:pt x="10883" y="4272"/>
                  </a:lnTo>
                  <a:lnTo>
                    <a:pt x="11032" y="4402"/>
                  </a:lnTo>
                  <a:lnTo>
                    <a:pt x="11050" y="4439"/>
                  </a:lnTo>
                  <a:lnTo>
                    <a:pt x="11050" y="4457"/>
                  </a:lnTo>
                  <a:lnTo>
                    <a:pt x="11032" y="4532"/>
                  </a:lnTo>
                  <a:lnTo>
                    <a:pt x="10976" y="4569"/>
                  </a:lnTo>
                  <a:lnTo>
                    <a:pt x="10939" y="4569"/>
                  </a:lnTo>
                  <a:lnTo>
                    <a:pt x="10920" y="4550"/>
                  </a:lnTo>
                  <a:lnTo>
                    <a:pt x="10605" y="4290"/>
                  </a:lnTo>
                  <a:lnTo>
                    <a:pt x="10326" y="4012"/>
                  </a:lnTo>
                  <a:lnTo>
                    <a:pt x="10307" y="3975"/>
                  </a:lnTo>
                  <a:lnTo>
                    <a:pt x="10326" y="3938"/>
                  </a:lnTo>
                  <a:lnTo>
                    <a:pt x="10363" y="3919"/>
                  </a:lnTo>
                  <a:close/>
                  <a:moveTo>
                    <a:pt x="94" y="1"/>
                  </a:moveTo>
                  <a:lnTo>
                    <a:pt x="38" y="186"/>
                  </a:lnTo>
                  <a:lnTo>
                    <a:pt x="1" y="372"/>
                  </a:lnTo>
                  <a:lnTo>
                    <a:pt x="316" y="558"/>
                  </a:lnTo>
                  <a:lnTo>
                    <a:pt x="651" y="725"/>
                  </a:lnTo>
                  <a:lnTo>
                    <a:pt x="1319" y="1059"/>
                  </a:lnTo>
                  <a:lnTo>
                    <a:pt x="2025" y="1338"/>
                  </a:lnTo>
                  <a:lnTo>
                    <a:pt x="2731" y="1616"/>
                  </a:lnTo>
                  <a:lnTo>
                    <a:pt x="3436" y="1858"/>
                  </a:lnTo>
                  <a:lnTo>
                    <a:pt x="4161" y="2080"/>
                  </a:lnTo>
                  <a:lnTo>
                    <a:pt x="5609" y="2526"/>
                  </a:lnTo>
                  <a:lnTo>
                    <a:pt x="6315" y="2749"/>
                  </a:lnTo>
                  <a:lnTo>
                    <a:pt x="7039" y="2990"/>
                  </a:lnTo>
                  <a:lnTo>
                    <a:pt x="7745" y="3250"/>
                  </a:lnTo>
                  <a:lnTo>
                    <a:pt x="8432" y="3529"/>
                  </a:lnTo>
                  <a:lnTo>
                    <a:pt x="9100" y="3845"/>
                  </a:lnTo>
                  <a:lnTo>
                    <a:pt x="9435" y="4030"/>
                  </a:lnTo>
                  <a:lnTo>
                    <a:pt x="9750" y="4198"/>
                  </a:lnTo>
                  <a:lnTo>
                    <a:pt x="10085" y="4402"/>
                  </a:lnTo>
                  <a:lnTo>
                    <a:pt x="10400" y="4606"/>
                  </a:lnTo>
                  <a:lnTo>
                    <a:pt x="10697" y="4829"/>
                  </a:lnTo>
                  <a:lnTo>
                    <a:pt x="10994" y="5052"/>
                  </a:lnTo>
                  <a:lnTo>
                    <a:pt x="11050" y="5070"/>
                  </a:lnTo>
                  <a:lnTo>
                    <a:pt x="11812" y="4550"/>
                  </a:lnTo>
                  <a:lnTo>
                    <a:pt x="12592" y="4068"/>
                  </a:lnTo>
                  <a:lnTo>
                    <a:pt x="12536" y="3975"/>
                  </a:lnTo>
                  <a:lnTo>
                    <a:pt x="12480" y="3975"/>
                  </a:lnTo>
                  <a:lnTo>
                    <a:pt x="12443" y="4012"/>
                  </a:lnTo>
                  <a:lnTo>
                    <a:pt x="12406" y="4049"/>
                  </a:lnTo>
                  <a:lnTo>
                    <a:pt x="12369" y="4030"/>
                  </a:lnTo>
                  <a:lnTo>
                    <a:pt x="11607" y="3789"/>
                  </a:lnTo>
                  <a:lnTo>
                    <a:pt x="10827" y="3585"/>
                  </a:lnTo>
                  <a:lnTo>
                    <a:pt x="10047" y="3399"/>
                  </a:lnTo>
                  <a:lnTo>
                    <a:pt x="9249" y="3213"/>
                  </a:lnTo>
                  <a:lnTo>
                    <a:pt x="7633" y="2860"/>
                  </a:lnTo>
                  <a:lnTo>
                    <a:pt x="6835" y="2693"/>
                  </a:lnTo>
                  <a:lnTo>
                    <a:pt x="6036" y="2508"/>
                  </a:lnTo>
                  <a:lnTo>
                    <a:pt x="5238" y="2303"/>
                  </a:lnTo>
                  <a:lnTo>
                    <a:pt x="4439" y="2080"/>
                  </a:lnTo>
                  <a:lnTo>
                    <a:pt x="3678" y="1820"/>
                  </a:lnTo>
                  <a:lnTo>
                    <a:pt x="2916" y="1542"/>
                  </a:lnTo>
                  <a:lnTo>
                    <a:pt x="2545" y="1393"/>
                  </a:lnTo>
                  <a:lnTo>
                    <a:pt x="2173" y="1226"/>
                  </a:lnTo>
                  <a:lnTo>
                    <a:pt x="1802" y="1059"/>
                  </a:lnTo>
                  <a:lnTo>
                    <a:pt x="1449" y="873"/>
                  </a:lnTo>
                  <a:lnTo>
                    <a:pt x="1096" y="669"/>
                  </a:lnTo>
                  <a:lnTo>
                    <a:pt x="762" y="465"/>
                  </a:lnTo>
                  <a:lnTo>
                    <a:pt x="409" y="24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06;p43">
              <a:extLst>
                <a:ext uri="{FF2B5EF4-FFF2-40B4-BE49-F238E27FC236}">
                  <a16:creationId xmlns:a16="http://schemas.microsoft.com/office/drawing/2014/main" id="{BECF9E07-AE2E-22D4-7261-5AE84BE9B101}"/>
                </a:ext>
              </a:extLst>
            </p:cNvPr>
            <p:cNvSpPr/>
            <p:nvPr/>
          </p:nvSpPr>
          <p:spPr>
            <a:xfrm>
              <a:off x="6786653" y="1360775"/>
              <a:ext cx="369467" cy="143575"/>
            </a:xfrm>
            <a:custGeom>
              <a:avLst/>
              <a:gdLst/>
              <a:ahLst/>
              <a:cxnLst/>
              <a:rect l="l" t="t" r="r" b="b"/>
              <a:pathLst>
                <a:path w="12666" h="4922" extrusionOk="0">
                  <a:moveTo>
                    <a:pt x="1" y="1"/>
                  </a:moveTo>
                  <a:lnTo>
                    <a:pt x="112" y="353"/>
                  </a:lnTo>
                  <a:lnTo>
                    <a:pt x="168" y="539"/>
                  </a:lnTo>
                  <a:lnTo>
                    <a:pt x="205" y="706"/>
                  </a:lnTo>
                  <a:lnTo>
                    <a:pt x="205" y="743"/>
                  </a:lnTo>
                  <a:lnTo>
                    <a:pt x="205" y="762"/>
                  </a:lnTo>
                  <a:lnTo>
                    <a:pt x="558" y="1003"/>
                  </a:lnTo>
                  <a:lnTo>
                    <a:pt x="911" y="1208"/>
                  </a:lnTo>
                  <a:lnTo>
                    <a:pt x="1282" y="1412"/>
                  </a:lnTo>
                  <a:lnTo>
                    <a:pt x="1654" y="1616"/>
                  </a:lnTo>
                  <a:lnTo>
                    <a:pt x="2396" y="1969"/>
                  </a:lnTo>
                  <a:lnTo>
                    <a:pt x="3158" y="2285"/>
                  </a:lnTo>
                  <a:lnTo>
                    <a:pt x="3919" y="2582"/>
                  </a:lnTo>
                  <a:lnTo>
                    <a:pt x="4699" y="2842"/>
                  </a:lnTo>
                  <a:lnTo>
                    <a:pt x="5479" y="3065"/>
                  </a:lnTo>
                  <a:lnTo>
                    <a:pt x="6278" y="3288"/>
                  </a:lnTo>
                  <a:lnTo>
                    <a:pt x="7076" y="3492"/>
                  </a:lnTo>
                  <a:lnTo>
                    <a:pt x="7856" y="3678"/>
                  </a:lnTo>
                  <a:lnTo>
                    <a:pt x="9472" y="4068"/>
                  </a:lnTo>
                  <a:lnTo>
                    <a:pt x="10270" y="4253"/>
                  </a:lnTo>
                  <a:lnTo>
                    <a:pt x="11069" y="4458"/>
                  </a:lnTo>
                  <a:lnTo>
                    <a:pt x="11867" y="4680"/>
                  </a:lnTo>
                  <a:lnTo>
                    <a:pt x="12666" y="4922"/>
                  </a:lnTo>
                  <a:lnTo>
                    <a:pt x="12647" y="4773"/>
                  </a:lnTo>
                  <a:lnTo>
                    <a:pt x="12629" y="4606"/>
                  </a:lnTo>
                  <a:lnTo>
                    <a:pt x="12554" y="4606"/>
                  </a:lnTo>
                  <a:lnTo>
                    <a:pt x="11756" y="4383"/>
                  </a:lnTo>
                  <a:lnTo>
                    <a:pt x="10939" y="4198"/>
                  </a:lnTo>
                  <a:lnTo>
                    <a:pt x="9267" y="3826"/>
                  </a:lnTo>
                  <a:lnTo>
                    <a:pt x="7596" y="3455"/>
                  </a:lnTo>
                  <a:lnTo>
                    <a:pt x="6760" y="3269"/>
                  </a:lnTo>
                  <a:lnTo>
                    <a:pt x="5943" y="3046"/>
                  </a:lnTo>
                  <a:lnTo>
                    <a:pt x="5126" y="2805"/>
                  </a:lnTo>
                  <a:lnTo>
                    <a:pt x="4346" y="2545"/>
                  </a:lnTo>
                  <a:lnTo>
                    <a:pt x="3548" y="2248"/>
                  </a:lnTo>
                  <a:lnTo>
                    <a:pt x="3176" y="2081"/>
                  </a:lnTo>
                  <a:lnTo>
                    <a:pt x="2786" y="1895"/>
                  </a:lnTo>
                  <a:lnTo>
                    <a:pt x="2415" y="1709"/>
                  </a:lnTo>
                  <a:lnTo>
                    <a:pt x="2062" y="1505"/>
                  </a:lnTo>
                  <a:lnTo>
                    <a:pt x="1691" y="1301"/>
                  </a:lnTo>
                  <a:lnTo>
                    <a:pt x="1338" y="1078"/>
                  </a:lnTo>
                  <a:lnTo>
                    <a:pt x="985" y="836"/>
                  </a:lnTo>
                  <a:lnTo>
                    <a:pt x="651" y="576"/>
                  </a:lnTo>
                  <a:lnTo>
                    <a:pt x="31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07;p43">
              <a:extLst>
                <a:ext uri="{FF2B5EF4-FFF2-40B4-BE49-F238E27FC236}">
                  <a16:creationId xmlns:a16="http://schemas.microsoft.com/office/drawing/2014/main" id="{B5880C59-E226-B12E-2A66-98C8488FBFB1}"/>
                </a:ext>
              </a:extLst>
            </p:cNvPr>
            <p:cNvSpPr/>
            <p:nvPr/>
          </p:nvSpPr>
          <p:spPr>
            <a:xfrm>
              <a:off x="7123077" y="1097341"/>
              <a:ext cx="18990" cy="17385"/>
            </a:xfrm>
            <a:custGeom>
              <a:avLst/>
              <a:gdLst/>
              <a:ahLst/>
              <a:cxnLst/>
              <a:rect l="l" t="t" r="r" b="b"/>
              <a:pathLst>
                <a:path w="651" h="596" extrusionOk="0">
                  <a:moveTo>
                    <a:pt x="93" y="1"/>
                  </a:moveTo>
                  <a:lnTo>
                    <a:pt x="74" y="38"/>
                  </a:lnTo>
                  <a:lnTo>
                    <a:pt x="37" y="94"/>
                  </a:lnTo>
                  <a:lnTo>
                    <a:pt x="19" y="149"/>
                  </a:lnTo>
                  <a:lnTo>
                    <a:pt x="0" y="279"/>
                  </a:lnTo>
                  <a:lnTo>
                    <a:pt x="19" y="354"/>
                  </a:lnTo>
                  <a:lnTo>
                    <a:pt x="37" y="409"/>
                  </a:lnTo>
                  <a:lnTo>
                    <a:pt x="74" y="465"/>
                  </a:lnTo>
                  <a:lnTo>
                    <a:pt x="130" y="502"/>
                  </a:lnTo>
                  <a:lnTo>
                    <a:pt x="186" y="558"/>
                  </a:lnTo>
                  <a:lnTo>
                    <a:pt x="241" y="576"/>
                  </a:lnTo>
                  <a:lnTo>
                    <a:pt x="316" y="595"/>
                  </a:lnTo>
                  <a:lnTo>
                    <a:pt x="446" y="595"/>
                  </a:lnTo>
                  <a:lnTo>
                    <a:pt x="501" y="576"/>
                  </a:lnTo>
                  <a:lnTo>
                    <a:pt x="557" y="539"/>
                  </a:lnTo>
                  <a:lnTo>
                    <a:pt x="613" y="502"/>
                  </a:lnTo>
                  <a:lnTo>
                    <a:pt x="650" y="465"/>
                  </a:lnTo>
                  <a:lnTo>
                    <a:pt x="650" y="446"/>
                  </a:lnTo>
                  <a:lnTo>
                    <a:pt x="650" y="409"/>
                  </a:lnTo>
                  <a:lnTo>
                    <a:pt x="631" y="372"/>
                  </a:lnTo>
                  <a:lnTo>
                    <a:pt x="576" y="335"/>
                  </a:lnTo>
                  <a:lnTo>
                    <a:pt x="539" y="335"/>
                  </a:lnTo>
                  <a:lnTo>
                    <a:pt x="501" y="354"/>
                  </a:lnTo>
                  <a:lnTo>
                    <a:pt x="427" y="391"/>
                  </a:lnTo>
                  <a:lnTo>
                    <a:pt x="353" y="391"/>
                  </a:lnTo>
                  <a:lnTo>
                    <a:pt x="279" y="372"/>
                  </a:lnTo>
                  <a:lnTo>
                    <a:pt x="223" y="354"/>
                  </a:lnTo>
                  <a:lnTo>
                    <a:pt x="186" y="298"/>
                  </a:lnTo>
                  <a:lnTo>
                    <a:pt x="149" y="224"/>
                  </a:lnTo>
                  <a:lnTo>
                    <a:pt x="149" y="149"/>
                  </a:lnTo>
                  <a:lnTo>
                    <a:pt x="167" y="75"/>
                  </a:lnTo>
                  <a:lnTo>
                    <a:pt x="167" y="38"/>
                  </a:lnTo>
                  <a:lnTo>
                    <a:pt x="149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08;p43">
              <a:extLst>
                <a:ext uri="{FF2B5EF4-FFF2-40B4-BE49-F238E27FC236}">
                  <a16:creationId xmlns:a16="http://schemas.microsoft.com/office/drawing/2014/main" id="{2253FF2C-197C-0F0D-3346-8C14EE10CDB1}"/>
                </a:ext>
              </a:extLst>
            </p:cNvPr>
            <p:cNvSpPr/>
            <p:nvPr/>
          </p:nvSpPr>
          <p:spPr>
            <a:xfrm>
              <a:off x="7119285" y="1085964"/>
              <a:ext cx="18435" cy="14673"/>
            </a:xfrm>
            <a:custGeom>
              <a:avLst/>
              <a:gdLst/>
              <a:ahLst/>
              <a:cxnLst/>
              <a:rect l="l" t="t" r="r" b="b"/>
              <a:pathLst>
                <a:path w="632" h="503" extrusionOk="0">
                  <a:moveTo>
                    <a:pt x="111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19" y="56"/>
                  </a:lnTo>
                  <a:lnTo>
                    <a:pt x="130" y="38"/>
                  </a:lnTo>
                  <a:lnTo>
                    <a:pt x="204" y="56"/>
                  </a:lnTo>
                  <a:lnTo>
                    <a:pt x="279" y="94"/>
                  </a:lnTo>
                  <a:lnTo>
                    <a:pt x="353" y="131"/>
                  </a:lnTo>
                  <a:lnTo>
                    <a:pt x="409" y="186"/>
                  </a:lnTo>
                  <a:lnTo>
                    <a:pt x="464" y="261"/>
                  </a:lnTo>
                  <a:lnTo>
                    <a:pt x="483" y="354"/>
                  </a:lnTo>
                  <a:lnTo>
                    <a:pt x="501" y="446"/>
                  </a:lnTo>
                  <a:lnTo>
                    <a:pt x="539" y="484"/>
                  </a:lnTo>
                  <a:lnTo>
                    <a:pt x="576" y="502"/>
                  </a:lnTo>
                  <a:lnTo>
                    <a:pt x="613" y="484"/>
                  </a:lnTo>
                  <a:lnTo>
                    <a:pt x="631" y="465"/>
                  </a:lnTo>
                  <a:lnTo>
                    <a:pt x="631" y="446"/>
                  </a:lnTo>
                  <a:lnTo>
                    <a:pt x="613" y="335"/>
                  </a:lnTo>
                  <a:lnTo>
                    <a:pt x="576" y="242"/>
                  </a:lnTo>
                  <a:lnTo>
                    <a:pt x="501" y="168"/>
                  </a:lnTo>
                  <a:lnTo>
                    <a:pt x="427" y="94"/>
                  </a:lnTo>
                  <a:lnTo>
                    <a:pt x="334" y="56"/>
                  </a:lnTo>
                  <a:lnTo>
                    <a:pt x="223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09;p43">
              <a:extLst>
                <a:ext uri="{FF2B5EF4-FFF2-40B4-BE49-F238E27FC236}">
                  <a16:creationId xmlns:a16="http://schemas.microsoft.com/office/drawing/2014/main" id="{2EC579AE-0497-07D4-CD82-2FBB123428C7}"/>
                </a:ext>
              </a:extLst>
            </p:cNvPr>
            <p:cNvSpPr/>
            <p:nvPr/>
          </p:nvSpPr>
          <p:spPr>
            <a:xfrm>
              <a:off x="7092740" y="1431747"/>
              <a:ext cx="35762" cy="30891"/>
            </a:xfrm>
            <a:custGeom>
              <a:avLst/>
              <a:gdLst/>
              <a:ahLst/>
              <a:cxnLst/>
              <a:rect l="l" t="t" r="r" b="b"/>
              <a:pathLst>
                <a:path w="1226" h="1059" extrusionOk="0">
                  <a:moveTo>
                    <a:pt x="130" y="0"/>
                  </a:moveTo>
                  <a:lnTo>
                    <a:pt x="93" y="93"/>
                  </a:lnTo>
                  <a:lnTo>
                    <a:pt x="19" y="167"/>
                  </a:lnTo>
                  <a:lnTo>
                    <a:pt x="0" y="390"/>
                  </a:lnTo>
                  <a:lnTo>
                    <a:pt x="0" y="483"/>
                  </a:lnTo>
                  <a:lnTo>
                    <a:pt x="19" y="595"/>
                  </a:lnTo>
                  <a:lnTo>
                    <a:pt x="74" y="706"/>
                  </a:lnTo>
                  <a:lnTo>
                    <a:pt x="130" y="817"/>
                  </a:lnTo>
                  <a:lnTo>
                    <a:pt x="204" y="892"/>
                  </a:lnTo>
                  <a:lnTo>
                    <a:pt x="297" y="985"/>
                  </a:lnTo>
                  <a:lnTo>
                    <a:pt x="316" y="1022"/>
                  </a:lnTo>
                  <a:lnTo>
                    <a:pt x="316" y="1059"/>
                  </a:lnTo>
                  <a:lnTo>
                    <a:pt x="464" y="1059"/>
                  </a:lnTo>
                  <a:lnTo>
                    <a:pt x="613" y="1040"/>
                  </a:lnTo>
                  <a:lnTo>
                    <a:pt x="743" y="1022"/>
                  </a:lnTo>
                  <a:lnTo>
                    <a:pt x="873" y="966"/>
                  </a:lnTo>
                  <a:lnTo>
                    <a:pt x="984" y="892"/>
                  </a:lnTo>
                  <a:lnTo>
                    <a:pt x="1077" y="817"/>
                  </a:lnTo>
                  <a:lnTo>
                    <a:pt x="1170" y="706"/>
                  </a:lnTo>
                  <a:lnTo>
                    <a:pt x="1226" y="576"/>
                  </a:lnTo>
                  <a:lnTo>
                    <a:pt x="1077" y="576"/>
                  </a:lnTo>
                  <a:lnTo>
                    <a:pt x="966" y="539"/>
                  </a:lnTo>
                  <a:lnTo>
                    <a:pt x="873" y="502"/>
                  </a:lnTo>
                  <a:lnTo>
                    <a:pt x="780" y="446"/>
                  </a:lnTo>
                  <a:lnTo>
                    <a:pt x="706" y="390"/>
                  </a:lnTo>
                  <a:lnTo>
                    <a:pt x="632" y="316"/>
                  </a:lnTo>
                  <a:lnTo>
                    <a:pt x="594" y="223"/>
                  </a:lnTo>
                  <a:lnTo>
                    <a:pt x="557" y="130"/>
                  </a:lnTo>
                  <a:lnTo>
                    <a:pt x="427" y="130"/>
                  </a:lnTo>
                  <a:lnTo>
                    <a:pt x="316" y="112"/>
                  </a:lnTo>
                  <a:lnTo>
                    <a:pt x="223" y="5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10;p43">
              <a:extLst>
                <a:ext uri="{FF2B5EF4-FFF2-40B4-BE49-F238E27FC236}">
                  <a16:creationId xmlns:a16="http://schemas.microsoft.com/office/drawing/2014/main" id="{96107EA0-73D9-54A9-78C7-72F16AF1491E}"/>
                </a:ext>
              </a:extLst>
            </p:cNvPr>
            <p:cNvSpPr/>
            <p:nvPr/>
          </p:nvSpPr>
          <p:spPr>
            <a:xfrm>
              <a:off x="7109513" y="1261099"/>
              <a:ext cx="14673" cy="17356"/>
            </a:xfrm>
            <a:custGeom>
              <a:avLst/>
              <a:gdLst/>
              <a:ahLst/>
              <a:cxnLst/>
              <a:rect l="l" t="t" r="r" b="b"/>
              <a:pathLst>
                <a:path w="503" h="595" extrusionOk="0">
                  <a:moveTo>
                    <a:pt x="316" y="1"/>
                  </a:moveTo>
                  <a:lnTo>
                    <a:pt x="224" y="38"/>
                  </a:lnTo>
                  <a:lnTo>
                    <a:pt x="131" y="93"/>
                  </a:lnTo>
                  <a:lnTo>
                    <a:pt x="75" y="186"/>
                  </a:lnTo>
                  <a:lnTo>
                    <a:pt x="19" y="279"/>
                  </a:lnTo>
                  <a:lnTo>
                    <a:pt x="1" y="372"/>
                  </a:lnTo>
                  <a:lnTo>
                    <a:pt x="1" y="465"/>
                  </a:lnTo>
                  <a:lnTo>
                    <a:pt x="38" y="576"/>
                  </a:lnTo>
                  <a:lnTo>
                    <a:pt x="75" y="595"/>
                  </a:lnTo>
                  <a:lnTo>
                    <a:pt x="112" y="595"/>
                  </a:lnTo>
                  <a:lnTo>
                    <a:pt x="149" y="576"/>
                  </a:lnTo>
                  <a:lnTo>
                    <a:pt x="149" y="521"/>
                  </a:lnTo>
                  <a:lnTo>
                    <a:pt x="149" y="465"/>
                  </a:lnTo>
                  <a:lnTo>
                    <a:pt x="168" y="391"/>
                  </a:lnTo>
                  <a:lnTo>
                    <a:pt x="186" y="335"/>
                  </a:lnTo>
                  <a:lnTo>
                    <a:pt x="205" y="279"/>
                  </a:lnTo>
                  <a:lnTo>
                    <a:pt x="242" y="242"/>
                  </a:lnTo>
                  <a:lnTo>
                    <a:pt x="298" y="205"/>
                  </a:lnTo>
                  <a:lnTo>
                    <a:pt x="354" y="186"/>
                  </a:lnTo>
                  <a:lnTo>
                    <a:pt x="428" y="168"/>
                  </a:lnTo>
                  <a:lnTo>
                    <a:pt x="465" y="168"/>
                  </a:lnTo>
                  <a:lnTo>
                    <a:pt x="484" y="149"/>
                  </a:lnTo>
                  <a:lnTo>
                    <a:pt x="502" y="112"/>
                  </a:lnTo>
                  <a:lnTo>
                    <a:pt x="502" y="93"/>
                  </a:lnTo>
                  <a:lnTo>
                    <a:pt x="484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11;p43">
              <a:extLst>
                <a:ext uri="{FF2B5EF4-FFF2-40B4-BE49-F238E27FC236}">
                  <a16:creationId xmlns:a16="http://schemas.microsoft.com/office/drawing/2014/main" id="{E5B10E2A-FFDD-E54A-15AA-00B378D9DB2A}"/>
                </a:ext>
              </a:extLst>
            </p:cNvPr>
            <p:cNvSpPr/>
            <p:nvPr/>
          </p:nvSpPr>
          <p:spPr>
            <a:xfrm>
              <a:off x="7098691" y="1509195"/>
              <a:ext cx="21702" cy="18990"/>
            </a:xfrm>
            <a:custGeom>
              <a:avLst/>
              <a:gdLst/>
              <a:ahLst/>
              <a:cxnLst/>
              <a:rect l="l" t="t" r="r" b="b"/>
              <a:pathLst>
                <a:path w="744" h="651" extrusionOk="0">
                  <a:moveTo>
                    <a:pt x="56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19" y="94"/>
                  </a:lnTo>
                  <a:lnTo>
                    <a:pt x="298" y="372"/>
                  </a:lnTo>
                  <a:lnTo>
                    <a:pt x="613" y="632"/>
                  </a:lnTo>
                  <a:lnTo>
                    <a:pt x="632" y="651"/>
                  </a:lnTo>
                  <a:lnTo>
                    <a:pt x="669" y="651"/>
                  </a:lnTo>
                  <a:lnTo>
                    <a:pt x="725" y="614"/>
                  </a:lnTo>
                  <a:lnTo>
                    <a:pt x="743" y="539"/>
                  </a:lnTo>
                  <a:lnTo>
                    <a:pt x="743" y="521"/>
                  </a:lnTo>
                  <a:lnTo>
                    <a:pt x="725" y="484"/>
                  </a:lnTo>
                  <a:lnTo>
                    <a:pt x="576" y="354"/>
                  </a:lnTo>
                  <a:lnTo>
                    <a:pt x="409" y="22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12;p43">
              <a:extLst>
                <a:ext uri="{FF2B5EF4-FFF2-40B4-BE49-F238E27FC236}">
                  <a16:creationId xmlns:a16="http://schemas.microsoft.com/office/drawing/2014/main" id="{349855C1-608B-D2F6-F7D5-8630EB98E457}"/>
                </a:ext>
              </a:extLst>
            </p:cNvPr>
            <p:cNvSpPr/>
            <p:nvPr/>
          </p:nvSpPr>
          <p:spPr>
            <a:xfrm>
              <a:off x="6943211" y="1381369"/>
              <a:ext cx="173912" cy="61782"/>
            </a:xfrm>
            <a:custGeom>
              <a:avLst/>
              <a:gdLst/>
              <a:ahLst/>
              <a:cxnLst/>
              <a:rect l="l" t="t" r="r" b="b"/>
              <a:pathLst>
                <a:path w="5962" h="2118" extrusionOk="0">
                  <a:moveTo>
                    <a:pt x="1096" y="1300"/>
                  </a:moveTo>
                  <a:lnTo>
                    <a:pt x="1338" y="1430"/>
                  </a:lnTo>
                  <a:lnTo>
                    <a:pt x="1579" y="1505"/>
                  </a:lnTo>
                  <a:lnTo>
                    <a:pt x="1839" y="1523"/>
                  </a:lnTo>
                  <a:lnTo>
                    <a:pt x="2118" y="1523"/>
                  </a:lnTo>
                  <a:lnTo>
                    <a:pt x="2155" y="1542"/>
                  </a:lnTo>
                  <a:lnTo>
                    <a:pt x="2173" y="1579"/>
                  </a:lnTo>
                  <a:lnTo>
                    <a:pt x="2155" y="1616"/>
                  </a:lnTo>
                  <a:lnTo>
                    <a:pt x="2118" y="1653"/>
                  </a:lnTo>
                  <a:lnTo>
                    <a:pt x="1988" y="1672"/>
                  </a:lnTo>
                  <a:lnTo>
                    <a:pt x="1839" y="1672"/>
                  </a:lnTo>
                  <a:lnTo>
                    <a:pt x="1691" y="1653"/>
                  </a:lnTo>
                  <a:lnTo>
                    <a:pt x="1561" y="1616"/>
                  </a:lnTo>
                  <a:lnTo>
                    <a:pt x="1431" y="1579"/>
                  </a:lnTo>
                  <a:lnTo>
                    <a:pt x="1301" y="1523"/>
                  </a:lnTo>
                  <a:lnTo>
                    <a:pt x="1171" y="1449"/>
                  </a:lnTo>
                  <a:lnTo>
                    <a:pt x="1059" y="1356"/>
                  </a:lnTo>
                  <a:lnTo>
                    <a:pt x="1041" y="1337"/>
                  </a:lnTo>
                  <a:lnTo>
                    <a:pt x="1041" y="1319"/>
                  </a:lnTo>
                  <a:lnTo>
                    <a:pt x="1078" y="1300"/>
                  </a:lnTo>
                  <a:close/>
                  <a:moveTo>
                    <a:pt x="56" y="0"/>
                  </a:moveTo>
                  <a:lnTo>
                    <a:pt x="93" y="37"/>
                  </a:lnTo>
                  <a:lnTo>
                    <a:pt x="93" y="56"/>
                  </a:lnTo>
                  <a:lnTo>
                    <a:pt x="93" y="93"/>
                  </a:lnTo>
                  <a:lnTo>
                    <a:pt x="19" y="223"/>
                  </a:lnTo>
                  <a:lnTo>
                    <a:pt x="1" y="353"/>
                  </a:lnTo>
                  <a:lnTo>
                    <a:pt x="1" y="427"/>
                  </a:lnTo>
                  <a:lnTo>
                    <a:pt x="19" y="483"/>
                  </a:lnTo>
                  <a:lnTo>
                    <a:pt x="56" y="539"/>
                  </a:lnTo>
                  <a:lnTo>
                    <a:pt x="112" y="613"/>
                  </a:lnTo>
                  <a:lnTo>
                    <a:pt x="168" y="650"/>
                  </a:lnTo>
                  <a:lnTo>
                    <a:pt x="223" y="669"/>
                  </a:lnTo>
                  <a:lnTo>
                    <a:pt x="279" y="687"/>
                  </a:lnTo>
                  <a:lnTo>
                    <a:pt x="335" y="687"/>
                  </a:lnTo>
                  <a:lnTo>
                    <a:pt x="465" y="650"/>
                  </a:lnTo>
                  <a:lnTo>
                    <a:pt x="576" y="613"/>
                  </a:lnTo>
                  <a:lnTo>
                    <a:pt x="632" y="613"/>
                  </a:lnTo>
                  <a:lnTo>
                    <a:pt x="669" y="650"/>
                  </a:lnTo>
                  <a:lnTo>
                    <a:pt x="706" y="632"/>
                  </a:lnTo>
                  <a:lnTo>
                    <a:pt x="762" y="632"/>
                  </a:lnTo>
                  <a:lnTo>
                    <a:pt x="799" y="669"/>
                  </a:lnTo>
                  <a:lnTo>
                    <a:pt x="799" y="706"/>
                  </a:lnTo>
                  <a:lnTo>
                    <a:pt x="781" y="892"/>
                  </a:lnTo>
                  <a:lnTo>
                    <a:pt x="799" y="1077"/>
                  </a:lnTo>
                  <a:lnTo>
                    <a:pt x="836" y="1263"/>
                  </a:lnTo>
                  <a:lnTo>
                    <a:pt x="911" y="1412"/>
                  </a:lnTo>
                  <a:lnTo>
                    <a:pt x="1022" y="1560"/>
                  </a:lnTo>
                  <a:lnTo>
                    <a:pt x="1152" y="1690"/>
                  </a:lnTo>
                  <a:lnTo>
                    <a:pt x="1301" y="1783"/>
                  </a:lnTo>
                  <a:lnTo>
                    <a:pt x="1486" y="1857"/>
                  </a:lnTo>
                  <a:lnTo>
                    <a:pt x="1672" y="1894"/>
                  </a:lnTo>
                  <a:lnTo>
                    <a:pt x="1858" y="1894"/>
                  </a:lnTo>
                  <a:lnTo>
                    <a:pt x="2025" y="1876"/>
                  </a:lnTo>
                  <a:lnTo>
                    <a:pt x="2192" y="1820"/>
                  </a:lnTo>
                  <a:lnTo>
                    <a:pt x="2359" y="1765"/>
                  </a:lnTo>
                  <a:lnTo>
                    <a:pt x="2526" y="1690"/>
                  </a:lnTo>
                  <a:lnTo>
                    <a:pt x="2861" y="1542"/>
                  </a:lnTo>
                  <a:lnTo>
                    <a:pt x="2898" y="1542"/>
                  </a:lnTo>
                  <a:lnTo>
                    <a:pt x="2953" y="1560"/>
                  </a:lnTo>
                  <a:lnTo>
                    <a:pt x="2953" y="1542"/>
                  </a:lnTo>
                  <a:lnTo>
                    <a:pt x="2972" y="1523"/>
                  </a:lnTo>
                  <a:lnTo>
                    <a:pt x="2972" y="1505"/>
                  </a:lnTo>
                  <a:lnTo>
                    <a:pt x="3028" y="1505"/>
                  </a:lnTo>
                  <a:lnTo>
                    <a:pt x="3065" y="1523"/>
                  </a:lnTo>
                  <a:lnTo>
                    <a:pt x="3083" y="1560"/>
                  </a:lnTo>
                  <a:lnTo>
                    <a:pt x="3120" y="1690"/>
                  </a:lnTo>
                  <a:lnTo>
                    <a:pt x="3158" y="1820"/>
                  </a:lnTo>
                  <a:lnTo>
                    <a:pt x="3232" y="1913"/>
                  </a:lnTo>
                  <a:lnTo>
                    <a:pt x="3325" y="2006"/>
                  </a:lnTo>
                  <a:lnTo>
                    <a:pt x="3436" y="2062"/>
                  </a:lnTo>
                  <a:lnTo>
                    <a:pt x="3566" y="2099"/>
                  </a:lnTo>
                  <a:lnTo>
                    <a:pt x="3696" y="2117"/>
                  </a:lnTo>
                  <a:lnTo>
                    <a:pt x="3826" y="2099"/>
                  </a:lnTo>
                  <a:lnTo>
                    <a:pt x="3919" y="2062"/>
                  </a:lnTo>
                  <a:lnTo>
                    <a:pt x="4012" y="2024"/>
                  </a:lnTo>
                  <a:lnTo>
                    <a:pt x="4160" y="1913"/>
                  </a:lnTo>
                  <a:lnTo>
                    <a:pt x="4290" y="1783"/>
                  </a:lnTo>
                  <a:lnTo>
                    <a:pt x="4420" y="1635"/>
                  </a:lnTo>
                  <a:lnTo>
                    <a:pt x="4420" y="1616"/>
                  </a:lnTo>
                  <a:lnTo>
                    <a:pt x="4439" y="1597"/>
                  </a:lnTo>
                  <a:lnTo>
                    <a:pt x="4476" y="1579"/>
                  </a:lnTo>
                  <a:lnTo>
                    <a:pt x="4513" y="1560"/>
                  </a:lnTo>
                  <a:lnTo>
                    <a:pt x="4588" y="1579"/>
                  </a:lnTo>
                  <a:lnTo>
                    <a:pt x="4606" y="1597"/>
                  </a:lnTo>
                  <a:lnTo>
                    <a:pt x="4643" y="1635"/>
                  </a:lnTo>
                  <a:lnTo>
                    <a:pt x="4643" y="1672"/>
                  </a:lnTo>
                  <a:lnTo>
                    <a:pt x="4643" y="1709"/>
                  </a:lnTo>
                  <a:lnTo>
                    <a:pt x="4606" y="1746"/>
                  </a:lnTo>
                  <a:lnTo>
                    <a:pt x="4718" y="1820"/>
                  </a:lnTo>
                  <a:lnTo>
                    <a:pt x="4755" y="1839"/>
                  </a:lnTo>
                  <a:lnTo>
                    <a:pt x="4829" y="1839"/>
                  </a:lnTo>
                  <a:lnTo>
                    <a:pt x="4922" y="1820"/>
                  </a:lnTo>
                  <a:lnTo>
                    <a:pt x="4996" y="1765"/>
                  </a:lnTo>
                  <a:lnTo>
                    <a:pt x="5052" y="1690"/>
                  </a:lnTo>
                  <a:lnTo>
                    <a:pt x="5089" y="1616"/>
                  </a:lnTo>
                  <a:lnTo>
                    <a:pt x="5145" y="1579"/>
                  </a:lnTo>
                  <a:lnTo>
                    <a:pt x="5145" y="1560"/>
                  </a:lnTo>
                  <a:lnTo>
                    <a:pt x="5163" y="1542"/>
                  </a:lnTo>
                  <a:lnTo>
                    <a:pt x="5200" y="1523"/>
                  </a:lnTo>
                  <a:lnTo>
                    <a:pt x="5238" y="1542"/>
                  </a:lnTo>
                  <a:lnTo>
                    <a:pt x="5330" y="1616"/>
                  </a:lnTo>
                  <a:lnTo>
                    <a:pt x="5460" y="1653"/>
                  </a:lnTo>
                  <a:lnTo>
                    <a:pt x="5590" y="1653"/>
                  </a:lnTo>
                  <a:lnTo>
                    <a:pt x="5702" y="1635"/>
                  </a:lnTo>
                  <a:lnTo>
                    <a:pt x="5813" y="1560"/>
                  </a:lnTo>
                  <a:lnTo>
                    <a:pt x="5887" y="1486"/>
                  </a:lnTo>
                  <a:lnTo>
                    <a:pt x="5925" y="1375"/>
                  </a:lnTo>
                  <a:lnTo>
                    <a:pt x="5962" y="1263"/>
                  </a:lnTo>
                  <a:lnTo>
                    <a:pt x="5052" y="1263"/>
                  </a:lnTo>
                  <a:lnTo>
                    <a:pt x="4625" y="1226"/>
                  </a:lnTo>
                  <a:lnTo>
                    <a:pt x="4198" y="1189"/>
                  </a:lnTo>
                  <a:lnTo>
                    <a:pt x="3789" y="1133"/>
                  </a:lnTo>
                  <a:lnTo>
                    <a:pt x="3399" y="1059"/>
                  </a:lnTo>
                  <a:lnTo>
                    <a:pt x="3046" y="985"/>
                  </a:lnTo>
                  <a:lnTo>
                    <a:pt x="2731" y="910"/>
                  </a:lnTo>
                  <a:lnTo>
                    <a:pt x="2062" y="725"/>
                  </a:lnTo>
                  <a:lnTo>
                    <a:pt x="1393" y="520"/>
                  </a:lnTo>
                  <a:lnTo>
                    <a:pt x="725" y="26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13;p43">
              <a:extLst>
                <a:ext uri="{FF2B5EF4-FFF2-40B4-BE49-F238E27FC236}">
                  <a16:creationId xmlns:a16="http://schemas.microsoft.com/office/drawing/2014/main" id="{B866D28D-73AA-5BC0-B72E-9F7614E939B9}"/>
                </a:ext>
              </a:extLst>
            </p:cNvPr>
            <p:cNvSpPr/>
            <p:nvPr/>
          </p:nvSpPr>
          <p:spPr>
            <a:xfrm>
              <a:off x="6796950" y="1411707"/>
              <a:ext cx="318011" cy="146288"/>
            </a:xfrm>
            <a:custGeom>
              <a:avLst/>
              <a:gdLst/>
              <a:ahLst/>
              <a:cxnLst/>
              <a:rect l="l" t="t" r="r" b="b"/>
              <a:pathLst>
                <a:path w="10902" h="5015" extrusionOk="0">
                  <a:moveTo>
                    <a:pt x="1" y="0"/>
                  </a:moveTo>
                  <a:lnTo>
                    <a:pt x="131" y="353"/>
                  </a:lnTo>
                  <a:lnTo>
                    <a:pt x="223" y="725"/>
                  </a:lnTo>
                  <a:lnTo>
                    <a:pt x="223" y="762"/>
                  </a:lnTo>
                  <a:lnTo>
                    <a:pt x="205" y="799"/>
                  </a:lnTo>
                  <a:lnTo>
                    <a:pt x="688" y="1003"/>
                  </a:lnTo>
                  <a:lnTo>
                    <a:pt x="1171" y="1189"/>
                  </a:lnTo>
                  <a:lnTo>
                    <a:pt x="1208" y="1189"/>
                  </a:lnTo>
                  <a:lnTo>
                    <a:pt x="1263" y="1226"/>
                  </a:lnTo>
                  <a:lnTo>
                    <a:pt x="1858" y="1467"/>
                  </a:lnTo>
                  <a:lnTo>
                    <a:pt x="2470" y="1672"/>
                  </a:lnTo>
                  <a:lnTo>
                    <a:pt x="3715" y="2099"/>
                  </a:lnTo>
                  <a:lnTo>
                    <a:pt x="4940" y="2507"/>
                  </a:lnTo>
                  <a:lnTo>
                    <a:pt x="6166" y="2916"/>
                  </a:lnTo>
                  <a:lnTo>
                    <a:pt x="7392" y="3362"/>
                  </a:lnTo>
                  <a:lnTo>
                    <a:pt x="7986" y="3603"/>
                  </a:lnTo>
                  <a:lnTo>
                    <a:pt x="8599" y="3844"/>
                  </a:lnTo>
                  <a:lnTo>
                    <a:pt x="9174" y="4104"/>
                  </a:lnTo>
                  <a:lnTo>
                    <a:pt x="9769" y="4401"/>
                  </a:lnTo>
                  <a:lnTo>
                    <a:pt x="10326" y="4699"/>
                  </a:lnTo>
                  <a:lnTo>
                    <a:pt x="10901" y="5014"/>
                  </a:lnTo>
                  <a:lnTo>
                    <a:pt x="10901" y="4884"/>
                  </a:lnTo>
                  <a:lnTo>
                    <a:pt x="10901" y="4754"/>
                  </a:lnTo>
                  <a:lnTo>
                    <a:pt x="10901" y="4736"/>
                  </a:lnTo>
                  <a:lnTo>
                    <a:pt x="10604" y="4513"/>
                  </a:lnTo>
                  <a:lnTo>
                    <a:pt x="10289" y="4290"/>
                  </a:lnTo>
                  <a:lnTo>
                    <a:pt x="9973" y="4086"/>
                  </a:lnTo>
                  <a:lnTo>
                    <a:pt x="9657" y="3900"/>
                  </a:lnTo>
                  <a:lnTo>
                    <a:pt x="9323" y="3714"/>
                  </a:lnTo>
                  <a:lnTo>
                    <a:pt x="8989" y="3547"/>
                  </a:lnTo>
                  <a:lnTo>
                    <a:pt x="8320" y="3250"/>
                  </a:lnTo>
                  <a:lnTo>
                    <a:pt x="7633" y="2972"/>
                  </a:lnTo>
                  <a:lnTo>
                    <a:pt x="6927" y="2712"/>
                  </a:lnTo>
                  <a:lnTo>
                    <a:pt x="6222" y="2489"/>
                  </a:lnTo>
                  <a:lnTo>
                    <a:pt x="5497" y="2266"/>
                  </a:lnTo>
                  <a:lnTo>
                    <a:pt x="4068" y="1820"/>
                  </a:lnTo>
                  <a:lnTo>
                    <a:pt x="3362" y="1597"/>
                  </a:lnTo>
                  <a:lnTo>
                    <a:pt x="2656" y="1337"/>
                  </a:lnTo>
                  <a:lnTo>
                    <a:pt x="1969" y="1059"/>
                  </a:lnTo>
                  <a:lnTo>
                    <a:pt x="1301" y="743"/>
                  </a:lnTo>
                  <a:lnTo>
                    <a:pt x="966" y="576"/>
                  </a:lnTo>
                  <a:lnTo>
                    <a:pt x="651" y="390"/>
                  </a:lnTo>
                  <a:lnTo>
                    <a:pt x="316" y="2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14;p43">
              <a:extLst>
                <a:ext uri="{FF2B5EF4-FFF2-40B4-BE49-F238E27FC236}">
                  <a16:creationId xmlns:a16="http://schemas.microsoft.com/office/drawing/2014/main" id="{922A9C85-7CB7-0FF9-81FE-993A5A3143B5}"/>
                </a:ext>
              </a:extLst>
            </p:cNvPr>
            <p:cNvSpPr/>
            <p:nvPr/>
          </p:nvSpPr>
          <p:spPr>
            <a:xfrm>
              <a:off x="7092740" y="1185809"/>
              <a:ext cx="17881" cy="17910"/>
            </a:xfrm>
            <a:custGeom>
              <a:avLst/>
              <a:gdLst/>
              <a:ahLst/>
              <a:cxnLst/>
              <a:rect l="l" t="t" r="r" b="b"/>
              <a:pathLst>
                <a:path w="613" h="614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149"/>
                  </a:lnTo>
                  <a:lnTo>
                    <a:pt x="19" y="260"/>
                  </a:lnTo>
                  <a:lnTo>
                    <a:pt x="56" y="372"/>
                  </a:lnTo>
                  <a:lnTo>
                    <a:pt x="130" y="465"/>
                  </a:lnTo>
                  <a:lnTo>
                    <a:pt x="204" y="539"/>
                  </a:lnTo>
                  <a:lnTo>
                    <a:pt x="297" y="595"/>
                  </a:lnTo>
                  <a:lnTo>
                    <a:pt x="409" y="613"/>
                  </a:lnTo>
                  <a:lnTo>
                    <a:pt x="557" y="613"/>
                  </a:lnTo>
                  <a:lnTo>
                    <a:pt x="594" y="576"/>
                  </a:lnTo>
                  <a:lnTo>
                    <a:pt x="594" y="557"/>
                  </a:lnTo>
                  <a:lnTo>
                    <a:pt x="613" y="520"/>
                  </a:lnTo>
                  <a:lnTo>
                    <a:pt x="594" y="483"/>
                  </a:lnTo>
                  <a:lnTo>
                    <a:pt x="594" y="465"/>
                  </a:lnTo>
                  <a:lnTo>
                    <a:pt x="557" y="446"/>
                  </a:lnTo>
                  <a:lnTo>
                    <a:pt x="520" y="446"/>
                  </a:lnTo>
                  <a:lnTo>
                    <a:pt x="446" y="427"/>
                  </a:lnTo>
                  <a:lnTo>
                    <a:pt x="372" y="427"/>
                  </a:lnTo>
                  <a:lnTo>
                    <a:pt x="316" y="390"/>
                  </a:lnTo>
                  <a:lnTo>
                    <a:pt x="260" y="335"/>
                  </a:lnTo>
                  <a:lnTo>
                    <a:pt x="204" y="279"/>
                  </a:lnTo>
                  <a:lnTo>
                    <a:pt x="167" y="223"/>
                  </a:lnTo>
                  <a:lnTo>
                    <a:pt x="149" y="149"/>
                  </a:lnTo>
                  <a:lnTo>
                    <a:pt x="149" y="75"/>
                  </a:lnTo>
                  <a:lnTo>
                    <a:pt x="149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15;p43">
              <a:extLst>
                <a:ext uri="{FF2B5EF4-FFF2-40B4-BE49-F238E27FC236}">
                  <a16:creationId xmlns:a16="http://schemas.microsoft.com/office/drawing/2014/main" id="{6AFC07AA-E21B-6A32-153F-01504005C9A3}"/>
                </a:ext>
              </a:extLst>
            </p:cNvPr>
            <p:cNvSpPr/>
            <p:nvPr/>
          </p:nvSpPr>
          <p:spPr>
            <a:xfrm>
              <a:off x="7084047" y="1506511"/>
              <a:ext cx="24415" cy="20594"/>
            </a:xfrm>
            <a:custGeom>
              <a:avLst/>
              <a:gdLst/>
              <a:ahLst/>
              <a:cxnLst/>
              <a:rect l="l" t="t" r="r" b="b"/>
              <a:pathLst>
                <a:path w="837" h="706" extrusionOk="0">
                  <a:moveTo>
                    <a:pt x="38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74"/>
                  </a:lnTo>
                  <a:lnTo>
                    <a:pt x="205" y="242"/>
                  </a:lnTo>
                  <a:lnTo>
                    <a:pt x="372" y="409"/>
                  </a:lnTo>
                  <a:lnTo>
                    <a:pt x="540" y="557"/>
                  </a:lnTo>
                  <a:lnTo>
                    <a:pt x="632" y="631"/>
                  </a:lnTo>
                  <a:lnTo>
                    <a:pt x="725" y="687"/>
                  </a:lnTo>
                  <a:lnTo>
                    <a:pt x="744" y="706"/>
                  </a:lnTo>
                  <a:lnTo>
                    <a:pt x="781" y="706"/>
                  </a:lnTo>
                  <a:lnTo>
                    <a:pt x="818" y="669"/>
                  </a:lnTo>
                  <a:lnTo>
                    <a:pt x="837" y="613"/>
                  </a:lnTo>
                  <a:lnTo>
                    <a:pt x="837" y="594"/>
                  </a:lnTo>
                  <a:lnTo>
                    <a:pt x="818" y="557"/>
                  </a:lnTo>
                  <a:lnTo>
                    <a:pt x="744" y="483"/>
                  </a:lnTo>
                  <a:lnTo>
                    <a:pt x="651" y="427"/>
                  </a:lnTo>
                  <a:lnTo>
                    <a:pt x="465" y="29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16;p43">
              <a:extLst>
                <a:ext uri="{FF2B5EF4-FFF2-40B4-BE49-F238E27FC236}">
                  <a16:creationId xmlns:a16="http://schemas.microsoft.com/office/drawing/2014/main" id="{A66A7168-92BB-FD5B-8111-D1970B332F35}"/>
                </a:ext>
              </a:extLst>
            </p:cNvPr>
            <p:cNvSpPr/>
            <p:nvPr/>
          </p:nvSpPr>
          <p:spPr>
            <a:xfrm>
              <a:off x="7086760" y="1296308"/>
              <a:ext cx="20623" cy="7088"/>
            </a:xfrm>
            <a:custGeom>
              <a:avLst/>
              <a:gdLst/>
              <a:ahLst/>
              <a:cxnLst/>
              <a:rect l="l" t="t" r="r" b="b"/>
              <a:pathLst>
                <a:path w="707" h="243" extrusionOk="0">
                  <a:moveTo>
                    <a:pt x="354" y="1"/>
                  </a:moveTo>
                  <a:lnTo>
                    <a:pt x="317" y="19"/>
                  </a:lnTo>
                  <a:lnTo>
                    <a:pt x="298" y="56"/>
                  </a:lnTo>
                  <a:lnTo>
                    <a:pt x="298" y="94"/>
                  </a:lnTo>
                  <a:lnTo>
                    <a:pt x="187" y="75"/>
                  </a:lnTo>
                  <a:lnTo>
                    <a:pt x="57" y="56"/>
                  </a:lnTo>
                  <a:lnTo>
                    <a:pt x="19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168" y="205"/>
                  </a:lnTo>
                  <a:lnTo>
                    <a:pt x="317" y="242"/>
                  </a:lnTo>
                  <a:lnTo>
                    <a:pt x="484" y="224"/>
                  </a:lnTo>
                  <a:lnTo>
                    <a:pt x="632" y="186"/>
                  </a:lnTo>
                  <a:lnTo>
                    <a:pt x="669" y="168"/>
                  </a:lnTo>
                  <a:lnTo>
                    <a:pt x="688" y="149"/>
                  </a:lnTo>
                  <a:lnTo>
                    <a:pt x="707" y="94"/>
                  </a:lnTo>
                  <a:lnTo>
                    <a:pt x="669" y="38"/>
                  </a:lnTo>
                  <a:lnTo>
                    <a:pt x="651" y="19"/>
                  </a:lnTo>
                  <a:lnTo>
                    <a:pt x="614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17;p43">
              <a:extLst>
                <a:ext uri="{FF2B5EF4-FFF2-40B4-BE49-F238E27FC236}">
                  <a16:creationId xmlns:a16="http://schemas.microsoft.com/office/drawing/2014/main" id="{B6CBDA26-EDBC-93EA-E9C8-22638004CA35}"/>
                </a:ext>
              </a:extLst>
            </p:cNvPr>
            <p:cNvSpPr/>
            <p:nvPr/>
          </p:nvSpPr>
          <p:spPr>
            <a:xfrm>
              <a:off x="7080809" y="1271396"/>
              <a:ext cx="17356" cy="17910"/>
            </a:xfrm>
            <a:custGeom>
              <a:avLst/>
              <a:gdLst/>
              <a:ahLst/>
              <a:cxnLst/>
              <a:rect l="l" t="t" r="r" b="b"/>
              <a:pathLst>
                <a:path w="595" h="614" extrusionOk="0">
                  <a:moveTo>
                    <a:pt x="446" y="0"/>
                  </a:moveTo>
                  <a:lnTo>
                    <a:pt x="38" y="19"/>
                  </a:ln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409" y="112"/>
                  </a:lnTo>
                  <a:lnTo>
                    <a:pt x="428" y="223"/>
                  </a:lnTo>
                  <a:lnTo>
                    <a:pt x="446" y="316"/>
                  </a:lnTo>
                  <a:lnTo>
                    <a:pt x="446" y="539"/>
                  </a:lnTo>
                  <a:lnTo>
                    <a:pt x="465" y="558"/>
                  </a:lnTo>
                  <a:lnTo>
                    <a:pt x="465" y="595"/>
                  </a:lnTo>
                  <a:lnTo>
                    <a:pt x="521" y="613"/>
                  </a:lnTo>
                  <a:lnTo>
                    <a:pt x="576" y="595"/>
                  </a:lnTo>
                  <a:lnTo>
                    <a:pt x="595" y="558"/>
                  </a:lnTo>
                  <a:lnTo>
                    <a:pt x="595" y="539"/>
                  </a:lnTo>
                  <a:lnTo>
                    <a:pt x="595" y="409"/>
                  </a:lnTo>
                  <a:lnTo>
                    <a:pt x="576" y="279"/>
                  </a:lnTo>
                  <a:lnTo>
                    <a:pt x="539" y="149"/>
                  </a:lnTo>
                  <a:lnTo>
                    <a:pt x="483" y="38"/>
                  </a:lnTo>
                  <a:lnTo>
                    <a:pt x="465" y="1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18;p43">
              <a:extLst>
                <a:ext uri="{FF2B5EF4-FFF2-40B4-BE49-F238E27FC236}">
                  <a16:creationId xmlns:a16="http://schemas.microsoft.com/office/drawing/2014/main" id="{A31418A6-743B-4AC7-6AE8-90BE9D573BEA}"/>
                </a:ext>
              </a:extLst>
            </p:cNvPr>
            <p:cNvSpPr/>
            <p:nvPr/>
          </p:nvSpPr>
          <p:spPr>
            <a:xfrm>
              <a:off x="7071591" y="1437173"/>
              <a:ext cx="22782" cy="24386"/>
            </a:xfrm>
            <a:custGeom>
              <a:avLst/>
              <a:gdLst/>
              <a:ahLst/>
              <a:cxnLst/>
              <a:rect l="l" t="t" r="r" b="b"/>
              <a:pathLst>
                <a:path w="781" h="836" extrusionOk="0">
                  <a:moveTo>
                    <a:pt x="131" y="0"/>
                  </a:moveTo>
                  <a:lnTo>
                    <a:pt x="1" y="130"/>
                  </a:lnTo>
                  <a:lnTo>
                    <a:pt x="57" y="279"/>
                  </a:lnTo>
                  <a:lnTo>
                    <a:pt x="112" y="390"/>
                  </a:lnTo>
                  <a:lnTo>
                    <a:pt x="205" y="501"/>
                  </a:lnTo>
                  <a:lnTo>
                    <a:pt x="298" y="594"/>
                  </a:lnTo>
                  <a:lnTo>
                    <a:pt x="409" y="669"/>
                  </a:lnTo>
                  <a:lnTo>
                    <a:pt x="521" y="743"/>
                  </a:lnTo>
                  <a:lnTo>
                    <a:pt x="651" y="799"/>
                  </a:lnTo>
                  <a:lnTo>
                    <a:pt x="781" y="836"/>
                  </a:lnTo>
                  <a:lnTo>
                    <a:pt x="781" y="836"/>
                  </a:lnTo>
                  <a:lnTo>
                    <a:pt x="725" y="761"/>
                  </a:lnTo>
                  <a:lnTo>
                    <a:pt x="651" y="687"/>
                  </a:lnTo>
                  <a:lnTo>
                    <a:pt x="595" y="594"/>
                  </a:lnTo>
                  <a:lnTo>
                    <a:pt x="558" y="520"/>
                  </a:lnTo>
                  <a:lnTo>
                    <a:pt x="521" y="409"/>
                  </a:lnTo>
                  <a:lnTo>
                    <a:pt x="502" y="316"/>
                  </a:lnTo>
                  <a:lnTo>
                    <a:pt x="484" y="223"/>
                  </a:lnTo>
                  <a:lnTo>
                    <a:pt x="502" y="130"/>
                  </a:lnTo>
                  <a:lnTo>
                    <a:pt x="335" y="130"/>
                  </a:lnTo>
                  <a:lnTo>
                    <a:pt x="261" y="93"/>
                  </a:lnTo>
                  <a:lnTo>
                    <a:pt x="187" y="5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19;p43">
              <a:extLst>
                <a:ext uri="{FF2B5EF4-FFF2-40B4-BE49-F238E27FC236}">
                  <a16:creationId xmlns:a16="http://schemas.microsoft.com/office/drawing/2014/main" id="{C08C1576-EFC1-0C78-8D8B-B346F5D284F1}"/>
                </a:ext>
              </a:extLst>
            </p:cNvPr>
            <p:cNvSpPr/>
            <p:nvPr/>
          </p:nvSpPr>
          <p:spPr>
            <a:xfrm>
              <a:off x="6915587" y="1486996"/>
              <a:ext cx="168486" cy="62861"/>
            </a:xfrm>
            <a:custGeom>
              <a:avLst/>
              <a:gdLst/>
              <a:ahLst/>
              <a:cxnLst/>
              <a:rect l="l" t="t" r="r" b="b"/>
              <a:pathLst>
                <a:path w="5776" h="2155" extrusionOk="0">
                  <a:moveTo>
                    <a:pt x="1" y="1"/>
                  </a:moveTo>
                  <a:lnTo>
                    <a:pt x="688" y="372"/>
                  </a:lnTo>
                  <a:lnTo>
                    <a:pt x="1375" y="725"/>
                  </a:lnTo>
                  <a:lnTo>
                    <a:pt x="2080" y="1041"/>
                  </a:lnTo>
                  <a:lnTo>
                    <a:pt x="2786" y="1338"/>
                  </a:lnTo>
                  <a:lnTo>
                    <a:pt x="3510" y="1579"/>
                  </a:lnTo>
                  <a:lnTo>
                    <a:pt x="4253" y="1802"/>
                  </a:lnTo>
                  <a:lnTo>
                    <a:pt x="4996" y="2006"/>
                  </a:lnTo>
                  <a:lnTo>
                    <a:pt x="5776" y="2155"/>
                  </a:lnTo>
                  <a:lnTo>
                    <a:pt x="5070" y="1820"/>
                  </a:lnTo>
                  <a:lnTo>
                    <a:pt x="4365" y="1505"/>
                  </a:lnTo>
                  <a:lnTo>
                    <a:pt x="3659" y="1226"/>
                  </a:lnTo>
                  <a:lnTo>
                    <a:pt x="2935" y="966"/>
                  </a:lnTo>
                  <a:lnTo>
                    <a:pt x="1468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E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20;p43">
              <a:extLst>
                <a:ext uri="{FF2B5EF4-FFF2-40B4-BE49-F238E27FC236}">
                  <a16:creationId xmlns:a16="http://schemas.microsoft.com/office/drawing/2014/main" id="{40C5C6C9-075A-5041-C862-1547F2A6A349}"/>
                </a:ext>
              </a:extLst>
            </p:cNvPr>
            <p:cNvSpPr/>
            <p:nvPr/>
          </p:nvSpPr>
          <p:spPr>
            <a:xfrm>
              <a:off x="6973549" y="1419291"/>
              <a:ext cx="33079" cy="10851"/>
            </a:xfrm>
            <a:custGeom>
              <a:avLst/>
              <a:gdLst/>
              <a:ahLst/>
              <a:cxnLst/>
              <a:rect l="l" t="t" r="r" b="b"/>
              <a:pathLst>
                <a:path w="1134" h="372" extrusionOk="0">
                  <a:moveTo>
                    <a:pt x="38" y="0"/>
                  </a:moveTo>
                  <a:lnTo>
                    <a:pt x="1" y="19"/>
                  </a:lnTo>
                  <a:lnTo>
                    <a:pt x="1" y="37"/>
                  </a:lnTo>
                  <a:lnTo>
                    <a:pt x="19" y="56"/>
                  </a:lnTo>
                  <a:lnTo>
                    <a:pt x="131" y="149"/>
                  </a:lnTo>
                  <a:lnTo>
                    <a:pt x="261" y="223"/>
                  </a:lnTo>
                  <a:lnTo>
                    <a:pt x="391" y="279"/>
                  </a:lnTo>
                  <a:lnTo>
                    <a:pt x="521" y="316"/>
                  </a:lnTo>
                  <a:lnTo>
                    <a:pt x="651" y="353"/>
                  </a:lnTo>
                  <a:lnTo>
                    <a:pt x="799" y="372"/>
                  </a:lnTo>
                  <a:lnTo>
                    <a:pt x="948" y="372"/>
                  </a:lnTo>
                  <a:lnTo>
                    <a:pt x="1078" y="353"/>
                  </a:lnTo>
                  <a:lnTo>
                    <a:pt x="1115" y="316"/>
                  </a:lnTo>
                  <a:lnTo>
                    <a:pt x="1133" y="279"/>
                  </a:lnTo>
                  <a:lnTo>
                    <a:pt x="1115" y="242"/>
                  </a:lnTo>
                  <a:lnTo>
                    <a:pt x="1078" y="223"/>
                  </a:lnTo>
                  <a:lnTo>
                    <a:pt x="799" y="223"/>
                  </a:lnTo>
                  <a:lnTo>
                    <a:pt x="539" y="205"/>
                  </a:lnTo>
                  <a:lnTo>
                    <a:pt x="298" y="1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21;p43">
              <a:extLst>
                <a:ext uri="{FF2B5EF4-FFF2-40B4-BE49-F238E27FC236}">
                  <a16:creationId xmlns:a16="http://schemas.microsoft.com/office/drawing/2014/main" id="{967F8EED-F564-6996-6B3E-73E821D6EC7F}"/>
                </a:ext>
              </a:extLst>
            </p:cNvPr>
            <p:cNvSpPr/>
            <p:nvPr/>
          </p:nvSpPr>
          <p:spPr>
            <a:xfrm>
              <a:off x="6959459" y="1236712"/>
              <a:ext cx="24940" cy="10880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335" y="1"/>
                  </a:moveTo>
                  <a:lnTo>
                    <a:pt x="224" y="20"/>
                  </a:lnTo>
                  <a:lnTo>
                    <a:pt x="112" y="57"/>
                  </a:lnTo>
                  <a:lnTo>
                    <a:pt x="19" y="131"/>
                  </a:lnTo>
                  <a:lnTo>
                    <a:pt x="19" y="150"/>
                  </a:lnTo>
                  <a:lnTo>
                    <a:pt x="1" y="168"/>
                  </a:lnTo>
                  <a:lnTo>
                    <a:pt x="19" y="205"/>
                  </a:lnTo>
                  <a:lnTo>
                    <a:pt x="56" y="242"/>
                  </a:lnTo>
                  <a:lnTo>
                    <a:pt x="75" y="242"/>
                  </a:lnTo>
                  <a:lnTo>
                    <a:pt x="112" y="224"/>
                  </a:lnTo>
                  <a:lnTo>
                    <a:pt x="186" y="187"/>
                  </a:lnTo>
                  <a:lnTo>
                    <a:pt x="261" y="168"/>
                  </a:lnTo>
                  <a:lnTo>
                    <a:pt x="354" y="150"/>
                  </a:lnTo>
                  <a:lnTo>
                    <a:pt x="428" y="168"/>
                  </a:lnTo>
                  <a:lnTo>
                    <a:pt x="502" y="187"/>
                  </a:lnTo>
                  <a:lnTo>
                    <a:pt x="576" y="224"/>
                  </a:lnTo>
                  <a:lnTo>
                    <a:pt x="632" y="280"/>
                  </a:lnTo>
                  <a:lnTo>
                    <a:pt x="706" y="335"/>
                  </a:lnTo>
                  <a:lnTo>
                    <a:pt x="725" y="354"/>
                  </a:lnTo>
                  <a:lnTo>
                    <a:pt x="762" y="372"/>
                  </a:lnTo>
                  <a:lnTo>
                    <a:pt x="818" y="354"/>
                  </a:lnTo>
                  <a:lnTo>
                    <a:pt x="836" y="298"/>
                  </a:lnTo>
                  <a:lnTo>
                    <a:pt x="855" y="261"/>
                  </a:lnTo>
                  <a:lnTo>
                    <a:pt x="836" y="224"/>
                  </a:lnTo>
                  <a:lnTo>
                    <a:pt x="762" y="131"/>
                  </a:lnTo>
                  <a:lnTo>
                    <a:pt x="688" y="57"/>
                  </a:lnTo>
                  <a:lnTo>
                    <a:pt x="576" y="2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22;p43">
              <a:extLst>
                <a:ext uri="{FF2B5EF4-FFF2-40B4-BE49-F238E27FC236}">
                  <a16:creationId xmlns:a16="http://schemas.microsoft.com/office/drawing/2014/main" id="{DE227E86-05D9-65BF-1F3A-EE27EC98287E}"/>
                </a:ext>
              </a:extLst>
            </p:cNvPr>
            <p:cNvSpPr/>
            <p:nvPr/>
          </p:nvSpPr>
          <p:spPr>
            <a:xfrm>
              <a:off x="6951875" y="1539007"/>
              <a:ext cx="31445" cy="14118"/>
            </a:xfrm>
            <a:custGeom>
              <a:avLst/>
              <a:gdLst/>
              <a:ahLst/>
              <a:cxnLst/>
              <a:rect l="l" t="t" r="r" b="b"/>
              <a:pathLst>
                <a:path w="1078" h="484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502" y="279"/>
                  </a:lnTo>
                  <a:lnTo>
                    <a:pt x="966" y="465"/>
                  </a:lnTo>
                  <a:lnTo>
                    <a:pt x="1004" y="483"/>
                  </a:lnTo>
                  <a:lnTo>
                    <a:pt x="1022" y="483"/>
                  </a:lnTo>
                  <a:lnTo>
                    <a:pt x="1041" y="465"/>
                  </a:lnTo>
                  <a:lnTo>
                    <a:pt x="1059" y="427"/>
                  </a:lnTo>
                  <a:lnTo>
                    <a:pt x="1078" y="409"/>
                  </a:lnTo>
                  <a:lnTo>
                    <a:pt x="1059" y="372"/>
                  </a:lnTo>
                  <a:lnTo>
                    <a:pt x="1041" y="353"/>
                  </a:lnTo>
                  <a:lnTo>
                    <a:pt x="1022" y="335"/>
                  </a:lnTo>
                  <a:lnTo>
                    <a:pt x="539" y="16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23;p43">
              <a:extLst>
                <a:ext uri="{FF2B5EF4-FFF2-40B4-BE49-F238E27FC236}">
                  <a16:creationId xmlns:a16="http://schemas.microsoft.com/office/drawing/2014/main" id="{A2C97615-AFAC-BF96-F864-B6EC9E090768}"/>
                </a:ext>
              </a:extLst>
            </p:cNvPr>
            <p:cNvSpPr/>
            <p:nvPr/>
          </p:nvSpPr>
          <p:spPr>
            <a:xfrm>
              <a:off x="6949162" y="1213434"/>
              <a:ext cx="20623" cy="16831"/>
            </a:xfrm>
            <a:custGeom>
              <a:avLst/>
              <a:gdLst/>
              <a:ahLst/>
              <a:cxnLst/>
              <a:rect l="l" t="t" r="r" b="b"/>
              <a:pathLst>
                <a:path w="707" h="577" extrusionOk="0">
                  <a:moveTo>
                    <a:pt x="131" y="0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94" y="428"/>
                  </a:lnTo>
                  <a:lnTo>
                    <a:pt x="131" y="483"/>
                  </a:lnTo>
                  <a:lnTo>
                    <a:pt x="205" y="520"/>
                  </a:lnTo>
                  <a:lnTo>
                    <a:pt x="261" y="539"/>
                  </a:lnTo>
                  <a:lnTo>
                    <a:pt x="335" y="558"/>
                  </a:lnTo>
                  <a:lnTo>
                    <a:pt x="484" y="576"/>
                  </a:lnTo>
                  <a:lnTo>
                    <a:pt x="632" y="558"/>
                  </a:lnTo>
                  <a:lnTo>
                    <a:pt x="669" y="539"/>
                  </a:lnTo>
                  <a:lnTo>
                    <a:pt x="688" y="520"/>
                  </a:lnTo>
                  <a:lnTo>
                    <a:pt x="707" y="465"/>
                  </a:lnTo>
                  <a:lnTo>
                    <a:pt x="669" y="409"/>
                  </a:lnTo>
                  <a:lnTo>
                    <a:pt x="651" y="390"/>
                  </a:lnTo>
                  <a:lnTo>
                    <a:pt x="447" y="390"/>
                  </a:lnTo>
                  <a:lnTo>
                    <a:pt x="354" y="372"/>
                  </a:lnTo>
                  <a:lnTo>
                    <a:pt x="279" y="353"/>
                  </a:lnTo>
                  <a:lnTo>
                    <a:pt x="205" y="298"/>
                  </a:lnTo>
                  <a:lnTo>
                    <a:pt x="149" y="242"/>
                  </a:lnTo>
                  <a:lnTo>
                    <a:pt x="149" y="168"/>
                  </a:lnTo>
                  <a:lnTo>
                    <a:pt x="149" y="112"/>
                  </a:lnTo>
                  <a:lnTo>
                    <a:pt x="168" y="75"/>
                  </a:lnTo>
                  <a:lnTo>
                    <a:pt x="168" y="38"/>
                  </a:lnTo>
                  <a:lnTo>
                    <a:pt x="149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24;p43">
              <a:extLst>
                <a:ext uri="{FF2B5EF4-FFF2-40B4-BE49-F238E27FC236}">
                  <a16:creationId xmlns:a16="http://schemas.microsoft.com/office/drawing/2014/main" id="{46704972-490E-5B1C-2413-6C1B3172DA8A}"/>
                </a:ext>
              </a:extLst>
            </p:cNvPr>
            <p:cNvSpPr/>
            <p:nvPr/>
          </p:nvSpPr>
          <p:spPr>
            <a:xfrm>
              <a:off x="6930201" y="1540087"/>
              <a:ext cx="39059" cy="18990"/>
            </a:xfrm>
            <a:custGeom>
              <a:avLst/>
              <a:gdLst/>
              <a:ahLst/>
              <a:cxnLst/>
              <a:rect l="l" t="t" r="r" b="b"/>
              <a:pathLst>
                <a:path w="1339" h="651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20" y="75"/>
                  </a:lnTo>
                  <a:lnTo>
                    <a:pt x="317" y="223"/>
                  </a:lnTo>
                  <a:lnTo>
                    <a:pt x="614" y="372"/>
                  </a:lnTo>
                  <a:lnTo>
                    <a:pt x="1227" y="650"/>
                  </a:lnTo>
                  <a:lnTo>
                    <a:pt x="1282" y="650"/>
                  </a:lnTo>
                  <a:lnTo>
                    <a:pt x="1319" y="632"/>
                  </a:lnTo>
                  <a:lnTo>
                    <a:pt x="1338" y="613"/>
                  </a:lnTo>
                  <a:lnTo>
                    <a:pt x="1338" y="576"/>
                  </a:lnTo>
                  <a:lnTo>
                    <a:pt x="1338" y="558"/>
                  </a:lnTo>
                  <a:lnTo>
                    <a:pt x="1319" y="520"/>
                  </a:lnTo>
                  <a:lnTo>
                    <a:pt x="1282" y="502"/>
                  </a:lnTo>
                  <a:lnTo>
                    <a:pt x="669" y="242"/>
                  </a:lnTo>
                  <a:lnTo>
                    <a:pt x="354" y="11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25;p43">
              <a:extLst>
                <a:ext uri="{FF2B5EF4-FFF2-40B4-BE49-F238E27FC236}">
                  <a16:creationId xmlns:a16="http://schemas.microsoft.com/office/drawing/2014/main" id="{814CD67C-4D73-7621-B828-91D015F3EDD1}"/>
                </a:ext>
              </a:extLst>
            </p:cNvPr>
            <p:cNvSpPr/>
            <p:nvPr/>
          </p:nvSpPr>
          <p:spPr>
            <a:xfrm>
              <a:off x="6878219" y="1364042"/>
              <a:ext cx="82901" cy="56356"/>
            </a:xfrm>
            <a:custGeom>
              <a:avLst/>
              <a:gdLst/>
              <a:ahLst/>
              <a:cxnLst/>
              <a:rect l="l" t="t" r="r" b="b"/>
              <a:pathLst>
                <a:path w="2842" h="1932" extrusionOk="0">
                  <a:moveTo>
                    <a:pt x="1133" y="0"/>
                  </a:moveTo>
                  <a:lnTo>
                    <a:pt x="1114" y="37"/>
                  </a:lnTo>
                  <a:lnTo>
                    <a:pt x="1170" y="74"/>
                  </a:lnTo>
                  <a:lnTo>
                    <a:pt x="1189" y="111"/>
                  </a:lnTo>
                  <a:lnTo>
                    <a:pt x="1170" y="149"/>
                  </a:lnTo>
                  <a:lnTo>
                    <a:pt x="1152" y="223"/>
                  </a:lnTo>
                  <a:lnTo>
                    <a:pt x="1096" y="297"/>
                  </a:lnTo>
                  <a:lnTo>
                    <a:pt x="1059" y="353"/>
                  </a:lnTo>
                  <a:lnTo>
                    <a:pt x="1003" y="390"/>
                  </a:lnTo>
                  <a:lnTo>
                    <a:pt x="873" y="464"/>
                  </a:lnTo>
                  <a:lnTo>
                    <a:pt x="724" y="483"/>
                  </a:lnTo>
                  <a:lnTo>
                    <a:pt x="576" y="464"/>
                  </a:lnTo>
                  <a:lnTo>
                    <a:pt x="427" y="427"/>
                  </a:lnTo>
                  <a:lnTo>
                    <a:pt x="316" y="334"/>
                  </a:lnTo>
                  <a:lnTo>
                    <a:pt x="260" y="297"/>
                  </a:lnTo>
                  <a:lnTo>
                    <a:pt x="204" y="223"/>
                  </a:lnTo>
                  <a:lnTo>
                    <a:pt x="130" y="297"/>
                  </a:lnTo>
                  <a:lnTo>
                    <a:pt x="37" y="353"/>
                  </a:lnTo>
                  <a:lnTo>
                    <a:pt x="19" y="409"/>
                  </a:lnTo>
                  <a:lnTo>
                    <a:pt x="0" y="464"/>
                  </a:lnTo>
                  <a:lnTo>
                    <a:pt x="0" y="520"/>
                  </a:lnTo>
                  <a:lnTo>
                    <a:pt x="0" y="576"/>
                  </a:lnTo>
                  <a:lnTo>
                    <a:pt x="19" y="631"/>
                  </a:lnTo>
                  <a:lnTo>
                    <a:pt x="93" y="724"/>
                  </a:lnTo>
                  <a:lnTo>
                    <a:pt x="186" y="780"/>
                  </a:lnTo>
                  <a:lnTo>
                    <a:pt x="279" y="817"/>
                  </a:lnTo>
                  <a:lnTo>
                    <a:pt x="372" y="836"/>
                  </a:lnTo>
                  <a:lnTo>
                    <a:pt x="576" y="854"/>
                  </a:lnTo>
                  <a:lnTo>
                    <a:pt x="594" y="836"/>
                  </a:lnTo>
                  <a:lnTo>
                    <a:pt x="613" y="799"/>
                  </a:lnTo>
                  <a:lnTo>
                    <a:pt x="650" y="817"/>
                  </a:lnTo>
                  <a:lnTo>
                    <a:pt x="669" y="836"/>
                  </a:lnTo>
                  <a:lnTo>
                    <a:pt x="687" y="854"/>
                  </a:lnTo>
                  <a:lnTo>
                    <a:pt x="706" y="854"/>
                  </a:lnTo>
                  <a:lnTo>
                    <a:pt x="724" y="873"/>
                  </a:lnTo>
                  <a:lnTo>
                    <a:pt x="743" y="891"/>
                  </a:lnTo>
                  <a:lnTo>
                    <a:pt x="762" y="947"/>
                  </a:lnTo>
                  <a:lnTo>
                    <a:pt x="743" y="1003"/>
                  </a:lnTo>
                  <a:lnTo>
                    <a:pt x="724" y="1040"/>
                  </a:lnTo>
                  <a:lnTo>
                    <a:pt x="706" y="1040"/>
                  </a:lnTo>
                  <a:lnTo>
                    <a:pt x="632" y="1059"/>
                  </a:lnTo>
                  <a:lnTo>
                    <a:pt x="613" y="1189"/>
                  </a:lnTo>
                  <a:lnTo>
                    <a:pt x="632" y="1300"/>
                  </a:lnTo>
                  <a:lnTo>
                    <a:pt x="669" y="1411"/>
                  </a:lnTo>
                  <a:lnTo>
                    <a:pt x="706" y="1523"/>
                  </a:lnTo>
                  <a:lnTo>
                    <a:pt x="780" y="1634"/>
                  </a:lnTo>
                  <a:lnTo>
                    <a:pt x="873" y="1727"/>
                  </a:lnTo>
                  <a:lnTo>
                    <a:pt x="966" y="1801"/>
                  </a:lnTo>
                  <a:lnTo>
                    <a:pt x="1077" y="1857"/>
                  </a:lnTo>
                  <a:lnTo>
                    <a:pt x="1189" y="1894"/>
                  </a:lnTo>
                  <a:lnTo>
                    <a:pt x="1300" y="1913"/>
                  </a:lnTo>
                  <a:lnTo>
                    <a:pt x="1393" y="1931"/>
                  </a:lnTo>
                  <a:lnTo>
                    <a:pt x="1486" y="1913"/>
                  </a:lnTo>
                  <a:lnTo>
                    <a:pt x="1579" y="1894"/>
                  </a:lnTo>
                  <a:lnTo>
                    <a:pt x="1672" y="1839"/>
                  </a:lnTo>
                  <a:lnTo>
                    <a:pt x="1746" y="1764"/>
                  </a:lnTo>
                  <a:lnTo>
                    <a:pt x="1802" y="1671"/>
                  </a:lnTo>
                  <a:lnTo>
                    <a:pt x="1802" y="1634"/>
                  </a:lnTo>
                  <a:lnTo>
                    <a:pt x="1820" y="1616"/>
                  </a:lnTo>
                  <a:lnTo>
                    <a:pt x="1839" y="1616"/>
                  </a:lnTo>
                  <a:lnTo>
                    <a:pt x="1857" y="1597"/>
                  </a:lnTo>
                  <a:lnTo>
                    <a:pt x="1913" y="1597"/>
                  </a:lnTo>
                  <a:lnTo>
                    <a:pt x="1950" y="1616"/>
                  </a:lnTo>
                  <a:lnTo>
                    <a:pt x="1987" y="1634"/>
                  </a:lnTo>
                  <a:lnTo>
                    <a:pt x="2006" y="1671"/>
                  </a:lnTo>
                  <a:lnTo>
                    <a:pt x="2024" y="1746"/>
                  </a:lnTo>
                  <a:lnTo>
                    <a:pt x="2117" y="1801"/>
                  </a:lnTo>
                  <a:lnTo>
                    <a:pt x="2210" y="1839"/>
                  </a:lnTo>
                  <a:lnTo>
                    <a:pt x="2303" y="1876"/>
                  </a:lnTo>
                  <a:lnTo>
                    <a:pt x="2507" y="1876"/>
                  </a:lnTo>
                  <a:lnTo>
                    <a:pt x="2619" y="1857"/>
                  </a:lnTo>
                  <a:lnTo>
                    <a:pt x="2711" y="1820"/>
                  </a:lnTo>
                  <a:lnTo>
                    <a:pt x="2823" y="1764"/>
                  </a:lnTo>
                  <a:lnTo>
                    <a:pt x="2823" y="1579"/>
                  </a:lnTo>
                  <a:lnTo>
                    <a:pt x="2841" y="1393"/>
                  </a:lnTo>
                  <a:lnTo>
                    <a:pt x="2841" y="1393"/>
                  </a:lnTo>
                  <a:lnTo>
                    <a:pt x="2767" y="1449"/>
                  </a:lnTo>
                  <a:lnTo>
                    <a:pt x="2693" y="1486"/>
                  </a:lnTo>
                  <a:lnTo>
                    <a:pt x="2600" y="1504"/>
                  </a:lnTo>
                  <a:lnTo>
                    <a:pt x="2507" y="1486"/>
                  </a:lnTo>
                  <a:lnTo>
                    <a:pt x="2414" y="1467"/>
                  </a:lnTo>
                  <a:lnTo>
                    <a:pt x="2321" y="1449"/>
                  </a:lnTo>
                  <a:lnTo>
                    <a:pt x="2229" y="1393"/>
                  </a:lnTo>
                  <a:lnTo>
                    <a:pt x="2173" y="1337"/>
                  </a:lnTo>
                  <a:lnTo>
                    <a:pt x="2099" y="1244"/>
                  </a:lnTo>
                  <a:lnTo>
                    <a:pt x="2062" y="1151"/>
                  </a:lnTo>
                  <a:lnTo>
                    <a:pt x="2043" y="1059"/>
                  </a:lnTo>
                  <a:lnTo>
                    <a:pt x="2024" y="947"/>
                  </a:lnTo>
                  <a:lnTo>
                    <a:pt x="2043" y="836"/>
                  </a:lnTo>
                  <a:lnTo>
                    <a:pt x="2080" y="743"/>
                  </a:lnTo>
                  <a:lnTo>
                    <a:pt x="2136" y="650"/>
                  </a:lnTo>
                  <a:lnTo>
                    <a:pt x="2210" y="594"/>
                  </a:lnTo>
                  <a:lnTo>
                    <a:pt x="2266" y="576"/>
                  </a:lnTo>
                  <a:lnTo>
                    <a:pt x="1690" y="297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426;p43">
              <a:extLst>
                <a:ext uri="{FF2B5EF4-FFF2-40B4-BE49-F238E27FC236}">
                  <a16:creationId xmlns:a16="http://schemas.microsoft.com/office/drawing/2014/main" id="{751BFB14-51FF-7979-6F51-E61FBC7E09AF}"/>
                </a:ext>
              </a:extLst>
            </p:cNvPr>
            <p:cNvSpPr/>
            <p:nvPr/>
          </p:nvSpPr>
          <p:spPr>
            <a:xfrm>
              <a:off x="6794791" y="1255148"/>
              <a:ext cx="116476" cy="117030"/>
            </a:xfrm>
            <a:custGeom>
              <a:avLst/>
              <a:gdLst/>
              <a:ahLst/>
              <a:cxnLst/>
              <a:rect l="l" t="t" r="r" b="b"/>
              <a:pathLst>
                <a:path w="3993" h="4012" extrusionOk="0">
                  <a:moveTo>
                    <a:pt x="762" y="2693"/>
                  </a:moveTo>
                  <a:lnTo>
                    <a:pt x="780" y="2712"/>
                  </a:lnTo>
                  <a:lnTo>
                    <a:pt x="780" y="2730"/>
                  </a:lnTo>
                  <a:lnTo>
                    <a:pt x="780" y="2805"/>
                  </a:lnTo>
                  <a:lnTo>
                    <a:pt x="780" y="2879"/>
                  </a:lnTo>
                  <a:lnTo>
                    <a:pt x="799" y="2935"/>
                  </a:lnTo>
                  <a:lnTo>
                    <a:pt x="836" y="2990"/>
                  </a:lnTo>
                  <a:lnTo>
                    <a:pt x="892" y="3046"/>
                  </a:lnTo>
                  <a:lnTo>
                    <a:pt x="947" y="3083"/>
                  </a:lnTo>
                  <a:lnTo>
                    <a:pt x="1003" y="3102"/>
                  </a:lnTo>
                  <a:lnTo>
                    <a:pt x="1077" y="3120"/>
                  </a:lnTo>
                  <a:lnTo>
                    <a:pt x="1115" y="3139"/>
                  </a:lnTo>
                  <a:lnTo>
                    <a:pt x="1133" y="3176"/>
                  </a:lnTo>
                  <a:lnTo>
                    <a:pt x="1115" y="3213"/>
                  </a:lnTo>
                  <a:lnTo>
                    <a:pt x="1077" y="3232"/>
                  </a:lnTo>
                  <a:lnTo>
                    <a:pt x="985" y="3213"/>
                  </a:lnTo>
                  <a:lnTo>
                    <a:pt x="892" y="3195"/>
                  </a:lnTo>
                  <a:lnTo>
                    <a:pt x="817" y="3139"/>
                  </a:lnTo>
                  <a:lnTo>
                    <a:pt x="762" y="3065"/>
                  </a:lnTo>
                  <a:lnTo>
                    <a:pt x="725" y="2990"/>
                  </a:lnTo>
                  <a:lnTo>
                    <a:pt x="687" y="2897"/>
                  </a:lnTo>
                  <a:lnTo>
                    <a:pt x="687" y="2805"/>
                  </a:lnTo>
                  <a:lnTo>
                    <a:pt x="706" y="2712"/>
                  </a:lnTo>
                  <a:lnTo>
                    <a:pt x="725" y="2693"/>
                  </a:lnTo>
                  <a:close/>
                  <a:moveTo>
                    <a:pt x="1319" y="0"/>
                  </a:moveTo>
                  <a:lnTo>
                    <a:pt x="1300" y="38"/>
                  </a:lnTo>
                  <a:lnTo>
                    <a:pt x="1282" y="56"/>
                  </a:lnTo>
                  <a:lnTo>
                    <a:pt x="1245" y="38"/>
                  </a:lnTo>
                  <a:lnTo>
                    <a:pt x="1207" y="19"/>
                  </a:lnTo>
                  <a:lnTo>
                    <a:pt x="1152" y="19"/>
                  </a:lnTo>
                  <a:lnTo>
                    <a:pt x="1040" y="38"/>
                  </a:lnTo>
                  <a:lnTo>
                    <a:pt x="929" y="93"/>
                  </a:lnTo>
                  <a:lnTo>
                    <a:pt x="892" y="112"/>
                  </a:lnTo>
                  <a:lnTo>
                    <a:pt x="873" y="168"/>
                  </a:lnTo>
                  <a:lnTo>
                    <a:pt x="855" y="223"/>
                  </a:lnTo>
                  <a:lnTo>
                    <a:pt x="855" y="279"/>
                  </a:lnTo>
                  <a:lnTo>
                    <a:pt x="873" y="335"/>
                  </a:lnTo>
                  <a:lnTo>
                    <a:pt x="910" y="372"/>
                  </a:lnTo>
                  <a:lnTo>
                    <a:pt x="1022" y="446"/>
                  </a:lnTo>
                  <a:lnTo>
                    <a:pt x="1133" y="502"/>
                  </a:lnTo>
                  <a:lnTo>
                    <a:pt x="1152" y="520"/>
                  </a:lnTo>
                  <a:lnTo>
                    <a:pt x="1170" y="576"/>
                  </a:lnTo>
                  <a:lnTo>
                    <a:pt x="1152" y="613"/>
                  </a:lnTo>
                  <a:lnTo>
                    <a:pt x="1133" y="650"/>
                  </a:lnTo>
                  <a:lnTo>
                    <a:pt x="1022" y="687"/>
                  </a:lnTo>
                  <a:lnTo>
                    <a:pt x="929" y="669"/>
                  </a:lnTo>
                  <a:lnTo>
                    <a:pt x="836" y="632"/>
                  </a:lnTo>
                  <a:lnTo>
                    <a:pt x="762" y="557"/>
                  </a:lnTo>
                  <a:lnTo>
                    <a:pt x="539" y="613"/>
                  </a:lnTo>
                  <a:lnTo>
                    <a:pt x="335" y="706"/>
                  </a:lnTo>
                  <a:lnTo>
                    <a:pt x="242" y="762"/>
                  </a:lnTo>
                  <a:lnTo>
                    <a:pt x="167" y="836"/>
                  </a:lnTo>
                  <a:lnTo>
                    <a:pt x="93" y="910"/>
                  </a:lnTo>
                  <a:lnTo>
                    <a:pt x="37" y="1003"/>
                  </a:lnTo>
                  <a:lnTo>
                    <a:pt x="0" y="1096"/>
                  </a:lnTo>
                  <a:lnTo>
                    <a:pt x="0" y="1170"/>
                  </a:lnTo>
                  <a:lnTo>
                    <a:pt x="19" y="1245"/>
                  </a:lnTo>
                  <a:lnTo>
                    <a:pt x="56" y="1319"/>
                  </a:lnTo>
                  <a:lnTo>
                    <a:pt x="112" y="1375"/>
                  </a:lnTo>
                  <a:lnTo>
                    <a:pt x="167" y="1412"/>
                  </a:lnTo>
                  <a:lnTo>
                    <a:pt x="242" y="1467"/>
                  </a:lnTo>
                  <a:lnTo>
                    <a:pt x="316" y="1486"/>
                  </a:lnTo>
                  <a:lnTo>
                    <a:pt x="446" y="1523"/>
                  </a:lnTo>
                  <a:lnTo>
                    <a:pt x="595" y="1523"/>
                  </a:lnTo>
                  <a:lnTo>
                    <a:pt x="873" y="1505"/>
                  </a:lnTo>
                  <a:lnTo>
                    <a:pt x="910" y="1505"/>
                  </a:lnTo>
                  <a:lnTo>
                    <a:pt x="947" y="1523"/>
                  </a:lnTo>
                  <a:lnTo>
                    <a:pt x="966" y="1560"/>
                  </a:lnTo>
                  <a:lnTo>
                    <a:pt x="985" y="1579"/>
                  </a:lnTo>
                  <a:lnTo>
                    <a:pt x="966" y="1653"/>
                  </a:lnTo>
                  <a:lnTo>
                    <a:pt x="966" y="1690"/>
                  </a:lnTo>
                  <a:lnTo>
                    <a:pt x="929" y="1709"/>
                  </a:lnTo>
                  <a:lnTo>
                    <a:pt x="910" y="1746"/>
                  </a:lnTo>
                  <a:lnTo>
                    <a:pt x="762" y="1876"/>
                  </a:lnTo>
                  <a:lnTo>
                    <a:pt x="650" y="2006"/>
                  </a:lnTo>
                  <a:lnTo>
                    <a:pt x="557" y="2173"/>
                  </a:lnTo>
                  <a:lnTo>
                    <a:pt x="483" y="2340"/>
                  </a:lnTo>
                  <a:lnTo>
                    <a:pt x="465" y="2526"/>
                  </a:lnTo>
                  <a:lnTo>
                    <a:pt x="465" y="2712"/>
                  </a:lnTo>
                  <a:lnTo>
                    <a:pt x="502" y="2879"/>
                  </a:lnTo>
                  <a:lnTo>
                    <a:pt x="576" y="3046"/>
                  </a:lnTo>
                  <a:lnTo>
                    <a:pt x="669" y="3195"/>
                  </a:lnTo>
                  <a:lnTo>
                    <a:pt x="799" y="3306"/>
                  </a:lnTo>
                  <a:lnTo>
                    <a:pt x="929" y="3380"/>
                  </a:lnTo>
                  <a:lnTo>
                    <a:pt x="1077" y="3436"/>
                  </a:lnTo>
                  <a:lnTo>
                    <a:pt x="1245" y="3473"/>
                  </a:lnTo>
                  <a:lnTo>
                    <a:pt x="1560" y="3473"/>
                  </a:lnTo>
                  <a:lnTo>
                    <a:pt x="1727" y="3436"/>
                  </a:lnTo>
                  <a:lnTo>
                    <a:pt x="1802" y="3399"/>
                  </a:lnTo>
                  <a:lnTo>
                    <a:pt x="1839" y="3399"/>
                  </a:lnTo>
                  <a:lnTo>
                    <a:pt x="1857" y="3417"/>
                  </a:lnTo>
                  <a:lnTo>
                    <a:pt x="1876" y="3454"/>
                  </a:lnTo>
                  <a:lnTo>
                    <a:pt x="1913" y="3492"/>
                  </a:lnTo>
                  <a:lnTo>
                    <a:pt x="1913" y="3529"/>
                  </a:lnTo>
                  <a:lnTo>
                    <a:pt x="1895" y="3566"/>
                  </a:lnTo>
                  <a:lnTo>
                    <a:pt x="1876" y="3603"/>
                  </a:lnTo>
                  <a:lnTo>
                    <a:pt x="1857" y="3603"/>
                  </a:lnTo>
                  <a:lnTo>
                    <a:pt x="1913" y="3659"/>
                  </a:lnTo>
                  <a:lnTo>
                    <a:pt x="1969" y="3714"/>
                  </a:lnTo>
                  <a:lnTo>
                    <a:pt x="2117" y="3789"/>
                  </a:lnTo>
                  <a:lnTo>
                    <a:pt x="2266" y="3863"/>
                  </a:lnTo>
                  <a:lnTo>
                    <a:pt x="2377" y="3900"/>
                  </a:lnTo>
                  <a:lnTo>
                    <a:pt x="2544" y="3937"/>
                  </a:lnTo>
                  <a:lnTo>
                    <a:pt x="2693" y="3937"/>
                  </a:lnTo>
                  <a:lnTo>
                    <a:pt x="2860" y="3882"/>
                  </a:lnTo>
                  <a:lnTo>
                    <a:pt x="3009" y="3807"/>
                  </a:lnTo>
                  <a:lnTo>
                    <a:pt x="2990" y="3770"/>
                  </a:lnTo>
                  <a:lnTo>
                    <a:pt x="3009" y="3733"/>
                  </a:lnTo>
                  <a:lnTo>
                    <a:pt x="3027" y="3696"/>
                  </a:lnTo>
                  <a:lnTo>
                    <a:pt x="3083" y="3696"/>
                  </a:lnTo>
                  <a:lnTo>
                    <a:pt x="3102" y="3733"/>
                  </a:lnTo>
                  <a:lnTo>
                    <a:pt x="3176" y="3826"/>
                  </a:lnTo>
                  <a:lnTo>
                    <a:pt x="3269" y="3919"/>
                  </a:lnTo>
                  <a:lnTo>
                    <a:pt x="3362" y="3974"/>
                  </a:lnTo>
                  <a:lnTo>
                    <a:pt x="3492" y="4012"/>
                  </a:lnTo>
                  <a:lnTo>
                    <a:pt x="3603" y="3993"/>
                  </a:lnTo>
                  <a:lnTo>
                    <a:pt x="3714" y="3956"/>
                  </a:lnTo>
                  <a:lnTo>
                    <a:pt x="3807" y="3882"/>
                  </a:lnTo>
                  <a:lnTo>
                    <a:pt x="3882" y="3789"/>
                  </a:lnTo>
                  <a:lnTo>
                    <a:pt x="3937" y="3770"/>
                  </a:lnTo>
                  <a:lnTo>
                    <a:pt x="3974" y="3770"/>
                  </a:lnTo>
                  <a:lnTo>
                    <a:pt x="3993" y="3733"/>
                  </a:lnTo>
                  <a:lnTo>
                    <a:pt x="3622" y="3529"/>
                  </a:lnTo>
                  <a:lnTo>
                    <a:pt x="3269" y="3287"/>
                  </a:lnTo>
                  <a:lnTo>
                    <a:pt x="2916" y="3046"/>
                  </a:lnTo>
                  <a:lnTo>
                    <a:pt x="2563" y="2786"/>
                  </a:lnTo>
                  <a:lnTo>
                    <a:pt x="2414" y="2656"/>
                  </a:lnTo>
                  <a:lnTo>
                    <a:pt x="2284" y="2526"/>
                  </a:lnTo>
                  <a:lnTo>
                    <a:pt x="2155" y="2377"/>
                  </a:lnTo>
                  <a:lnTo>
                    <a:pt x="2043" y="2210"/>
                  </a:lnTo>
                  <a:lnTo>
                    <a:pt x="1932" y="2062"/>
                  </a:lnTo>
                  <a:lnTo>
                    <a:pt x="1839" y="1895"/>
                  </a:lnTo>
                  <a:lnTo>
                    <a:pt x="1672" y="1542"/>
                  </a:lnTo>
                  <a:lnTo>
                    <a:pt x="1560" y="1170"/>
                  </a:lnTo>
                  <a:lnTo>
                    <a:pt x="1449" y="799"/>
                  </a:lnTo>
                  <a:lnTo>
                    <a:pt x="1393" y="40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427;p43">
              <a:extLst>
                <a:ext uri="{FF2B5EF4-FFF2-40B4-BE49-F238E27FC236}">
                  <a16:creationId xmlns:a16="http://schemas.microsoft.com/office/drawing/2014/main" id="{73D5C4A2-E8E6-F078-33DD-6F6AFE14B49D}"/>
                </a:ext>
              </a:extLst>
            </p:cNvPr>
            <p:cNvSpPr/>
            <p:nvPr/>
          </p:nvSpPr>
          <p:spPr>
            <a:xfrm>
              <a:off x="6793712" y="1342893"/>
              <a:ext cx="115951" cy="84010"/>
            </a:xfrm>
            <a:custGeom>
              <a:avLst/>
              <a:gdLst/>
              <a:ahLst/>
              <a:cxnLst/>
              <a:rect l="l" t="t" r="r" b="b"/>
              <a:pathLst>
                <a:path w="3975" h="2880" extrusionOk="0">
                  <a:moveTo>
                    <a:pt x="316" y="1"/>
                  </a:moveTo>
                  <a:lnTo>
                    <a:pt x="112" y="279"/>
                  </a:lnTo>
                  <a:lnTo>
                    <a:pt x="37" y="372"/>
                  </a:lnTo>
                  <a:lnTo>
                    <a:pt x="19" y="372"/>
                  </a:lnTo>
                  <a:lnTo>
                    <a:pt x="0" y="354"/>
                  </a:lnTo>
                  <a:lnTo>
                    <a:pt x="19" y="446"/>
                  </a:lnTo>
                  <a:lnTo>
                    <a:pt x="37" y="539"/>
                  </a:lnTo>
                  <a:lnTo>
                    <a:pt x="93" y="651"/>
                  </a:lnTo>
                  <a:lnTo>
                    <a:pt x="167" y="744"/>
                  </a:lnTo>
                  <a:lnTo>
                    <a:pt x="242" y="836"/>
                  </a:lnTo>
                  <a:lnTo>
                    <a:pt x="334" y="911"/>
                  </a:lnTo>
                  <a:lnTo>
                    <a:pt x="539" y="1096"/>
                  </a:lnTo>
                  <a:lnTo>
                    <a:pt x="780" y="1245"/>
                  </a:lnTo>
                  <a:lnTo>
                    <a:pt x="1003" y="1394"/>
                  </a:lnTo>
                  <a:lnTo>
                    <a:pt x="1393" y="1616"/>
                  </a:lnTo>
                  <a:lnTo>
                    <a:pt x="1690" y="1802"/>
                  </a:lnTo>
                  <a:lnTo>
                    <a:pt x="2006" y="1988"/>
                  </a:lnTo>
                  <a:lnTo>
                    <a:pt x="2637" y="2322"/>
                  </a:lnTo>
                  <a:lnTo>
                    <a:pt x="3306" y="2619"/>
                  </a:lnTo>
                  <a:lnTo>
                    <a:pt x="3974" y="2879"/>
                  </a:lnTo>
                  <a:lnTo>
                    <a:pt x="3974" y="2861"/>
                  </a:lnTo>
                  <a:lnTo>
                    <a:pt x="3881" y="2824"/>
                  </a:lnTo>
                  <a:lnTo>
                    <a:pt x="3733" y="2749"/>
                  </a:lnTo>
                  <a:lnTo>
                    <a:pt x="3603" y="2638"/>
                  </a:lnTo>
                  <a:lnTo>
                    <a:pt x="3510" y="2526"/>
                  </a:lnTo>
                  <a:lnTo>
                    <a:pt x="3417" y="2396"/>
                  </a:lnTo>
                  <a:lnTo>
                    <a:pt x="3361" y="2248"/>
                  </a:lnTo>
                  <a:lnTo>
                    <a:pt x="3324" y="2099"/>
                  </a:lnTo>
                  <a:lnTo>
                    <a:pt x="3324" y="1951"/>
                  </a:lnTo>
                  <a:lnTo>
                    <a:pt x="3361" y="1802"/>
                  </a:lnTo>
                  <a:lnTo>
                    <a:pt x="3213" y="1784"/>
                  </a:lnTo>
                  <a:lnTo>
                    <a:pt x="3064" y="1746"/>
                  </a:lnTo>
                  <a:lnTo>
                    <a:pt x="2934" y="1691"/>
                  </a:lnTo>
                  <a:lnTo>
                    <a:pt x="2823" y="1616"/>
                  </a:lnTo>
                  <a:lnTo>
                    <a:pt x="2749" y="1524"/>
                  </a:lnTo>
                  <a:lnTo>
                    <a:pt x="2711" y="1412"/>
                  </a:lnTo>
                  <a:lnTo>
                    <a:pt x="2600" y="1505"/>
                  </a:lnTo>
                  <a:lnTo>
                    <a:pt x="2489" y="1561"/>
                  </a:lnTo>
                  <a:lnTo>
                    <a:pt x="2359" y="1598"/>
                  </a:lnTo>
                  <a:lnTo>
                    <a:pt x="2080" y="1598"/>
                  </a:lnTo>
                  <a:lnTo>
                    <a:pt x="1932" y="1579"/>
                  </a:lnTo>
                  <a:lnTo>
                    <a:pt x="1783" y="1542"/>
                  </a:lnTo>
                  <a:lnTo>
                    <a:pt x="1653" y="1486"/>
                  </a:lnTo>
                  <a:lnTo>
                    <a:pt x="1523" y="1412"/>
                  </a:lnTo>
                  <a:lnTo>
                    <a:pt x="1412" y="1338"/>
                  </a:lnTo>
                  <a:lnTo>
                    <a:pt x="1319" y="1245"/>
                  </a:lnTo>
                  <a:lnTo>
                    <a:pt x="1244" y="1152"/>
                  </a:lnTo>
                  <a:lnTo>
                    <a:pt x="1207" y="1041"/>
                  </a:lnTo>
                  <a:lnTo>
                    <a:pt x="1170" y="948"/>
                  </a:lnTo>
                  <a:lnTo>
                    <a:pt x="1189" y="836"/>
                  </a:lnTo>
                  <a:lnTo>
                    <a:pt x="1226" y="725"/>
                  </a:lnTo>
                  <a:lnTo>
                    <a:pt x="1096" y="688"/>
                  </a:lnTo>
                  <a:lnTo>
                    <a:pt x="966" y="651"/>
                  </a:lnTo>
                  <a:lnTo>
                    <a:pt x="836" y="595"/>
                  </a:lnTo>
                  <a:lnTo>
                    <a:pt x="724" y="521"/>
                  </a:lnTo>
                  <a:lnTo>
                    <a:pt x="613" y="428"/>
                  </a:lnTo>
                  <a:lnTo>
                    <a:pt x="520" y="335"/>
                  </a:lnTo>
                  <a:lnTo>
                    <a:pt x="427" y="242"/>
                  </a:lnTo>
                  <a:lnTo>
                    <a:pt x="372" y="131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428;p43">
              <a:extLst>
                <a:ext uri="{FF2B5EF4-FFF2-40B4-BE49-F238E27FC236}">
                  <a16:creationId xmlns:a16="http://schemas.microsoft.com/office/drawing/2014/main" id="{81189EC0-060F-2CA8-4A3B-EF73FE83CE5D}"/>
                </a:ext>
              </a:extLst>
            </p:cNvPr>
            <p:cNvSpPr/>
            <p:nvPr/>
          </p:nvSpPr>
          <p:spPr>
            <a:xfrm>
              <a:off x="6876031" y="1309843"/>
              <a:ext cx="21702" cy="16306"/>
            </a:xfrm>
            <a:custGeom>
              <a:avLst/>
              <a:gdLst/>
              <a:ahLst/>
              <a:cxnLst/>
              <a:rect l="l" t="t" r="r" b="b"/>
              <a:pathLst>
                <a:path w="744" h="559" extrusionOk="0">
                  <a:moveTo>
                    <a:pt x="19" y="1"/>
                  </a:moveTo>
                  <a:lnTo>
                    <a:pt x="1" y="20"/>
                  </a:lnTo>
                  <a:lnTo>
                    <a:pt x="1" y="38"/>
                  </a:lnTo>
                  <a:lnTo>
                    <a:pt x="38" y="150"/>
                  </a:lnTo>
                  <a:lnTo>
                    <a:pt x="94" y="261"/>
                  </a:lnTo>
                  <a:lnTo>
                    <a:pt x="168" y="335"/>
                  </a:lnTo>
                  <a:lnTo>
                    <a:pt x="261" y="410"/>
                  </a:lnTo>
                  <a:lnTo>
                    <a:pt x="354" y="484"/>
                  </a:lnTo>
                  <a:lnTo>
                    <a:pt x="447" y="521"/>
                  </a:lnTo>
                  <a:lnTo>
                    <a:pt x="558" y="558"/>
                  </a:lnTo>
                  <a:lnTo>
                    <a:pt x="707" y="558"/>
                  </a:lnTo>
                  <a:lnTo>
                    <a:pt x="725" y="540"/>
                  </a:lnTo>
                  <a:lnTo>
                    <a:pt x="744" y="484"/>
                  </a:lnTo>
                  <a:lnTo>
                    <a:pt x="725" y="447"/>
                  </a:lnTo>
                  <a:lnTo>
                    <a:pt x="707" y="428"/>
                  </a:lnTo>
                  <a:lnTo>
                    <a:pt x="669" y="410"/>
                  </a:lnTo>
                  <a:lnTo>
                    <a:pt x="577" y="410"/>
                  </a:lnTo>
                  <a:lnTo>
                    <a:pt x="484" y="391"/>
                  </a:lnTo>
                  <a:lnTo>
                    <a:pt x="391" y="354"/>
                  </a:lnTo>
                  <a:lnTo>
                    <a:pt x="317" y="317"/>
                  </a:lnTo>
                  <a:lnTo>
                    <a:pt x="242" y="242"/>
                  </a:lnTo>
                  <a:lnTo>
                    <a:pt x="168" y="187"/>
                  </a:lnTo>
                  <a:lnTo>
                    <a:pt x="112" y="112"/>
                  </a:lnTo>
                  <a:lnTo>
                    <a:pt x="75" y="2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429;p43">
              <a:extLst>
                <a:ext uri="{FF2B5EF4-FFF2-40B4-BE49-F238E27FC236}">
                  <a16:creationId xmlns:a16="http://schemas.microsoft.com/office/drawing/2014/main" id="{EADEEF12-3AF2-9E8F-DA59-708EA772E525}"/>
                </a:ext>
              </a:extLst>
            </p:cNvPr>
            <p:cNvSpPr/>
            <p:nvPr/>
          </p:nvSpPr>
          <p:spPr>
            <a:xfrm>
              <a:off x="6861971" y="1308239"/>
              <a:ext cx="31445" cy="2765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19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5"/>
                  </a:lnTo>
                  <a:lnTo>
                    <a:pt x="186" y="353"/>
                  </a:lnTo>
                  <a:lnTo>
                    <a:pt x="297" y="483"/>
                  </a:lnTo>
                  <a:lnTo>
                    <a:pt x="409" y="613"/>
                  </a:lnTo>
                  <a:lnTo>
                    <a:pt x="557" y="725"/>
                  </a:lnTo>
                  <a:lnTo>
                    <a:pt x="687" y="817"/>
                  </a:lnTo>
                  <a:lnTo>
                    <a:pt x="854" y="892"/>
                  </a:lnTo>
                  <a:lnTo>
                    <a:pt x="1003" y="947"/>
                  </a:lnTo>
                  <a:lnTo>
                    <a:pt x="1059" y="947"/>
                  </a:lnTo>
                  <a:lnTo>
                    <a:pt x="1077" y="910"/>
                  </a:lnTo>
                  <a:lnTo>
                    <a:pt x="1077" y="873"/>
                  </a:lnTo>
                  <a:lnTo>
                    <a:pt x="1059" y="836"/>
                  </a:lnTo>
                  <a:lnTo>
                    <a:pt x="780" y="687"/>
                  </a:lnTo>
                  <a:lnTo>
                    <a:pt x="631" y="595"/>
                  </a:lnTo>
                  <a:lnTo>
                    <a:pt x="501" y="502"/>
                  </a:lnTo>
                  <a:lnTo>
                    <a:pt x="390" y="390"/>
                  </a:lnTo>
                  <a:lnTo>
                    <a:pt x="279" y="260"/>
                  </a:lnTo>
                  <a:lnTo>
                    <a:pt x="7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430;p43">
              <a:extLst>
                <a:ext uri="{FF2B5EF4-FFF2-40B4-BE49-F238E27FC236}">
                  <a16:creationId xmlns:a16="http://schemas.microsoft.com/office/drawing/2014/main" id="{9880FA27-3D50-FA57-FC33-295FBE8BBC31}"/>
                </a:ext>
              </a:extLst>
            </p:cNvPr>
            <p:cNvSpPr/>
            <p:nvPr/>
          </p:nvSpPr>
          <p:spPr>
            <a:xfrm>
              <a:off x="6851120" y="1370518"/>
              <a:ext cx="20623" cy="11960"/>
            </a:xfrm>
            <a:custGeom>
              <a:avLst/>
              <a:gdLst/>
              <a:ahLst/>
              <a:cxnLst/>
              <a:rect l="l" t="t" r="r" b="b"/>
              <a:pathLst>
                <a:path w="707" h="410" extrusionOk="0">
                  <a:moveTo>
                    <a:pt x="56" y="1"/>
                  </a:moveTo>
                  <a:lnTo>
                    <a:pt x="38" y="57"/>
                  </a:lnTo>
                  <a:lnTo>
                    <a:pt x="19" y="94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38" y="279"/>
                  </a:lnTo>
                  <a:lnTo>
                    <a:pt x="75" y="298"/>
                  </a:lnTo>
                  <a:lnTo>
                    <a:pt x="112" y="335"/>
                  </a:lnTo>
                  <a:lnTo>
                    <a:pt x="149" y="354"/>
                  </a:lnTo>
                  <a:lnTo>
                    <a:pt x="149" y="409"/>
                  </a:lnTo>
                  <a:lnTo>
                    <a:pt x="316" y="391"/>
                  </a:lnTo>
                  <a:lnTo>
                    <a:pt x="465" y="354"/>
                  </a:lnTo>
                  <a:lnTo>
                    <a:pt x="595" y="298"/>
                  </a:lnTo>
                  <a:lnTo>
                    <a:pt x="651" y="242"/>
                  </a:lnTo>
                  <a:lnTo>
                    <a:pt x="706" y="187"/>
                  </a:lnTo>
                  <a:lnTo>
                    <a:pt x="576" y="187"/>
                  </a:lnTo>
                  <a:lnTo>
                    <a:pt x="428" y="168"/>
                  </a:lnTo>
                  <a:lnTo>
                    <a:pt x="298" y="112"/>
                  </a:lnTo>
                  <a:lnTo>
                    <a:pt x="168" y="75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431;p43">
              <a:extLst>
                <a:ext uri="{FF2B5EF4-FFF2-40B4-BE49-F238E27FC236}">
                  <a16:creationId xmlns:a16="http://schemas.microsoft.com/office/drawing/2014/main" id="{428562FF-BFC5-703A-AB22-1D3D370A11B8}"/>
                </a:ext>
              </a:extLst>
            </p:cNvPr>
            <p:cNvSpPr/>
            <p:nvPr/>
          </p:nvSpPr>
          <p:spPr>
            <a:xfrm>
              <a:off x="6835426" y="1362933"/>
              <a:ext cx="13564" cy="18465"/>
            </a:xfrm>
            <a:custGeom>
              <a:avLst/>
              <a:gdLst/>
              <a:ahLst/>
              <a:cxnLst/>
              <a:rect l="l" t="t" r="r" b="b"/>
              <a:pathLst>
                <a:path w="465" h="633" extrusionOk="0">
                  <a:moveTo>
                    <a:pt x="316" y="1"/>
                  </a:moveTo>
                  <a:lnTo>
                    <a:pt x="167" y="38"/>
                  </a:lnTo>
                  <a:lnTo>
                    <a:pt x="19" y="57"/>
                  </a:lnTo>
                  <a:lnTo>
                    <a:pt x="0" y="168"/>
                  </a:lnTo>
                  <a:lnTo>
                    <a:pt x="0" y="261"/>
                  </a:lnTo>
                  <a:lnTo>
                    <a:pt x="37" y="354"/>
                  </a:lnTo>
                  <a:lnTo>
                    <a:pt x="93" y="428"/>
                  </a:lnTo>
                  <a:lnTo>
                    <a:pt x="167" y="502"/>
                  </a:lnTo>
                  <a:lnTo>
                    <a:pt x="260" y="558"/>
                  </a:lnTo>
                  <a:lnTo>
                    <a:pt x="372" y="595"/>
                  </a:lnTo>
                  <a:lnTo>
                    <a:pt x="464" y="632"/>
                  </a:lnTo>
                  <a:lnTo>
                    <a:pt x="464" y="632"/>
                  </a:lnTo>
                  <a:lnTo>
                    <a:pt x="427" y="577"/>
                  </a:lnTo>
                  <a:lnTo>
                    <a:pt x="409" y="521"/>
                  </a:lnTo>
                  <a:lnTo>
                    <a:pt x="372" y="465"/>
                  </a:lnTo>
                  <a:lnTo>
                    <a:pt x="372" y="391"/>
                  </a:lnTo>
                  <a:lnTo>
                    <a:pt x="372" y="335"/>
                  </a:lnTo>
                  <a:lnTo>
                    <a:pt x="390" y="261"/>
                  </a:lnTo>
                  <a:lnTo>
                    <a:pt x="427" y="205"/>
                  </a:lnTo>
                  <a:lnTo>
                    <a:pt x="464" y="168"/>
                  </a:lnTo>
                  <a:lnTo>
                    <a:pt x="372" y="75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432;p43">
              <a:extLst>
                <a:ext uri="{FF2B5EF4-FFF2-40B4-BE49-F238E27FC236}">
                  <a16:creationId xmlns:a16="http://schemas.microsoft.com/office/drawing/2014/main" id="{A85DCDDB-4E35-068D-6B3D-3C297457F52E}"/>
                </a:ext>
              </a:extLst>
            </p:cNvPr>
            <p:cNvSpPr/>
            <p:nvPr/>
          </p:nvSpPr>
          <p:spPr>
            <a:xfrm>
              <a:off x="6814832" y="1333704"/>
              <a:ext cx="13039" cy="15723"/>
            </a:xfrm>
            <a:custGeom>
              <a:avLst/>
              <a:gdLst/>
              <a:ahLst/>
              <a:cxnLst/>
              <a:rect l="l" t="t" r="r" b="b"/>
              <a:pathLst>
                <a:path w="447" h="539" extrusionOk="0">
                  <a:moveTo>
                    <a:pt x="38" y="0"/>
                  </a:moveTo>
                  <a:lnTo>
                    <a:pt x="19" y="19"/>
                  </a:lnTo>
                  <a:lnTo>
                    <a:pt x="0" y="112"/>
                  </a:lnTo>
                  <a:lnTo>
                    <a:pt x="0" y="204"/>
                  </a:lnTo>
                  <a:lnTo>
                    <a:pt x="38" y="297"/>
                  </a:lnTo>
                  <a:lnTo>
                    <a:pt x="75" y="372"/>
                  </a:lnTo>
                  <a:lnTo>
                    <a:pt x="130" y="446"/>
                  </a:lnTo>
                  <a:lnTo>
                    <a:pt x="205" y="502"/>
                  </a:lnTo>
                  <a:lnTo>
                    <a:pt x="298" y="520"/>
                  </a:lnTo>
                  <a:lnTo>
                    <a:pt x="390" y="539"/>
                  </a:lnTo>
                  <a:lnTo>
                    <a:pt x="428" y="520"/>
                  </a:lnTo>
                  <a:lnTo>
                    <a:pt x="446" y="483"/>
                  </a:lnTo>
                  <a:lnTo>
                    <a:pt x="428" y="446"/>
                  </a:lnTo>
                  <a:lnTo>
                    <a:pt x="390" y="427"/>
                  </a:lnTo>
                  <a:lnTo>
                    <a:pt x="316" y="409"/>
                  </a:lnTo>
                  <a:lnTo>
                    <a:pt x="260" y="390"/>
                  </a:lnTo>
                  <a:lnTo>
                    <a:pt x="205" y="353"/>
                  </a:lnTo>
                  <a:lnTo>
                    <a:pt x="149" y="297"/>
                  </a:lnTo>
                  <a:lnTo>
                    <a:pt x="112" y="242"/>
                  </a:lnTo>
                  <a:lnTo>
                    <a:pt x="93" y="186"/>
                  </a:lnTo>
                  <a:lnTo>
                    <a:pt x="93" y="112"/>
                  </a:lnTo>
                  <a:lnTo>
                    <a:pt x="93" y="37"/>
                  </a:lnTo>
                  <a:lnTo>
                    <a:pt x="93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5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14388 0.416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738</Words>
  <Application>Microsoft Office PowerPoint</Application>
  <PresentationFormat>Widescreen</PresentationFormat>
  <Paragraphs>247</Paragraphs>
  <Slides>29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#9Slide05 SVNSnell Roundhand Sc</vt:lpstr>
      <vt:lpstr>UTM Guanine</vt:lpstr>
      <vt:lpstr>SVN-Billo</vt:lpstr>
      <vt:lpstr>Calibri</vt:lpstr>
      <vt:lpstr>Microsoft YaHei</vt:lpstr>
      <vt:lpstr>SVN-Poky's</vt:lpstr>
      <vt:lpstr>Times New Roman</vt:lpstr>
      <vt:lpstr>#9Slide04 Vollkorn Black</vt:lpstr>
      <vt:lpstr>SVN-Hole Hearted</vt:lpstr>
      <vt:lpstr>Cambria</vt:lpstr>
      <vt:lpstr>#9Slide05 Bodega Script</vt:lpstr>
      <vt:lpstr>Comfortaa Medium</vt:lpstr>
      <vt:lpstr>Arial</vt:lpstr>
      <vt:lpstr>Patrick Hand</vt:lpstr>
      <vt:lpstr>UTM Avo</vt:lpstr>
      <vt:lpstr>Dosis</vt:lpstr>
      <vt:lpstr>#9Slide07 Cadena</vt:lpstr>
      <vt:lpstr>#9Slide07 HoneyCream</vt:lpstr>
      <vt:lpstr>#9Slide04 SFU Belle</vt:lpstr>
      <vt:lpstr>Pacifico</vt:lpstr>
      <vt:lpstr>Fast Food Digital Menu Board by Slidesgo</vt:lpstr>
      <vt:lpstr>Toán</vt:lpstr>
      <vt:lpstr>PowerPoint Presentation</vt:lpstr>
      <vt:lpstr>PowerPoint Presentation</vt:lpstr>
      <vt:lpstr>PowerPoint Presentation</vt:lpstr>
      <vt:lpstr>Cùng lựa chọn Fast food mà bạn yêu thích để hoàn chỉnh bài tập này!</vt:lpstr>
      <vt:lpstr>&gt; , &lt; , =</vt:lpstr>
      <vt:lpstr>&gt; , &lt; , =</vt:lpstr>
      <vt:lpstr>&gt; , &lt; , =</vt:lpstr>
      <vt:lpstr>&gt; , &lt; , =</vt:lpstr>
      <vt:lpstr>&gt; , &lt; , =</vt:lpstr>
      <vt:lpstr>Các bạn  thật giỏi!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MANG NON</dc:creator>
  <cp:keywords>MANG NON</cp:keywords>
  <cp:lastModifiedBy>Admin</cp:lastModifiedBy>
  <cp:revision>29</cp:revision>
  <dcterms:created xsi:type="dcterms:W3CDTF">2023-09-12T12:31:57Z</dcterms:created>
  <dcterms:modified xsi:type="dcterms:W3CDTF">2026-02-03T01:42:11Z</dcterms:modified>
</cp:coreProperties>
</file>