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4" r:id="rId1"/>
  </p:sldMasterIdLst>
  <p:notesMasterIdLst>
    <p:notesMasterId r:id="rId15"/>
  </p:notesMasterIdLst>
  <p:handoutMasterIdLst>
    <p:handoutMasterId r:id="rId16"/>
  </p:handoutMasterIdLst>
  <p:sldIdLst>
    <p:sldId id="301" r:id="rId2"/>
    <p:sldId id="304" r:id="rId3"/>
    <p:sldId id="264" r:id="rId4"/>
    <p:sldId id="266" r:id="rId5"/>
    <p:sldId id="311" r:id="rId6"/>
    <p:sldId id="317" r:id="rId7"/>
    <p:sldId id="327" r:id="rId8"/>
    <p:sldId id="318" r:id="rId9"/>
    <p:sldId id="319" r:id="rId10"/>
    <p:sldId id="320" r:id="rId11"/>
    <p:sldId id="321" r:id="rId12"/>
    <p:sldId id="323" r:id="rId13"/>
    <p:sldId id="325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372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40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019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44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6264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249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0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62" r:id="rId8"/>
    <p:sldLayoutId id="2147483664" r:id="rId9"/>
    <p:sldLayoutId id="2147483665" r:id="rId1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21" Type="http://schemas.openxmlformats.org/officeDocument/2006/relationships/image" Target="../media/image24.png"/><Relationship Id="rId7" Type="http://schemas.openxmlformats.org/officeDocument/2006/relationships/image" Target="../media/image18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7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34.svg"/><Relationship Id="rId5" Type="http://schemas.openxmlformats.org/officeDocument/2006/relationships/image" Target="../media/image16.sv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9.sv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295DB-0AB0-DFFD-B34F-56AC48CC0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221" y="-548489"/>
            <a:ext cx="3310415" cy="22922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B398F-3E9D-1077-D581-0AC20C5DAD38}"/>
              </a:ext>
            </a:extLst>
          </p:cNvPr>
          <p:cNvGrpSpPr/>
          <p:nvPr/>
        </p:nvGrpSpPr>
        <p:grpSpPr>
          <a:xfrm>
            <a:off x="1494995" y="916597"/>
            <a:ext cx="9463681" cy="3755461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3753223" y="1439734"/>
            <a:ext cx="7288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mua 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 x 5 = 40 000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tiền mua 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6544672" y="731848"/>
            <a:ext cx="24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</a:t>
            </a:r>
            <a:r>
              <a:rPr lang="en-US" sz="4400" b="0" i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25kg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20kg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3817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0" y="265602"/>
            <a:ext cx="11684242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5" y="5003090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2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4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0" y="62698"/>
            <a:ext cx="504503" cy="6985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6"/>
            <a:ext cx="530893" cy="783066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1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6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2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5" y="349678"/>
            <a:ext cx="1127366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" y="2686319"/>
            <a:ext cx="813375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5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69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1952" y="3294981"/>
            <a:ext cx="1869602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4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2" y="2190455"/>
            <a:ext cx="1088149" cy="1006839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8142" y="769436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34871" y="243273"/>
            <a:ext cx="9364267" cy="4629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9216748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972725" y="699008"/>
            <a:ext cx="8600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42">
              <a:buClr>
                <a:srgbClr val="000000"/>
              </a:buClr>
              <a:defRPr/>
            </a:pP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cửa hàng nhập về 60kg gạo. Trong buổi sáng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12kg gạo. Buổi chiều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25kg gạo. Hỏi cửa hàng còn lại bao nhiêu ki – lô – gam gạo?</a:t>
            </a:r>
            <a:endParaRPr lang="vi-VN" sz="24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6" y="504512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062433"/>
            <a:ext cx="1093403" cy="106303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062433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6CD78-E26E-9AE0-6E3A-F027C97301CC}"/>
              </a:ext>
            </a:extLst>
          </p:cNvPr>
          <p:cNvSpPr txBox="1"/>
          <p:nvPr/>
        </p:nvSpPr>
        <p:spPr>
          <a:xfrm>
            <a:off x="1922612" y="294800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33F4F-960D-A718-F718-F76E841FB025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B1DF4-E642-C55F-5F6D-156DC4D54ABF}"/>
              </a:ext>
            </a:extLst>
          </p:cNvPr>
          <p:cNvSpPr txBox="1"/>
          <p:nvPr/>
        </p:nvSpPr>
        <p:spPr>
          <a:xfrm>
            <a:off x="7167498" y="302878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35kg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3A6F69-8058-7CED-83EE-D829C9C989B9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37kg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872" y="1565564"/>
            <a:ext cx="9462656" cy="3616036"/>
            <a:chOff x="678872" y="1565564"/>
            <a:chExt cx="9462656" cy="3616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6D006C-1EAF-72C9-3F4C-F354498F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5632" r="6553" b="3034"/>
            <a:stretch/>
          </p:blipFill>
          <p:spPr>
            <a:xfrm>
              <a:off x="678872" y="1565564"/>
              <a:ext cx="8035637" cy="3616036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>
            <a:xfrm>
              <a:off x="2895600" y="1565564"/>
              <a:ext cx="7245928" cy="3006436"/>
            </a:xfrm>
            <a:prstGeom prst="wedgeRoundRectCallout">
              <a:avLst>
                <a:gd name="adj1" fmla="val -54053"/>
                <a:gd name="adj2" fmla="val -11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08219" y="2037730"/>
              <a:ext cx="62206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Ta có thể làm theo ba bước tính: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Hai.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Ba.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tổng số cây của ba đội.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105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413</Words>
  <Application>Microsoft Office PowerPoint</Application>
  <PresentationFormat>Widescreen</PresentationFormat>
  <Paragraphs>61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Genty</vt:lpstr>
      <vt:lpstr>阿里巴巴普惠体</vt:lpstr>
      <vt:lpstr>Arial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Admin</cp:lastModifiedBy>
  <cp:revision>40</cp:revision>
  <dcterms:created xsi:type="dcterms:W3CDTF">2023-06-19T12:29:22Z</dcterms:created>
  <dcterms:modified xsi:type="dcterms:W3CDTF">2026-01-30T09:34:08Z</dcterms:modified>
</cp:coreProperties>
</file>