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7" r:id="rId2"/>
    <p:sldMasterId id="2147483729" r:id="rId3"/>
  </p:sldMasterIdLst>
  <p:notesMasterIdLst>
    <p:notesMasterId r:id="rId9"/>
  </p:notesMasterIdLst>
  <p:sldIdLst>
    <p:sldId id="257" r:id="rId4"/>
    <p:sldId id="3245" r:id="rId5"/>
    <p:sldId id="3244" r:id="rId6"/>
    <p:sldId id="3252" r:id="rId7"/>
    <p:sldId id="325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3557" autoAdjust="0"/>
  </p:normalViewPr>
  <p:slideViewPr>
    <p:cSldViewPr snapToGrid="0" showGuides="1">
      <p:cViewPr varScale="1">
        <p:scale>
          <a:sx n="65" d="100"/>
          <a:sy n="65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67A3-BCA6-46EF-AFEE-DF434DF4BD2B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1F92-A566-49EB-AD67-1A55A6A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FC14-1882-4B4B-833E-8336300F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9DD54-1974-4C2D-9099-EAAE9B3B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2024-A81C-4495-A7BE-C0057F62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D23F-BBD7-42A6-9456-02F5E10D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E03B-7845-4B4B-9A60-0D465501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7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11E6-C0D8-4C9E-AFA3-CA0722BA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88E0-4367-48B5-B408-63B0A75D4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70F9-88D7-4321-93EC-4150DF34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E8E8-5940-4548-B385-484A6AEA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FB06-4FD2-4FB5-82FA-4EDA5738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2DECE-659C-4339-9846-2E5B3E25D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2852E-6A27-4C2A-9811-B0EA740E7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E82C-806C-4933-9909-B8716ACC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7B776-7F68-4DBD-83CA-A402042C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3955-C534-4FD5-A26A-270BBADF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1DC6-FA69-4F55-B74C-581BA78E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05F8-38A2-4913-AD55-0FB92A26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E7C3-B234-4930-9D67-5118C5BB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FBDA-F6E7-4AA6-ABC2-1659FDB4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3198-AC7F-468C-A7DC-23E63E8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0905-BC59-4676-869D-7B17102D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52DF-2C34-4468-BC9B-553DFFF5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EB3CD-A648-465E-909F-E6835C17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833B-43DA-4EC6-AF3A-554568B4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FFF7-287D-4382-88A4-E75B819C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43B-3A61-4240-AA4A-AAB39315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C770-9AE9-497C-A8A6-0A5B1F8A4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0D379-9C2B-484C-9AC3-4088B8C26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6D7F7-8894-4407-86EC-7FBB15ED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6D7DF-2555-4444-B11E-B7055B8E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233EB-E15A-4FFB-8E0F-1D8CEE61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3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9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2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25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167D-E455-49DF-BECC-4C410360F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866FA-32EF-45C5-9322-F1EF84234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862C-98A9-4E37-B601-D890AB5A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6F23-011A-4F3E-926B-4DE6694D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B653-9B84-4491-8782-4B657D4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7F3D-8CD7-4A24-919D-95E9A907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E858-7EF2-4E4E-8EAB-2EAE3963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F480-8AE1-4C49-84C7-57AFA86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B017-5A7D-4BA5-9C1D-241F7438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1E37-CA8C-421B-A743-60DF714D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32D1-E95C-4181-BCCA-FABD468D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328DE-B701-42D8-A3B5-9E0FFA201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E7205-FBE3-4903-B1B1-4026160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7094-CDBC-487D-B97E-4133C785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03B3-3222-4AE0-994E-92019282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82A8-1560-42BC-B2FD-9F536E4C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50940-E49D-4FE7-889E-6322A0391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13234-C5FD-4310-A349-89984EB4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8686C-A277-4551-A3FE-680285B57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3E9CC-09FB-46EE-AB8A-BB1CDA7C1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DCA8A-52FB-49EC-B08C-504A3A98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41A59-B1A5-4B44-8D75-205D60B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C5B18-AA38-4548-9FF9-AB6025A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4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9D3-7DC6-4D3F-A488-5C566AFC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B4F3-7519-42DD-BF88-55A917CFA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B48F9-185C-4873-AD3A-400A9BEE5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13588-63C1-4FE3-8F96-5BBE9277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E4C67-3519-4481-AEA0-4B0C6308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91A1E-748E-4A31-AC97-4C79E658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4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8749-A515-4D03-AAD1-DAF93A35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DA4A-A884-47D8-B5E5-D413F511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3B24-BFFB-452B-BC9B-D041D0AE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370A2-D3EE-498B-A4E1-22A9CF331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F5FD6-6C16-4CC7-9045-96BAC9041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36C29-2121-42E8-9DEB-7D52A7ED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BD17A-A9D3-436B-B612-67F9A1E4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3F2E1-4D92-4235-B937-A49850DC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7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4978-2DED-4840-BAC0-83481CE9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41D3B-5391-4510-BC19-8BBC0BC6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43B21-236B-4433-A373-DFBDA5B3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92E79-00D2-4A16-91D6-8FE7DFA5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4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DBADB-B828-4C95-8C21-35F729E8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EA08D-1FD9-483B-A9D1-7BE77ADE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1B050-06B0-45C7-81EC-C83820B9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4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36C7-8406-4BF8-80D4-43C7F12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FC66-1A71-4B2E-8AE0-EA0B25AF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0A66A-8542-4FAB-A579-5289718FD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BB005-061E-4A76-9CE5-41A0194B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7E655-F049-4457-8977-53742E99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76B95-045F-4120-A31A-ACE333B0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EABF-0BF0-41D7-88DD-D133BB8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01574-3820-47A6-9902-44702780B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ABF8E-B1A6-4D57-99B2-74FD42AF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1D13B-DF10-49DC-BD4B-4D37B506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D2106-D099-4EAE-B792-35FFB443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87CBB-A30F-4FAA-971D-8635BC73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97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616E-59AD-4C72-B28A-1909C25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ECA06-8065-4A3B-A993-9B7DD780D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E4AB-0D37-47BD-BD88-B4FDB6D5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4339-013A-4811-B9AC-FD10E7B0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21C0-6442-4080-9FB6-47A812D8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2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EE21B-C6E0-47BE-B87E-A248E5F3E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5A6A6-F18C-459A-AC87-38CB8F7E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CD83-5888-4407-AF21-2504F432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BCF1-4DAC-4837-BA5A-6466C1AC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FD9F-B6FD-428F-93C7-53CA70D4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7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BB2A-CA53-411A-9CDB-C4509EDCB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27E8C-B88B-4569-9349-33031EAC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06B4-9F1F-4127-A585-3125AE94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20E9D-0086-48B0-AA15-38754085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5AD2D-B9E7-42A2-9B9E-B74423EE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3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BA8F-78D8-4063-B146-10EB02C5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69F4E-D6F3-4F23-BBC5-B9489763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7201-30AD-4092-B057-216B8B08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3B44-B9FB-45FD-88A6-56DA57A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F92CE-5441-409D-9F27-6F074290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F96E-9C0F-453B-AF47-B7301303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81A85-F82F-430D-8C72-62CF6222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EEF7B-357D-4A99-BA5D-885D4E42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8A933-53EB-4AD2-B4C3-8291E523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4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5ED6-8DEB-4633-B15C-1AB066B7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6A3D4-A95C-44DF-AEAB-8BA2EA2A5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11CD-B801-428F-9ADC-2C12BC0E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D41F-9BD9-4453-B967-254A1B01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8BF62-999A-4E12-BF65-571F834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0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6B0B-3FE9-41A5-9F2B-30A7FA07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A450-6BD6-4C32-B0D2-83DF004C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73E96-578F-438F-B7B9-314C6755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7F0B5-98C2-4F9D-B1FA-F7B4E5D3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4765F-90CE-49C7-99BC-9CAEF889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35F9D-5432-485E-B054-71357D4D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9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45B7-75CE-4BB9-B5BD-1A53167B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27C7B-114C-4D92-A516-103B28E1A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8E058-3EA4-4C51-B25C-6E01870DB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E2DE2-E9F6-44CF-B425-B51EA63B1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7F7DF-458B-4D54-A57F-FA3B153E0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A62A2-1E8A-4559-8EA7-AE61D775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7F85F-9EE7-4F65-A8E8-35A1E99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B6A3F-8CF2-48BE-87BE-C2597842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9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6DA-184D-4580-B721-957E5BEA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676F5-6150-44CE-97BC-338C5F4E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E67E7-4E21-4F54-B34B-F9FA986D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7C703-A273-4792-9CEB-8DFE073D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90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48C17-B82F-4457-B4BE-1ECA37FD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FEFB4-23D6-4394-BA7B-1562B7E6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2658E-8339-4179-8EC5-A5AFB2A9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69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7BC5-3B18-41CB-B097-D0440F08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A82C-9863-447A-9872-98ED8DCF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C587B-7B00-4925-A560-65CD6711D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FFC75-8DA1-4F84-B7DB-93E91C74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4BD30-E2B9-49BA-B6D5-B93F7EEC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18483-D88D-4BAE-B612-68A28690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E802-3710-4778-9EA6-69A98529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EFBF9-A65C-40D6-8D48-FAB445949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5D3E-F16D-46B1-87B9-34FE0569F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FF185-F2B1-4FCD-848D-CEC468A8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BD7C3-6E8D-4CC4-B98F-37A2FDD4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B27B-51FB-4A37-8F9D-26144E12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92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5297-D315-4FE2-9CFD-F453ADFC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1B4FB-ED6B-4043-89D0-F7993180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3533-A683-4F52-B527-C3CAFC98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D5EF9-A5E4-48F5-8474-98C74818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1E793-AEF9-4CBD-9F87-7060BD06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20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45E18-ABDD-47FE-8B76-8526EF786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7839B-F8BF-47A7-BD28-2CDB9D646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E3B2-678C-4CEE-AF8B-A18220A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571D-618E-489F-A091-E9C07A86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1203-3041-4AE1-BF72-4ABEFEFC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5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E78BB-B517-40BB-AB49-95BD1B22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6543F-8A3A-481F-932C-AC22821A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8B88-3003-4DCE-B407-71A9969C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086F-321C-4455-8EF7-ACED630D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4294-9AE8-45B3-86FC-84D6ADFF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DC74-A6B1-4E37-8A5F-D3E61C8D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B0C37-B959-460E-9A85-36BE625E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AFA80-3F6F-40A5-90C8-894B557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8526B-DBE0-449D-9553-A617576C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7A61-C682-4E99-A310-6377F695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3ECB2-52D7-4631-994D-79520B8E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49E19-ED59-476E-B8E8-FE99D65B4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A1D4A-6920-4555-9255-3E5DF1DB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E8624-6B51-4239-8E6E-8A1CFF4C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BCC0-06ED-4CCA-ABF7-7A48E37F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3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704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otic Jungle Landscape With Waterfall And Pond Scene Wildlife Paradise  Vector, Scene, Wildlife, Paradise PNG and Vector with Transparent  Background for Free Download">
            <a:extLst>
              <a:ext uri="{FF2B5EF4-FFF2-40B4-BE49-F238E27FC236}">
                <a16:creationId xmlns:a16="http://schemas.microsoft.com/office/drawing/2014/main" id="{D5FF4617-70CE-4618-8610-0B5E5798D1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568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4C0343-8E95-A019-9932-837CD48A20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665" y="0"/>
            <a:ext cx="1397726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E75F7D66-9B6B-7B87-4B4C-9D571F9C4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388772-46E0-24B1-52F4-71CAE2B6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1649"/>
            <a:ext cx="12192000" cy="86296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D041CB-DF38-2408-37E7-0848B1260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8012913" y="419073"/>
            <a:ext cx="4060994" cy="22233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17782D7-CBC9-4FFF-6784-94C87B6638F6}"/>
              </a:ext>
            </a:extLst>
          </p:cNvPr>
          <p:cNvGrpSpPr/>
          <p:nvPr/>
        </p:nvGrpSpPr>
        <p:grpSpPr>
          <a:xfrm>
            <a:off x="-174653" y="-165430"/>
            <a:ext cx="10381909" cy="6938251"/>
            <a:chOff x="-174653" y="-165430"/>
            <a:chExt cx="8254127" cy="69382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US" dirty="0"/>
            </a:p>
          </p:txBody>
        </p:sp>
        <p:pic>
          <p:nvPicPr>
            <p:cNvPr id="11" name="Picture 10" descr="A group of kids in front of a computer screen&#10;&#10;Description automatically generated with low confidence">
              <a:extLst>
                <a:ext uri="{FF2B5EF4-FFF2-40B4-BE49-F238E27FC236}">
                  <a16:creationId xmlns:a16="http://schemas.microsoft.com/office/drawing/2014/main" id="{F59A8480-C79D-997B-7F7A-B35D6F07E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653" y="-165430"/>
              <a:ext cx="8254127" cy="6938251"/>
            </a:xfrm>
            <a:prstGeom prst="rect">
              <a:avLst/>
            </a:prstGeom>
          </p:spPr>
        </p:pic>
      </p:grpSp>
      <p:pic>
        <p:nvPicPr>
          <p:cNvPr id="22" name="Picture 2" descr="Pin on Teacher resources">
            <a:extLst>
              <a:ext uri="{FF2B5EF4-FFF2-40B4-BE49-F238E27FC236}">
                <a16:creationId xmlns:a16="http://schemas.microsoft.com/office/drawing/2014/main" id="{CDDDD7B6-EC5D-E0E4-317B-5F59E063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10" y="131943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2B4618-A573-B438-E706-5B52EAE46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1" y="5934868"/>
            <a:ext cx="969069" cy="768333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B3FA7CA2-E5DC-A178-F7B4-25DD416B6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50441">
            <a:off x="8562130" y="2109467"/>
            <a:ext cx="2956299" cy="26237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F5B19D-9B04-68DC-D392-841E08A5F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3235" y="798221"/>
            <a:ext cx="3476059" cy="848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C79F7-ADCA-48E6-E43A-F90761F17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9116" y="2025826"/>
            <a:ext cx="4986960" cy="701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15187-2121-E877-DBCE-19849F020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9796" y="2749092"/>
            <a:ext cx="659644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-18968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2866292"/>
            <a:ext cx="12192000" cy="399170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162D37A-C3AD-7A6B-8296-9F8E9C6E6D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403" y="5880100"/>
            <a:ext cx="577827" cy="5778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6A3641D-3493-506C-38EB-832164E8B5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1" y="6295292"/>
            <a:ext cx="371652" cy="3716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4429B8-582A-2DDA-216A-34267CB9F84D}"/>
              </a:ext>
            </a:extLst>
          </p:cNvPr>
          <p:cNvGrpSpPr/>
          <p:nvPr/>
        </p:nvGrpSpPr>
        <p:grpSpPr>
          <a:xfrm>
            <a:off x="1670089" y="-128062"/>
            <a:ext cx="10280906" cy="5839112"/>
            <a:chOff x="1670089" y="-128062"/>
            <a:chExt cx="7803052" cy="5839112"/>
          </a:xfrm>
        </p:grpSpPr>
        <p:pic>
          <p:nvPicPr>
            <p:cNvPr id="12" name="Picture 11" descr="A group of balloons&#10;&#10;Description automatically generated with low confidence">
              <a:extLst>
                <a:ext uri="{FF2B5EF4-FFF2-40B4-BE49-F238E27FC236}">
                  <a16:creationId xmlns:a16="http://schemas.microsoft.com/office/drawing/2014/main" id="{FE4D9ADF-5173-7DC8-7AC0-6CF515430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89" y="-128062"/>
              <a:ext cx="7803052" cy="583911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176138-077C-E91D-9EA1-9A1C2CD057D6}"/>
                </a:ext>
              </a:extLst>
            </p:cNvPr>
            <p:cNvSpPr txBox="1"/>
            <p:nvPr/>
          </p:nvSpPr>
          <p:spPr>
            <a:xfrm>
              <a:off x="3259279" y="2136800"/>
              <a:ext cx="4927790" cy="2492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kumimoji="0" lang="en-US" sz="5400" b="1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1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kumimoji="0" lang="en-US" sz="5400" b="1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di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i="0" u="none" strike="noStrike" kern="1200" normalizeH="0" baseline="0" noProof="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kumimoji="0" lang="en-US" sz="5400" i="0" u="none" strike="noStrike" kern="1200" normalizeH="0" baseline="0" noProof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E5E7C35-751F-A3B2-CEC9-D3941826B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7820575" y="118284"/>
            <a:ext cx="4060994" cy="2223394"/>
          </a:xfrm>
          <a:prstGeom prst="rect">
            <a:avLst/>
          </a:prstGeom>
        </p:spPr>
      </p:pic>
      <p:pic>
        <p:nvPicPr>
          <p:cNvPr id="42" name="Picture 2" descr="Pin on Teacher resources">
            <a:extLst>
              <a:ext uri="{FF2B5EF4-FFF2-40B4-BE49-F238E27FC236}">
                <a16:creationId xmlns:a16="http://schemas.microsoft.com/office/drawing/2014/main" id="{17D3D109-E367-3A32-AACD-ACC6C8B1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10" y="85829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BA97E-4C27-581C-3B39-79FFC0072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845519"/>
            <a:ext cx="3908261" cy="41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0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29857A-E40B-0513-35E8-F963B79CF6D5}"/>
              </a:ext>
            </a:extLst>
          </p:cNvPr>
          <p:cNvSpPr/>
          <p:nvPr/>
        </p:nvSpPr>
        <p:spPr>
          <a:xfrm>
            <a:off x="3895229" y="168687"/>
            <a:ext cx="4089823" cy="885371"/>
          </a:xfrm>
          <a:prstGeom prst="roundRect">
            <a:avLst/>
          </a:prstGeom>
          <a:solidFill>
            <a:srgbClr val="F8C1FF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1. </a:t>
            </a:r>
            <a:r>
              <a:rPr lang="en-US" sz="4800" dirty="0" err="1">
                <a:solidFill>
                  <a:srgbClr val="002060"/>
                </a:solidFill>
              </a:rPr>
              <a:t>Chuẩn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bị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1391B-9AD2-AA34-E341-A6EFAFE17BC3}"/>
              </a:ext>
            </a:extLst>
          </p:cNvPr>
          <p:cNvSpPr txBox="1"/>
          <p:nvPr/>
        </p:nvSpPr>
        <p:spPr>
          <a:xfrm>
            <a:off x="1105786" y="1796902"/>
            <a:ext cx="1083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Thành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Cổ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Loa (Hà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Văn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(Hà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(Thành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Chí Minh)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90344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2DC88-E7CC-23FF-84FE-59441386E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93" y="719046"/>
            <a:ext cx="11235070" cy="3553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44405E-0370-D969-B2C2-5B93D9DEF7A9}"/>
              </a:ext>
            </a:extLst>
          </p:cNvPr>
          <p:cNvSpPr txBox="1"/>
          <p:nvPr/>
        </p:nvSpPr>
        <p:spPr>
          <a:xfrm>
            <a:off x="882502" y="4561367"/>
            <a:ext cx="1052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Tìm đọc tư liệu về di tích lịch sử đã chọn để giới thiệu.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6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1ED6FF4-8A15-1CAC-37AF-074956BFB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C8DAA9-1AEE-3C45-4503-9AFBFF264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67580"/>
          <a:stretch/>
        </p:blipFill>
        <p:spPr>
          <a:xfrm>
            <a:off x="0" y="5910443"/>
            <a:ext cx="12192000" cy="9475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31F403-8DDD-E00F-BE65-BA7A65719006}"/>
              </a:ext>
            </a:extLst>
          </p:cNvPr>
          <p:cNvSpPr/>
          <p:nvPr/>
        </p:nvSpPr>
        <p:spPr>
          <a:xfrm>
            <a:off x="446568" y="276447"/>
            <a:ext cx="11334306" cy="6230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4405E-0370-D969-B2C2-5B93D9DEF7A9}"/>
              </a:ext>
            </a:extLst>
          </p:cNvPr>
          <p:cNvSpPr txBox="1"/>
          <p:nvPr/>
        </p:nvSpPr>
        <p:spPr>
          <a:xfrm>
            <a:off x="1665767" y="531628"/>
            <a:ext cx="10526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Chuẩn bị nội dung cho bài giới thiệu.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A352D5-94DA-5D0B-F1D4-F7E5582BF67B}"/>
              </a:ext>
            </a:extLst>
          </p:cNvPr>
          <p:cNvSpPr/>
          <p:nvPr/>
        </p:nvSpPr>
        <p:spPr>
          <a:xfrm>
            <a:off x="1103375" y="1662233"/>
            <a:ext cx="10208790" cy="4043895"/>
          </a:xfrm>
          <a:prstGeom prst="roundRect">
            <a:avLst/>
          </a:prstGeom>
          <a:solidFill>
            <a:srgbClr val="FFE02B"/>
          </a:solidFill>
          <a:ln>
            <a:solidFill>
              <a:srgbClr val="3A52E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</a:rPr>
              <a:t>G:</a:t>
            </a:r>
            <a:endParaRPr lang="vi-VN" sz="3200" dirty="0">
              <a:solidFill>
                <a:srgbClr val="002060"/>
              </a:solidFill>
            </a:endParaRPr>
          </a:p>
          <a:p>
            <a:r>
              <a:rPr lang="vi-VN" sz="3200" dirty="0">
                <a:solidFill>
                  <a:srgbClr val="002060"/>
                </a:solidFill>
              </a:rPr>
              <a:t>+ Di tích lịch sử em chọn giới thiệu tên là gì, ở đâu?</a:t>
            </a:r>
          </a:p>
          <a:p>
            <a:r>
              <a:rPr lang="vi-VN" sz="3200" dirty="0">
                <a:solidFill>
                  <a:srgbClr val="002060"/>
                </a:solidFill>
              </a:rPr>
              <a:t>+ Di tích đó được xây dựng khi nào?</a:t>
            </a:r>
          </a:p>
          <a:p>
            <a:r>
              <a:rPr lang="vi-VN" sz="3200" dirty="0">
                <a:solidFill>
                  <a:srgbClr val="002060"/>
                </a:solidFill>
              </a:rPr>
              <a:t>+ Cảnh quan của di tích đó có gì đặc biệt?</a:t>
            </a:r>
          </a:p>
          <a:p>
            <a:r>
              <a:rPr lang="vi-VN" sz="3200" dirty="0">
                <a:solidFill>
                  <a:srgbClr val="002060"/>
                </a:solidFill>
              </a:rPr>
              <a:t>+ Các công trình ở đó gắn với sự kiện lịch sử, văn hoá nào?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+…..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0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723</TotalTime>
  <Words>160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Cambria</vt:lpstr>
      <vt:lpstr>等线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42</cp:revision>
  <dcterms:created xsi:type="dcterms:W3CDTF">2022-07-05T12:27:13Z</dcterms:created>
  <dcterms:modified xsi:type="dcterms:W3CDTF">2026-03-04T04:45:48Z</dcterms:modified>
  <cp:category>9Slide.vn</cp:category>
</cp:coreProperties>
</file>