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7"/>
  </p:notesMasterIdLst>
  <p:sldIdLst>
    <p:sldId id="296" r:id="rId3"/>
    <p:sldId id="344" r:id="rId4"/>
    <p:sldId id="345" r:id="rId5"/>
    <p:sldId id="29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897" autoAdjust="0"/>
  </p:normalViewPr>
  <p:slideViewPr>
    <p:cSldViewPr snapToGrid="0">
      <p:cViewPr varScale="1">
        <p:scale>
          <a:sx n="63" d="100"/>
          <a:sy n="63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B0F9B-A537-4FC5-807B-5BB521C766F3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DF94D-9BBD-4C30-8DA9-E773B378E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80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F94D-9BBD-4C30-8DA9-E773B378E9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1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41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835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EC7-7250-9A10-B94C-57BBAEECF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D1463-2E62-1BCC-A034-A750841DE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C1332-B405-E3AD-50EC-DD775AA1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66B0-5330-D608-22AC-45E8E11E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B5532-2548-59B3-310B-AA6E6DD6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7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3013-E275-82F6-8EF6-30FFB34B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E01B6-B9FE-BA5D-EFB3-B8A018C67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C1AF2-FB6E-CA50-5D59-C7828A92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76A7A-B7D8-B199-65C0-6CCABBD5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E90AC-087A-A71F-2874-8634448E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95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07A-6F2C-CB6F-652C-2EB853F5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2DB82-5BC8-AA57-628D-4B6F4B35D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4ACA5-4D93-BA77-45D0-4233E8B1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7E6EF-14CC-C750-6E60-5A225D1E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1C943-F7E4-F41F-C356-96DAA508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58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1AEB-1578-B00E-BF6A-96255D535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EB656-7296-2B0D-046B-5C417092B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BAF8C-AFBA-3366-15EF-106D59641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2F4C1-9168-4E8C-8F6E-7B147781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9F9F8-56E8-E1C9-118A-E15B53E4C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0E2D6-A706-3ED8-6725-06551CE4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A2129BE-7F23-A779-5020-BF36A6FB1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0" y="171057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90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B0828-5C48-4541-87FD-8B992675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E7D83-6820-8E22-428F-35BC473EF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3778F-9EC6-685A-8FD4-AADB3A43B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C3552-B8D5-6E4C-02F3-3763854DD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1C36B-FFFB-21CE-8E06-BEA5A85D0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4C724C-9D2E-F7F8-EA30-917A8136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1F940-FC35-7D49-2053-B473BD5F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96CBC3-E564-3161-2C25-0F5B4154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48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A0761-E577-6BB6-856A-4E316C7C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6770D-8CC3-504D-2515-327D4B94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ACA8D-459F-FC4D-6CE6-FACEED461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29139-A15C-1431-BDF0-223D9503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73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CEC931-229B-FDEA-3F5F-15414EF8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8892C-B3A6-9678-9EF5-24E1E570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E8C6E-4251-5405-8007-B50AA4E9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5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F2F2-5B1B-0B30-5269-2F944E9A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0830D-A179-C16E-5D20-32B5B004D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AA3CB-1E43-B15A-4A77-9FD4A0C0A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0332D-5B3D-FBCD-2356-86DBAE620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1DBCE-58D8-5C8C-676D-EDEDD799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03BE6-2A08-C9EF-EF02-B2B61992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71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76CE-3FCA-3DAF-E968-EDA901CF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95B5B-C6E5-F7F0-36C3-B55B905B0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B77F1-58E3-8FB5-9F44-E31E2D9BF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33B40-E34E-E201-FBD8-E0EB92A5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3DDA8-B050-2376-64D0-BC707484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C1A86-1752-7EAD-0FFA-8B22CF45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73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5A973-E5FF-DD2B-6EF4-D71DD25A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620E8-A3C6-F3F7-D534-CE60FA3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0A3D-64BA-C1DA-CE5D-0A167A38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93981-CA41-7645-6DE0-240733252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4FC74-FEC4-4AF2-B43C-59328368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1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18B24E-E431-E032-A0CA-AF59F4BBD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2BFF1-2613-1129-23D3-BB26049BA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D21AF-1882-124A-D5F0-6278E282A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EB713-AF76-A82D-FC12-E4D768C2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96121-E886-4000-B31B-408F073A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51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80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23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903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500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72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780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75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23C6812-56FD-1900-5303-88FB4977A1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557" y="114793"/>
            <a:ext cx="1425703" cy="14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6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39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FEC9C7-F4D1-5A5E-038A-6D0240669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30" b="76042" l="42615" r="94673">
                        <a14:foregroundMark x1="46005" y1="31845" x2="46005" y2="31845"/>
                        <a14:foregroundMark x1="57022" y1="19345" x2="57022" y2="19345"/>
                        <a14:foregroundMark x1="53753" y1="20536" x2="53753" y2="20536"/>
                        <a14:foregroundMark x1="53753" y1="18452" x2="53753" y2="18452"/>
                        <a14:foregroundMark x1="53995" y1="15030" x2="53995" y2="15030"/>
                        <a14:foregroundMark x1="43462" y1="31548" x2="43462" y2="31548"/>
                        <a14:foregroundMark x1="44431" y1="46577" x2="44431" y2="46577"/>
                        <a14:foregroundMark x1="49031" y1="61905" x2="49031" y2="61905"/>
                        <a14:foregroundMark x1="47215" y1="60714" x2="47215" y2="60714"/>
                        <a14:foregroundMark x1="67433" y1="59077" x2="67433" y2="59077"/>
                        <a14:foregroundMark x1="83535" y1="67262" x2="83535" y2="67262"/>
                        <a14:foregroundMark x1="81961" y1="63393" x2="81961" y2="63393"/>
                        <a14:foregroundMark x1="80387" y1="66667" x2="80387" y2="66667"/>
                        <a14:foregroundMark x1="94431" y1="55655" x2="94431" y2="55655"/>
                        <a14:foregroundMark x1="91768" y1="63244" x2="91768" y2="63244"/>
                        <a14:foregroundMark x1="91525" y1="70536" x2="91525" y2="70536"/>
                        <a14:foregroundMark x1="80024" y1="68750" x2="80024" y2="68750"/>
                        <a14:foregroundMark x1="84625" y1="73810" x2="84625" y2="73810"/>
                        <a14:foregroundMark x1="78571" y1="74107" x2="78571" y2="74107"/>
                        <a14:foregroundMark x1="77845" y1="74405" x2="77845" y2="74405"/>
                        <a14:foregroundMark x1="87893" y1="75595" x2="87893" y2="75595"/>
                        <a14:foregroundMark x1="87530" y1="75744" x2="87530" y2="75744"/>
                        <a14:foregroundMark x1="94673" y1="74702" x2="94673" y2="74702"/>
                        <a14:foregroundMark x1="53995" y1="31250" x2="53995" y2="31250"/>
                        <a14:foregroundMark x1="53874" y1="25000" x2="53874" y2="25000"/>
                        <a14:foregroundMark x1="53874" y1="23661" x2="53874" y2="23661"/>
                        <a14:foregroundMark x1="53874" y1="22321" x2="53874" y2="22321"/>
                        <a14:foregroundMark x1="53632" y1="23363" x2="53632" y2="23363"/>
                        <a14:foregroundMark x1="90557" y1="64137" x2="90557" y2="64137"/>
                        <a14:foregroundMark x1="46126" y1="63244" x2="48184" y2="64137"/>
                        <a14:foregroundMark x1="47094" y1="60268" x2="47094" y2="60268"/>
                        <a14:foregroundMark x1="47255" y1="59821" x2="47821" y2="61607"/>
                        <a14:foregroundMark x1="46973" y1="58929" x2="47255" y2="59821"/>
                        <a14:foregroundMark x1="65375" y1="59524" x2="65375" y2="59524"/>
                        <a14:foregroundMark x1="91041" y1="63690" x2="92131" y2="68601"/>
                        <a14:foregroundMark x1="89952" y1="69048" x2="89952" y2="69048"/>
                        <a14:foregroundMark x1="92615" y1="72470" x2="92615" y2="72470"/>
                        <a14:foregroundMark x1="88983" y1="72619" x2="88983" y2="72619"/>
                        <a14:foregroundMark x1="80266" y1="69494" x2="80266" y2="69494"/>
                        <a14:foregroundMark x1="82324" y1="70833" x2="82324" y2="70833"/>
                        <a14:foregroundMark x1="78208" y1="74256" x2="78208" y2="74256"/>
                        <a14:foregroundMark x1="54843" y1="66369" x2="54843" y2="66369"/>
                        <a14:foregroundMark x1="55569" y1="69048" x2="55569" y2="69048"/>
                        <a14:foregroundMark x1="56053" y1="69494" x2="56053" y2="69494"/>
                        <a14:foregroundMark x1="55932" y1="71875" x2="55932" y2="71875"/>
                        <a14:foregroundMark x1="55932" y1="71429" x2="55932" y2="71429"/>
                        <a14:foregroundMark x1="55932" y1="71429" x2="55932" y2="71429"/>
                        <a14:foregroundMark x1="55690" y1="71280" x2="55690" y2="71280"/>
                        <a14:foregroundMark x1="55690" y1="71577" x2="55690" y2="71577"/>
                        <a14:foregroundMark x1="55690" y1="71577" x2="55690" y2="70982"/>
                        <a14:foregroundMark x1="53874" y1="69643" x2="53874" y2="69643"/>
                        <a14:foregroundMark x1="53874" y1="70982" x2="53874" y2="70982"/>
                        <a14:foregroundMark x1="53874" y1="73363" x2="53874" y2="73363"/>
                        <a14:foregroundMark x1="54237" y1="74405" x2="54237" y2="74405"/>
                        <a14:foregroundMark x1="54237" y1="74405" x2="54237" y2="74405"/>
                        <a14:foregroundMark x1="54116" y1="73661" x2="54116" y2="73661"/>
                        <a14:foregroundMark x1="54116" y1="75298" x2="54116" y2="75298"/>
                        <a14:foregroundMark x1="53995" y1="75744" x2="53995" y2="75744"/>
                        <a14:foregroundMark x1="65254" y1="61756" x2="65254" y2="61756"/>
                        <a14:foregroundMark x1="55932" y1="70536" x2="55811" y2="74256"/>
                        <a14:foregroundMark x1="55690" y1="74702" x2="55932" y2="75298"/>
                        <a14:foregroundMark x1="55932" y1="76042" x2="55932" y2="76042"/>
                        <a14:foregroundMark x1="56295" y1="76042" x2="56295" y2="76042"/>
                        <a14:foregroundMark x1="56538" y1="76042" x2="56538" y2="76042"/>
                        <a14:foregroundMark x1="55569" y1="76042" x2="55569" y2="76042"/>
                        <a14:foregroundMark x1="53995" y1="75744" x2="53995" y2="75744"/>
                        <a14:foregroundMark x1="53753" y1="76042" x2="53753" y2="76042"/>
                        <a14:foregroundMark x1="53269" y1="76042" x2="53269" y2="76042"/>
                        <a14:foregroundMark x1="53753" y1="73810" x2="54116" y2="75446"/>
                        <a14:foregroundMark x1="55569" y1="67411" x2="55569" y2="67411"/>
                        <a14:foregroundMark x1="57385" y1="18452" x2="57385" y2="18452"/>
                        <a14:backgroundMark x1="88136" y1="60565" x2="88136" y2="60565"/>
                        <a14:backgroundMark x1="87409" y1="60268" x2="89467" y2="61458"/>
                        <a14:backgroundMark x1="87530" y1="59524" x2="87530" y2="59524"/>
                        <a14:backgroundMark x1="44431" y1="46577" x2="44431" y2="46577"/>
                        <a14:backgroundMark x1="45763" y1="59821" x2="45763" y2="59821"/>
                        <a14:backgroundMark x1="54431" y1="76153" x2="54358" y2="77679"/>
                        <a14:backgroundMark x1="54751" y1="69494" x2="54704" y2="70475"/>
                        <a14:backgroundMark x1="54772" y1="69048" x2="54751" y2="69494"/>
                        <a14:backgroundMark x1="54843" y1="67560" x2="54772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7" t="10842" b="20865"/>
          <a:stretch/>
        </p:blipFill>
        <p:spPr>
          <a:xfrm>
            <a:off x="-188052" y="717549"/>
            <a:ext cx="6754858" cy="6391170"/>
          </a:xfrm>
          <a:prstGeom prst="rect">
            <a:avLst/>
          </a:prstGeom>
        </p:spPr>
      </p:pic>
      <p:pic>
        <p:nvPicPr>
          <p:cNvPr id="2052" name="Picture 4" descr="Cartoon carps koi. underwater view. Free Vector">
            <a:extLst>
              <a:ext uri="{FF2B5EF4-FFF2-40B4-BE49-F238E27FC236}">
                <a16:creationId xmlns:a16="http://schemas.microsoft.com/office/drawing/2014/main" id="{0EDF1659-BD3D-46D0-A13C-0793DD0B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98182" l="2556" r="99840">
                        <a14:foregroundMark x1="6390" y1="14026" x2="16613" y2="12208"/>
                        <a14:foregroundMark x1="22843" y1="8052" x2="22843" y2="8052"/>
                        <a14:foregroundMark x1="24920" y1="1818" x2="24920" y2="1818"/>
                        <a14:foregroundMark x1="2556" y1="14286" x2="2556" y2="14286"/>
                        <a14:foregroundMark x1="9105" y1="20260" x2="9105" y2="20260"/>
                        <a14:foregroundMark x1="14058" y1="16364" x2="14058" y2="16364"/>
                        <a14:foregroundMark x1="23482" y1="84156" x2="16613" y2="81818"/>
                        <a14:foregroundMark x1="3674" y1="69610" x2="3674" y2="69610"/>
                        <a14:foregroundMark x1="49681" y1="90390" x2="41214" y2="84156"/>
                        <a14:foregroundMark x1="41214" y1="84156" x2="40575" y2="83117"/>
                        <a14:foregroundMark x1="70927" y1="91429" x2="70927" y2="91429"/>
                        <a14:foregroundMark x1="93610" y1="43117" x2="93610" y2="43117"/>
                        <a14:foregroundMark x1="97284" y1="43377" x2="97284" y2="43377"/>
                        <a14:foregroundMark x1="88658" y1="86753" x2="88658" y2="86753"/>
                        <a14:foregroundMark x1="88658" y1="87792" x2="93450" y2="81818"/>
                        <a14:foregroundMark x1="94012" y1="70260" x2="94249" y2="83117"/>
                        <a14:foregroundMark x1="94249" y1="86494" x2="81649" y2="90261"/>
                        <a14:foregroundMark x1="93770" y1="93247" x2="99840" y2="98182"/>
                        <a14:foregroundMark x1="34505" y1="29870" x2="44409" y2="30649"/>
                        <a14:foregroundMark x1="65655" y1="54026" x2="64537" y2="54026"/>
                        <a14:foregroundMark x1="62620" y1="17403" x2="62620" y2="17403"/>
                        <a14:backgroundMark x1="41534" y1="49610" x2="46326" y2="52987"/>
                        <a14:backgroundMark x1="40895" y1="7013" x2="45367" y2="9870"/>
                        <a14:backgroundMark x1="57827" y1="7273" x2="74121" y2="4675"/>
                        <a14:backgroundMark x1="79712" y1="5974" x2="96326" y2="17143"/>
                        <a14:backgroundMark x1="89936" y1="33247" x2="95847" y2="32987"/>
                        <a14:backgroundMark x1="84185" y1="41039" x2="96805" y2="54545"/>
                        <a14:backgroundMark x1="86741" y1="52468" x2="95847" y2="58442"/>
                        <a14:backgroundMark x1="95847" y1="58442" x2="92492" y2="69091"/>
                        <a14:backgroundMark x1="84824" y1="69870" x2="76358" y2="94286"/>
                        <a14:backgroundMark x1="76358" y1="94286" x2="76358" y2="96623"/>
                        <a14:backgroundMark x1="62780" y1="65974" x2="66933" y2="79221"/>
                        <a14:backgroundMark x1="66933" y1="79221" x2="66933" y2="80000"/>
                        <a14:backgroundMark x1="55112" y1="63636" x2="61022" y2="71169"/>
                        <a14:backgroundMark x1="48243" y1="44156" x2="53514" y2="47792"/>
                        <a14:backgroundMark x1="56230" y1="48312" x2="60543" y2="46753"/>
                        <a14:backgroundMark x1="67093" y1="35325" x2="74760" y2="22597"/>
                        <a14:backgroundMark x1="55272" y1="19481" x2="51278" y2="15844"/>
                        <a14:backgroundMark x1="53994" y1="20519" x2="51278" y2="22338"/>
                        <a14:backgroundMark x1="54792" y1="23636" x2="53514" y2="23636"/>
                        <a14:backgroundMark x1="60703" y1="27013" x2="55591" y2="25455"/>
                        <a14:backgroundMark x1="58946" y1="39221" x2="60703" y2="38182"/>
                        <a14:backgroundMark x1="57348" y1="37143" x2="57348" y2="37143"/>
                        <a14:backgroundMark x1="52556" y1="37143" x2="61502" y2="3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48" y="5451181"/>
            <a:ext cx="2287452" cy="14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20AF2A-31C7-8B2E-C6DC-1570A2CD7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7304" y="1185209"/>
            <a:ext cx="5371042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0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EDCCC2F-3776-0F1D-18B6-7C7877B71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71655" cy="6858000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0" y="634887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t>8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1E1E9C3-AED9-55F3-2DC7-782028E31617}"/>
              </a:ext>
            </a:extLst>
          </p:cNvPr>
          <p:cNvSpPr/>
          <p:nvPr/>
        </p:nvSpPr>
        <p:spPr>
          <a:xfrm>
            <a:off x="9310721" y="2484141"/>
            <a:ext cx="216310" cy="21630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DF8036-7B0C-6C2E-FC4F-A5B1CF622C7B}"/>
              </a:ext>
            </a:extLst>
          </p:cNvPr>
          <p:cNvSpPr/>
          <p:nvPr/>
        </p:nvSpPr>
        <p:spPr>
          <a:xfrm>
            <a:off x="405581" y="685800"/>
            <a:ext cx="7790355" cy="3099619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D045F-97EB-9E33-E537-F94CE57F9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0716"/>
          <a:stretch/>
        </p:blipFill>
        <p:spPr>
          <a:xfrm>
            <a:off x="-204019" y="3153697"/>
            <a:ext cx="8399955" cy="3704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6F4733-37FA-92C9-A981-EFB233579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360" y="727289"/>
            <a:ext cx="5742930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AC829-4381-DBDE-37C3-D8D57C2D2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94" y="1673279"/>
            <a:ext cx="8193734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FEC9C7-F4D1-5A5E-038A-6D0240669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30" b="76042" l="42615" r="94673">
                        <a14:foregroundMark x1="46005" y1="31845" x2="46005" y2="31845"/>
                        <a14:foregroundMark x1="57022" y1="19345" x2="57022" y2="19345"/>
                        <a14:foregroundMark x1="53753" y1="20536" x2="53753" y2="20536"/>
                        <a14:foregroundMark x1="53753" y1="18452" x2="53753" y2="18452"/>
                        <a14:foregroundMark x1="53995" y1="15030" x2="53995" y2="15030"/>
                        <a14:foregroundMark x1="43462" y1="31548" x2="43462" y2="31548"/>
                        <a14:foregroundMark x1="44431" y1="46577" x2="44431" y2="46577"/>
                        <a14:foregroundMark x1="49031" y1="61905" x2="49031" y2="61905"/>
                        <a14:foregroundMark x1="47215" y1="60714" x2="47215" y2="60714"/>
                        <a14:foregroundMark x1="67433" y1="59077" x2="67433" y2="59077"/>
                        <a14:foregroundMark x1="83535" y1="67262" x2="83535" y2="67262"/>
                        <a14:foregroundMark x1="81961" y1="63393" x2="81961" y2="63393"/>
                        <a14:foregroundMark x1="80387" y1="66667" x2="80387" y2="66667"/>
                        <a14:foregroundMark x1="94431" y1="55655" x2="94431" y2="55655"/>
                        <a14:foregroundMark x1="91768" y1="63244" x2="91768" y2="63244"/>
                        <a14:foregroundMark x1="91525" y1="70536" x2="91525" y2="70536"/>
                        <a14:foregroundMark x1="80024" y1="68750" x2="80024" y2="68750"/>
                        <a14:foregroundMark x1="84625" y1="73810" x2="84625" y2="73810"/>
                        <a14:foregroundMark x1="78571" y1="74107" x2="78571" y2="74107"/>
                        <a14:foregroundMark x1="77845" y1="74405" x2="77845" y2="74405"/>
                        <a14:foregroundMark x1="87893" y1="75595" x2="87893" y2="75595"/>
                        <a14:foregroundMark x1="87530" y1="75744" x2="87530" y2="75744"/>
                        <a14:foregroundMark x1="94673" y1="74702" x2="94673" y2="74702"/>
                        <a14:foregroundMark x1="53995" y1="31250" x2="53995" y2="31250"/>
                        <a14:foregroundMark x1="53874" y1="25000" x2="53874" y2="25000"/>
                        <a14:foregroundMark x1="53874" y1="23661" x2="53874" y2="23661"/>
                        <a14:foregroundMark x1="53874" y1="22321" x2="53874" y2="22321"/>
                        <a14:foregroundMark x1="53632" y1="23363" x2="53632" y2="23363"/>
                        <a14:foregroundMark x1="90557" y1="64137" x2="90557" y2="64137"/>
                        <a14:foregroundMark x1="46126" y1="63244" x2="48184" y2="64137"/>
                        <a14:foregroundMark x1="47094" y1="60268" x2="47094" y2="60268"/>
                        <a14:foregroundMark x1="47255" y1="59821" x2="47821" y2="61607"/>
                        <a14:foregroundMark x1="46973" y1="58929" x2="47255" y2="59821"/>
                        <a14:foregroundMark x1="65375" y1="59524" x2="65375" y2="59524"/>
                        <a14:foregroundMark x1="91041" y1="63690" x2="92131" y2="68601"/>
                        <a14:foregroundMark x1="89952" y1="69048" x2="89952" y2="69048"/>
                        <a14:foregroundMark x1="92615" y1="72470" x2="92615" y2="72470"/>
                        <a14:foregroundMark x1="88983" y1="72619" x2="88983" y2="72619"/>
                        <a14:foregroundMark x1="80266" y1="69494" x2="80266" y2="69494"/>
                        <a14:foregroundMark x1="82324" y1="70833" x2="82324" y2="70833"/>
                        <a14:foregroundMark x1="78208" y1="74256" x2="78208" y2="74256"/>
                        <a14:foregroundMark x1="54843" y1="66369" x2="54843" y2="66369"/>
                        <a14:foregroundMark x1="55569" y1="69048" x2="55569" y2="69048"/>
                        <a14:foregroundMark x1="56053" y1="69494" x2="56053" y2="69494"/>
                        <a14:foregroundMark x1="55932" y1="71875" x2="55932" y2="71875"/>
                        <a14:foregroundMark x1="55932" y1="71429" x2="55932" y2="71429"/>
                        <a14:foregroundMark x1="55932" y1="71429" x2="55932" y2="71429"/>
                        <a14:foregroundMark x1="55690" y1="71280" x2="55690" y2="71280"/>
                        <a14:foregroundMark x1="55690" y1="71577" x2="55690" y2="71577"/>
                        <a14:foregroundMark x1="55690" y1="71577" x2="55690" y2="70982"/>
                        <a14:foregroundMark x1="53874" y1="69643" x2="53874" y2="69643"/>
                        <a14:foregroundMark x1="53874" y1="70982" x2="53874" y2="70982"/>
                        <a14:foregroundMark x1="53874" y1="73363" x2="53874" y2="73363"/>
                        <a14:foregroundMark x1="54237" y1="74405" x2="54237" y2="74405"/>
                        <a14:foregroundMark x1="54237" y1="74405" x2="54237" y2="74405"/>
                        <a14:foregroundMark x1="54116" y1="73661" x2="54116" y2="73661"/>
                        <a14:foregroundMark x1="54116" y1="75298" x2="54116" y2="75298"/>
                        <a14:foregroundMark x1="53995" y1="75744" x2="53995" y2="75744"/>
                        <a14:foregroundMark x1="65254" y1="61756" x2="65254" y2="61756"/>
                        <a14:foregroundMark x1="55932" y1="70536" x2="55811" y2="74256"/>
                        <a14:foregroundMark x1="55690" y1="74702" x2="55932" y2="75298"/>
                        <a14:foregroundMark x1="55932" y1="76042" x2="55932" y2="76042"/>
                        <a14:foregroundMark x1="56295" y1="76042" x2="56295" y2="76042"/>
                        <a14:foregroundMark x1="56538" y1="76042" x2="56538" y2="76042"/>
                        <a14:foregroundMark x1="55569" y1="76042" x2="55569" y2="76042"/>
                        <a14:foregroundMark x1="53995" y1="75744" x2="53995" y2="75744"/>
                        <a14:foregroundMark x1="53753" y1="76042" x2="53753" y2="76042"/>
                        <a14:foregroundMark x1="53269" y1="76042" x2="53269" y2="76042"/>
                        <a14:foregroundMark x1="53753" y1="73810" x2="54116" y2="75446"/>
                        <a14:foregroundMark x1="55569" y1="67411" x2="55569" y2="67411"/>
                        <a14:foregroundMark x1="57385" y1="18452" x2="57385" y2="18452"/>
                        <a14:backgroundMark x1="88136" y1="60565" x2="88136" y2="60565"/>
                        <a14:backgroundMark x1="87409" y1="60268" x2="89467" y2="61458"/>
                        <a14:backgroundMark x1="87530" y1="59524" x2="87530" y2="59524"/>
                        <a14:backgroundMark x1="44431" y1="46577" x2="44431" y2="46577"/>
                        <a14:backgroundMark x1="45763" y1="59821" x2="45763" y2="59821"/>
                        <a14:backgroundMark x1="54431" y1="76153" x2="54358" y2="77679"/>
                        <a14:backgroundMark x1="54751" y1="69494" x2="54704" y2="70475"/>
                        <a14:backgroundMark x1="54772" y1="69048" x2="54751" y2="69494"/>
                        <a14:backgroundMark x1="54843" y1="67560" x2="54772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7" t="10842" b="20865"/>
          <a:stretch/>
        </p:blipFill>
        <p:spPr>
          <a:xfrm>
            <a:off x="-113102" y="643974"/>
            <a:ext cx="6754858" cy="6391170"/>
          </a:xfrm>
          <a:prstGeom prst="rect">
            <a:avLst/>
          </a:prstGeom>
        </p:spPr>
      </p:pic>
      <p:pic>
        <p:nvPicPr>
          <p:cNvPr id="2052" name="Picture 4" descr="Cartoon carps koi. underwater view. Free Vector">
            <a:extLst>
              <a:ext uri="{FF2B5EF4-FFF2-40B4-BE49-F238E27FC236}">
                <a16:creationId xmlns:a16="http://schemas.microsoft.com/office/drawing/2014/main" id="{0EDF1659-BD3D-46D0-A13C-0793DD0B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98182" l="2556" r="99840">
                        <a14:foregroundMark x1="6390" y1="14026" x2="16613" y2="12208"/>
                        <a14:foregroundMark x1="22843" y1="8052" x2="22843" y2="8052"/>
                        <a14:foregroundMark x1="24920" y1="1818" x2="24920" y2="1818"/>
                        <a14:foregroundMark x1="2556" y1="14286" x2="2556" y2="14286"/>
                        <a14:foregroundMark x1="9105" y1="20260" x2="9105" y2="20260"/>
                        <a14:foregroundMark x1="14058" y1="16364" x2="14058" y2="16364"/>
                        <a14:foregroundMark x1="23482" y1="84156" x2="16613" y2="81818"/>
                        <a14:foregroundMark x1="3674" y1="69610" x2="3674" y2="69610"/>
                        <a14:foregroundMark x1="49681" y1="90390" x2="41214" y2="84156"/>
                        <a14:foregroundMark x1="41214" y1="84156" x2="40575" y2="83117"/>
                        <a14:foregroundMark x1="70927" y1="91429" x2="70927" y2="91429"/>
                        <a14:foregroundMark x1="93610" y1="43117" x2="93610" y2="43117"/>
                        <a14:foregroundMark x1="97284" y1="43377" x2="97284" y2="43377"/>
                        <a14:foregroundMark x1="88658" y1="86753" x2="88658" y2="86753"/>
                        <a14:foregroundMark x1="88658" y1="87792" x2="93450" y2="81818"/>
                        <a14:foregroundMark x1="94012" y1="70260" x2="94249" y2="83117"/>
                        <a14:foregroundMark x1="94249" y1="86494" x2="81649" y2="90261"/>
                        <a14:foregroundMark x1="93770" y1="93247" x2="99840" y2="98182"/>
                        <a14:foregroundMark x1="34505" y1="29870" x2="44409" y2="30649"/>
                        <a14:foregroundMark x1="65655" y1="54026" x2="64537" y2="54026"/>
                        <a14:foregroundMark x1="62620" y1="17403" x2="62620" y2="17403"/>
                        <a14:backgroundMark x1="41534" y1="49610" x2="46326" y2="52987"/>
                        <a14:backgroundMark x1="40895" y1="7013" x2="45367" y2="9870"/>
                        <a14:backgroundMark x1="57827" y1="7273" x2="74121" y2="4675"/>
                        <a14:backgroundMark x1="79712" y1="5974" x2="96326" y2="17143"/>
                        <a14:backgroundMark x1="89936" y1="33247" x2="95847" y2="32987"/>
                        <a14:backgroundMark x1="84185" y1="41039" x2="96805" y2="54545"/>
                        <a14:backgroundMark x1="86741" y1="52468" x2="95847" y2="58442"/>
                        <a14:backgroundMark x1="95847" y1="58442" x2="92492" y2="69091"/>
                        <a14:backgroundMark x1="84824" y1="69870" x2="76358" y2="94286"/>
                        <a14:backgroundMark x1="76358" y1="94286" x2="76358" y2="96623"/>
                        <a14:backgroundMark x1="62780" y1="65974" x2="66933" y2="79221"/>
                        <a14:backgroundMark x1="66933" y1="79221" x2="66933" y2="80000"/>
                        <a14:backgroundMark x1="55112" y1="63636" x2="61022" y2="71169"/>
                        <a14:backgroundMark x1="48243" y1="44156" x2="53514" y2="47792"/>
                        <a14:backgroundMark x1="56230" y1="48312" x2="60543" y2="46753"/>
                        <a14:backgroundMark x1="67093" y1="35325" x2="74760" y2="22597"/>
                        <a14:backgroundMark x1="55272" y1="19481" x2="51278" y2="15844"/>
                        <a14:backgroundMark x1="53994" y1="20519" x2="51278" y2="22338"/>
                        <a14:backgroundMark x1="54792" y1="23636" x2="53514" y2="23636"/>
                        <a14:backgroundMark x1="60703" y1="27013" x2="55591" y2="25455"/>
                        <a14:backgroundMark x1="58946" y1="39221" x2="60703" y2="38182"/>
                        <a14:backgroundMark x1="57348" y1="37143" x2="57348" y2="37143"/>
                        <a14:backgroundMark x1="52556" y1="37143" x2="61502" y2="3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48" y="5451181"/>
            <a:ext cx="2287452" cy="14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8CC39A-6817-E867-709B-521712382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3790" y="1133762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7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lorful, decorated&#10;&#10;Description automatically generated">
            <a:extLst>
              <a:ext uri="{FF2B5EF4-FFF2-40B4-BE49-F238E27FC236}">
                <a16:creationId xmlns:a16="http://schemas.microsoft.com/office/drawing/2014/main" id="{4AA092B5-EDB4-4A11-8751-FC28C1C52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EB4731-34A2-4C9F-9A6F-818FE5A52A0A}"/>
              </a:ext>
            </a:extLst>
          </p:cNvPr>
          <p:cNvSpPr/>
          <p:nvPr/>
        </p:nvSpPr>
        <p:spPr>
          <a:xfrm>
            <a:off x="428211" y="472965"/>
            <a:ext cx="11114432" cy="1872669"/>
          </a:xfrm>
          <a:custGeom>
            <a:avLst/>
            <a:gdLst>
              <a:gd name="connsiteX0" fmla="*/ 0 w 11114432"/>
              <a:gd name="connsiteY0" fmla="*/ 312118 h 1872669"/>
              <a:gd name="connsiteX1" fmla="*/ 312118 w 11114432"/>
              <a:gd name="connsiteY1" fmla="*/ 0 h 1872669"/>
              <a:gd name="connsiteX2" fmla="*/ 1104711 w 11114432"/>
              <a:gd name="connsiteY2" fmla="*/ 0 h 1872669"/>
              <a:gd name="connsiteX3" fmla="*/ 1897303 w 11114432"/>
              <a:gd name="connsiteY3" fmla="*/ 0 h 1872669"/>
              <a:gd name="connsiteX4" fmla="*/ 2480092 w 11114432"/>
              <a:gd name="connsiteY4" fmla="*/ 0 h 1872669"/>
              <a:gd name="connsiteX5" fmla="*/ 2957979 w 11114432"/>
              <a:gd name="connsiteY5" fmla="*/ 0 h 1872669"/>
              <a:gd name="connsiteX6" fmla="*/ 3226061 w 11114432"/>
              <a:gd name="connsiteY6" fmla="*/ 0 h 1872669"/>
              <a:gd name="connsiteX7" fmla="*/ 3494144 w 11114432"/>
              <a:gd name="connsiteY7" fmla="*/ 0 h 1872669"/>
              <a:gd name="connsiteX8" fmla="*/ 3867129 w 11114432"/>
              <a:gd name="connsiteY8" fmla="*/ 0 h 1872669"/>
              <a:gd name="connsiteX9" fmla="*/ 4135212 w 11114432"/>
              <a:gd name="connsiteY9" fmla="*/ 0 h 1872669"/>
              <a:gd name="connsiteX10" fmla="*/ 4822902 w 11114432"/>
              <a:gd name="connsiteY10" fmla="*/ 0 h 1872669"/>
              <a:gd name="connsiteX11" fmla="*/ 5195887 w 11114432"/>
              <a:gd name="connsiteY11" fmla="*/ 0 h 1872669"/>
              <a:gd name="connsiteX12" fmla="*/ 5988480 w 11114432"/>
              <a:gd name="connsiteY12" fmla="*/ 0 h 1872669"/>
              <a:gd name="connsiteX13" fmla="*/ 6361464 w 11114432"/>
              <a:gd name="connsiteY13" fmla="*/ 0 h 1872669"/>
              <a:gd name="connsiteX14" fmla="*/ 6734449 w 11114432"/>
              <a:gd name="connsiteY14" fmla="*/ 0 h 1872669"/>
              <a:gd name="connsiteX15" fmla="*/ 7002532 w 11114432"/>
              <a:gd name="connsiteY15" fmla="*/ 0 h 1872669"/>
              <a:gd name="connsiteX16" fmla="*/ 7480419 w 11114432"/>
              <a:gd name="connsiteY16" fmla="*/ 0 h 1872669"/>
              <a:gd name="connsiteX17" fmla="*/ 7958305 w 11114432"/>
              <a:gd name="connsiteY17" fmla="*/ 0 h 1872669"/>
              <a:gd name="connsiteX18" fmla="*/ 8436192 w 11114432"/>
              <a:gd name="connsiteY18" fmla="*/ 0 h 1872669"/>
              <a:gd name="connsiteX19" fmla="*/ 9123883 w 11114432"/>
              <a:gd name="connsiteY19" fmla="*/ 0 h 1872669"/>
              <a:gd name="connsiteX20" fmla="*/ 9496867 w 11114432"/>
              <a:gd name="connsiteY20" fmla="*/ 0 h 1872669"/>
              <a:gd name="connsiteX21" fmla="*/ 10079656 w 11114432"/>
              <a:gd name="connsiteY21" fmla="*/ 0 h 1872669"/>
              <a:gd name="connsiteX22" fmla="*/ 10802314 w 11114432"/>
              <a:gd name="connsiteY22" fmla="*/ 0 h 1872669"/>
              <a:gd name="connsiteX23" fmla="*/ 11114432 w 11114432"/>
              <a:gd name="connsiteY23" fmla="*/ 312118 h 1872669"/>
              <a:gd name="connsiteX24" fmla="*/ 11114432 w 11114432"/>
              <a:gd name="connsiteY24" fmla="*/ 728262 h 1872669"/>
              <a:gd name="connsiteX25" fmla="*/ 11114432 w 11114432"/>
              <a:gd name="connsiteY25" fmla="*/ 1119438 h 1872669"/>
              <a:gd name="connsiteX26" fmla="*/ 11114432 w 11114432"/>
              <a:gd name="connsiteY26" fmla="*/ 1560551 h 1872669"/>
              <a:gd name="connsiteX27" fmla="*/ 10802314 w 11114432"/>
              <a:gd name="connsiteY27" fmla="*/ 1872669 h 1872669"/>
              <a:gd name="connsiteX28" fmla="*/ 10429329 w 11114432"/>
              <a:gd name="connsiteY28" fmla="*/ 1872669 h 1872669"/>
              <a:gd name="connsiteX29" fmla="*/ 10056345 w 11114432"/>
              <a:gd name="connsiteY29" fmla="*/ 1872669 h 1872669"/>
              <a:gd name="connsiteX30" fmla="*/ 9473556 w 11114432"/>
              <a:gd name="connsiteY30" fmla="*/ 1872669 h 1872669"/>
              <a:gd name="connsiteX31" fmla="*/ 8890767 w 11114432"/>
              <a:gd name="connsiteY31" fmla="*/ 1872669 h 1872669"/>
              <a:gd name="connsiteX32" fmla="*/ 8098175 w 11114432"/>
              <a:gd name="connsiteY32" fmla="*/ 1872669 h 1872669"/>
              <a:gd name="connsiteX33" fmla="*/ 7515386 w 11114432"/>
              <a:gd name="connsiteY33" fmla="*/ 1872669 h 1872669"/>
              <a:gd name="connsiteX34" fmla="*/ 6932597 w 11114432"/>
              <a:gd name="connsiteY34" fmla="*/ 1872669 h 1872669"/>
              <a:gd name="connsiteX35" fmla="*/ 6140005 w 11114432"/>
              <a:gd name="connsiteY35" fmla="*/ 1872669 h 1872669"/>
              <a:gd name="connsiteX36" fmla="*/ 5557216 w 11114432"/>
              <a:gd name="connsiteY36" fmla="*/ 1872669 h 1872669"/>
              <a:gd name="connsiteX37" fmla="*/ 5079329 w 11114432"/>
              <a:gd name="connsiteY37" fmla="*/ 1872669 h 1872669"/>
              <a:gd name="connsiteX38" fmla="*/ 4811247 w 11114432"/>
              <a:gd name="connsiteY38" fmla="*/ 1872669 h 1872669"/>
              <a:gd name="connsiteX39" fmla="*/ 4018654 w 11114432"/>
              <a:gd name="connsiteY39" fmla="*/ 1872669 h 1872669"/>
              <a:gd name="connsiteX40" fmla="*/ 3750571 w 11114432"/>
              <a:gd name="connsiteY40" fmla="*/ 1872669 h 1872669"/>
              <a:gd name="connsiteX41" fmla="*/ 3062881 w 11114432"/>
              <a:gd name="connsiteY41" fmla="*/ 1872669 h 1872669"/>
              <a:gd name="connsiteX42" fmla="*/ 2584994 w 11114432"/>
              <a:gd name="connsiteY42" fmla="*/ 1872669 h 1872669"/>
              <a:gd name="connsiteX43" fmla="*/ 2212009 w 11114432"/>
              <a:gd name="connsiteY43" fmla="*/ 1872669 h 1872669"/>
              <a:gd name="connsiteX44" fmla="*/ 1734122 w 11114432"/>
              <a:gd name="connsiteY44" fmla="*/ 1872669 h 1872669"/>
              <a:gd name="connsiteX45" fmla="*/ 1046432 w 11114432"/>
              <a:gd name="connsiteY45" fmla="*/ 1872669 h 1872669"/>
              <a:gd name="connsiteX46" fmla="*/ 312118 w 11114432"/>
              <a:gd name="connsiteY46" fmla="*/ 1872669 h 1872669"/>
              <a:gd name="connsiteX47" fmla="*/ 0 w 11114432"/>
              <a:gd name="connsiteY47" fmla="*/ 1560551 h 1872669"/>
              <a:gd name="connsiteX48" fmla="*/ 0 w 11114432"/>
              <a:gd name="connsiteY48" fmla="*/ 1144407 h 1872669"/>
              <a:gd name="connsiteX49" fmla="*/ 0 w 11114432"/>
              <a:gd name="connsiteY49" fmla="*/ 753231 h 1872669"/>
              <a:gd name="connsiteX50" fmla="*/ 0 w 11114432"/>
              <a:gd name="connsiteY50" fmla="*/ 312118 h 1872669"/>
              <a:gd name="connsiteX0" fmla="*/ 0 w 11114432"/>
              <a:gd name="connsiteY0" fmla="*/ 312118 h 1872669"/>
              <a:gd name="connsiteX1" fmla="*/ 312118 w 11114432"/>
              <a:gd name="connsiteY1" fmla="*/ 0 h 1872669"/>
              <a:gd name="connsiteX2" fmla="*/ 580201 w 11114432"/>
              <a:gd name="connsiteY2" fmla="*/ 0 h 1872669"/>
              <a:gd name="connsiteX3" fmla="*/ 1162989 w 11114432"/>
              <a:gd name="connsiteY3" fmla="*/ 0 h 1872669"/>
              <a:gd name="connsiteX4" fmla="*/ 1431072 w 11114432"/>
              <a:gd name="connsiteY4" fmla="*/ 0 h 1872669"/>
              <a:gd name="connsiteX5" fmla="*/ 2118763 w 11114432"/>
              <a:gd name="connsiteY5" fmla="*/ 0 h 1872669"/>
              <a:gd name="connsiteX6" fmla="*/ 2491748 w 11114432"/>
              <a:gd name="connsiteY6" fmla="*/ 0 h 1872669"/>
              <a:gd name="connsiteX7" fmla="*/ 2759830 w 11114432"/>
              <a:gd name="connsiteY7" fmla="*/ 0 h 1872669"/>
              <a:gd name="connsiteX8" fmla="*/ 3027913 w 11114432"/>
              <a:gd name="connsiteY8" fmla="*/ 0 h 1872669"/>
              <a:gd name="connsiteX9" fmla="*/ 3610702 w 11114432"/>
              <a:gd name="connsiteY9" fmla="*/ 0 h 1872669"/>
              <a:gd name="connsiteX10" fmla="*/ 3983687 w 11114432"/>
              <a:gd name="connsiteY10" fmla="*/ 0 h 1872669"/>
              <a:gd name="connsiteX11" fmla="*/ 4251769 w 11114432"/>
              <a:gd name="connsiteY11" fmla="*/ 0 h 1872669"/>
              <a:gd name="connsiteX12" fmla="*/ 5044362 w 11114432"/>
              <a:gd name="connsiteY12" fmla="*/ 0 h 1872669"/>
              <a:gd name="connsiteX13" fmla="*/ 5732053 w 11114432"/>
              <a:gd name="connsiteY13" fmla="*/ 0 h 1872669"/>
              <a:gd name="connsiteX14" fmla="*/ 6105037 w 11114432"/>
              <a:gd name="connsiteY14" fmla="*/ 0 h 1872669"/>
              <a:gd name="connsiteX15" fmla="*/ 6687826 w 11114432"/>
              <a:gd name="connsiteY15" fmla="*/ 0 h 1872669"/>
              <a:gd name="connsiteX16" fmla="*/ 6955909 w 11114432"/>
              <a:gd name="connsiteY16" fmla="*/ 0 h 1872669"/>
              <a:gd name="connsiteX17" fmla="*/ 7433796 w 11114432"/>
              <a:gd name="connsiteY17" fmla="*/ 0 h 1872669"/>
              <a:gd name="connsiteX18" fmla="*/ 7701878 w 11114432"/>
              <a:gd name="connsiteY18" fmla="*/ 0 h 1872669"/>
              <a:gd name="connsiteX19" fmla="*/ 7969961 w 11114432"/>
              <a:gd name="connsiteY19" fmla="*/ 0 h 1872669"/>
              <a:gd name="connsiteX20" fmla="*/ 8447848 w 11114432"/>
              <a:gd name="connsiteY20" fmla="*/ 0 h 1872669"/>
              <a:gd name="connsiteX21" fmla="*/ 9030636 w 11114432"/>
              <a:gd name="connsiteY21" fmla="*/ 0 h 1872669"/>
              <a:gd name="connsiteX22" fmla="*/ 9613425 w 11114432"/>
              <a:gd name="connsiteY22" fmla="*/ 0 h 1872669"/>
              <a:gd name="connsiteX23" fmla="*/ 10802314 w 11114432"/>
              <a:gd name="connsiteY23" fmla="*/ 0 h 1872669"/>
              <a:gd name="connsiteX24" fmla="*/ 11114432 w 11114432"/>
              <a:gd name="connsiteY24" fmla="*/ 312118 h 1872669"/>
              <a:gd name="connsiteX25" fmla="*/ 11114432 w 11114432"/>
              <a:gd name="connsiteY25" fmla="*/ 740747 h 1872669"/>
              <a:gd name="connsiteX26" fmla="*/ 11114432 w 11114432"/>
              <a:gd name="connsiteY26" fmla="*/ 1144407 h 1872669"/>
              <a:gd name="connsiteX27" fmla="*/ 11114432 w 11114432"/>
              <a:gd name="connsiteY27" fmla="*/ 1560551 h 1872669"/>
              <a:gd name="connsiteX28" fmla="*/ 10802314 w 11114432"/>
              <a:gd name="connsiteY28" fmla="*/ 1872669 h 1872669"/>
              <a:gd name="connsiteX29" fmla="*/ 10324427 w 11114432"/>
              <a:gd name="connsiteY29" fmla="*/ 1872669 h 1872669"/>
              <a:gd name="connsiteX30" fmla="*/ 9741639 w 11114432"/>
              <a:gd name="connsiteY30" fmla="*/ 1872669 h 1872669"/>
              <a:gd name="connsiteX31" fmla="*/ 9368654 w 11114432"/>
              <a:gd name="connsiteY31" fmla="*/ 1872669 h 1872669"/>
              <a:gd name="connsiteX32" fmla="*/ 9100571 w 11114432"/>
              <a:gd name="connsiteY32" fmla="*/ 1872669 h 1872669"/>
              <a:gd name="connsiteX33" fmla="*/ 8307979 w 11114432"/>
              <a:gd name="connsiteY33" fmla="*/ 1872669 h 1872669"/>
              <a:gd name="connsiteX34" fmla="*/ 7620288 w 11114432"/>
              <a:gd name="connsiteY34" fmla="*/ 1872669 h 1872669"/>
              <a:gd name="connsiteX35" fmla="*/ 7142401 w 11114432"/>
              <a:gd name="connsiteY35" fmla="*/ 1872669 h 1872669"/>
              <a:gd name="connsiteX36" fmla="*/ 6664514 w 11114432"/>
              <a:gd name="connsiteY36" fmla="*/ 1872669 h 1872669"/>
              <a:gd name="connsiteX37" fmla="*/ 6291530 w 11114432"/>
              <a:gd name="connsiteY37" fmla="*/ 1872669 h 1872669"/>
              <a:gd name="connsiteX38" fmla="*/ 5603839 w 11114432"/>
              <a:gd name="connsiteY38" fmla="*/ 1872669 h 1872669"/>
              <a:gd name="connsiteX39" fmla="*/ 5021050 w 11114432"/>
              <a:gd name="connsiteY39" fmla="*/ 1872669 h 1872669"/>
              <a:gd name="connsiteX40" fmla="*/ 4543164 w 11114432"/>
              <a:gd name="connsiteY40" fmla="*/ 1872669 h 1872669"/>
              <a:gd name="connsiteX41" fmla="*/ 4065277 w 11114432"/>
              <a:gd name="connsiteY41" fmla="*/ 1872669 h 1872669"/>
              <a:gd name="connsiteX42" fmla="*/ 3377586 w 11114432"/>
              <a:gd name="connsiteY42" fmla="*/ 1872669 h 1872669"/>
              <a:gd name="connsiteX43" fmla="*/ 2584994 w 11114432"/>
              <a:gd name="connsiteY43" fmla="*/ 1872669 h 1872669"/>
              <a:gd name="connsiteX44" fmla="*/ 2107107 w 11114432"/>
              <a:gd name="connsiteY44" fmla="*/ 1872669 h 1872669"/>
              <a:gd name="connsiteX45" fmla="*/ 1419416 w 11114432"/>
              <a:gd name="connsiteY45" fmla="*/ 1872669 h 1872669"/>
              <a:gd name="connsiteX46" fmla="*/ 312118 w 11114432"/>
              <a:gd name="connsiteY46" fmla="*/ 1872669 h 1872669"/>
              <a:gd name="connsiteX47" fmla="*/ 0 w 11114432"/>
              <a:gd name="connsiteY47" fmla="*/ 1560551 h 1872669"/>
              <a:gd name="connsiteX48" fmla="*/ 0 w 11114432"/>
              <a:gd name="connsiteY48" fmla="*/ 1144407 h 1872669"/>
              <a:gd name="connsiteX49" fmla="*/ 0 w 11114432"/>
              <a:gd name="connsiteY49" fmla="*/ 740747 h 1872669"/>
              <a:gd name="connsiteX50" fmla="*/ 0 w 11114432"/>
              <a:gd name="connsiteY50" fmla="*/ 312118 h 187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114432" h="1872669" fill="none" extrusionOk="0">
                <a:moveTo>
                  <a:pt x="0" y="312118"/>
                </a:moveTo>
                <a:cubicBezTo>
                  <a:pt x="-61845" y="133643"/>
                  <a:pt x="80007" y="3672"/>
                  <a:pt x="312118" y="0"/>
                </a:cubicBezTo>
                <a:cubicBezTo>
                  <a:pt x="507878" y="38566"/>
                  <a:pt x="728207" y="54713"/>
                  <a:pt x="1104711" y="0"/>
                </a:cubicBezTo>
                <a:cubicBezTo>
                  <a:pt x="1495516" y="-39699"/>
                  <a:pt x="1616072" y="13472"/>
                  <a:pt x="1897303" y="0"/>
                </a:cubicBezTo>
                <a:cubicBezTo>
                  <a:pt x="2188240" y="4169"/>
                  <a:pt x="2259090" y="60613"/>
                  <a:pt x="2480092" y="0"/>
                </a:cubicBezTo>
                <a:cubicBezTo>
                  <a:pt x="2724534" y="-80351"/>
                  <a:pt x="2769901" y="30330"/>
                  <a:pt x="2957979" y="0"/>
                </a:cubicBezTo>
                <a:cubicBezTo>
                  <a:pt x="3156067" y="-35234"/>
                  <a:pt x="3156166" y="14175"/>
                  <a:pt x="3226061" y="0"/>
                </a:cubicBezTo>
                <a:cubicBezTo>
                  <a:pt x="3312991" y="-15230"/>
                  <a:pt x="3378256" y="-17006"/>
                  <a:pt x="3494144" y="0"/>
                </a:cubicBezTo>
                <a:cubicBezTo>
                  <a:pt x="3588355" y="-5976"/>
                  <a:pt x="3794658" y="32232"/>
                  <a:pt x="3867129" y="0"/>
                </a:cubicBezTo>
                <a:cubicBezTo>
                  <a:pt x="3943855" y="-54738"/>
                  <a:pt x="4023623" y="26301"/>
                  <a:pt x="4135212" y="0"/>
                </a:cubicBezTo>
                <a:cubicBezTo>
                  <a:pt x="4252541" y="-63577"/>
                  <a:pt x="4644233" y="55144"/>
                  <a:pt x="4822902" y="0"/>
                </a:cubicBezTo>
                <a:cubicBezTo>
                  <a:pt x="5001979" y="-73071"/>
                  <a:pt x="5026154" y="16537"/>
                  <a:pt x="5195887" y="0"/>
                </a:cubicBezTo>
                <a:cubicBezTo>
                  <a:pt x="5324367" y="30970"/>
                  <a:pt x="5721937" y="64402"/>
                  <a:pt x="5988480" y="0"/>
                </a:cubicBezTo>
                <a:cubicBezTo>
                  <a:pt x="6232382" y="-47183"/>
                  <a:pt x="6223705" y="972"/>
                  <a:pt x="6361464" y="0"/>
                </a:cubicBezTo>
                <a:cubicBezTo>
                  <a:pt x="6496923" y="7871"/>
                  <a:pt x="6603788" y="8743"/>
                  <a:pt x="6734449" y="0"/>
                </a:cubicBezTo>
                <a:cubicBezTo>
                  <a:pt x="6888662" y="-6061"/>
                  <a:pt x="6878110" y="27038"/>
                  <a:pt x="7002532" y="0"/>
                </a:cubicBezTo>
                <a:cubicBezTo>
                  <a:pt x="7136292" y="-53629"/>
                  <a:pt x="7226960" y="-4023"/>
                  <a:pt x="7480419" y="0"/>
                </a:cubicBezTo>
                <a:cubicBezTo>
                  <a:pt x="7720403" y="-17112"/>
                  <a:pt x="7735769" y="5999"/>
                  <a:pt x="7958305" y="0"/>
                </a:cubicBezTo>
                <a:cubicBezTo>
                  <a:pt x="8174733" y="-20347"/>
                  <a:pt x="8246256" y="27852"/>
                  <a:pt x="8436192" y="0"/>
                </a:cubicBezTo>
                <a:cubicBezTo>
                  <a:pt x="8651498" y="-67477"/>
                  <a:pt x="8980551" y="23873"/>
                  <a:pt x="9123883" y="0"/>
                </a:cubicBezTo>
                <a:cubicBezTo>
                  <a:pt x="9269865" y="-3965"/>
                  <a:pt x="9397911" y="27251"/>
                  <a:pt x="9496867" y="0"/>
                </a:cubicBezTo>
                <a:cubicBezTo>
                  <a:pt x="9623557" y="15574"/>
                  <a:pt x="9792593" y="53870"/>
                  <a:pt x="10079656" y="0"/>
                </a:cubicBezTo>
                <a:cubicBezTo>
                  <a:pt x="10329003" y="-82703"/>
                  <a:pt x="10620087" y="-13572"/>
                  <a:pt x="10802314" y="0"/>
                </a:cubicBezTo>
                <a:cubicBezTo>
                  <a:pt x="10970618" y="7622"/>
                  <a:pt x="11104913" y="113069"/>
                  <a:pt x="11114432" y="312118"/>
                </a:cubicBezTo>
                <a:cubicBezTo>
                  <a:pt x="11140457" y="487321"/>
                  <a:pt x="11107838" y="620544"/>
                  <a:pt x="11114432" y="728262"/>
                </a:cubicBezTo>
                <a:cubicBezTo>
                  <a:pt x="11116591" y="823480"/>
                  <a:pt x="11081000" y="1041143"/>
                  <a:pt x="11114432" y="1119438"/>
                </a:cubicBezTo>
                <a:cubicBezTo>
                  <a:pt x="11161863" y="1219362"/>
                  <a:pt x="11097068" y="1364093"/>
                  <a:pt x="11114432" y="1560551"/>
                </a:cubicBezTo>
                <a:cubicBezTo>
                  <a:pt x="11082843" y="1694124"/>
                  <a:pt x="11014148" y="1857080"/>
                  <a:pt x="10802314" y="1872669"/>
                </a:cubicBezTo>
                <a:cubicBezTo>
                  <a:pt x="10617402" y="1922164"/>
                  <a:pt x="10528987" y="1849232"/>
                  <a:pt x="10429329" y="1872669"/>
                </a:cubicBezTo>
                <a:cubicBezTo>
                  <a:pt x="10348627" y="1853119"/>
                  <a:pt x="10119021" y="1854377"/>
                  <a:pt x="10056345" y="1872669"/>
                </a:cubicBezTo>
                <a:cubicBezTo>
                  <a:pt x="10005608" y="1862196"/>
                  <a:pt x="9654033" y="1875519"/>
                  <a:pt x="9473556" y="1872669"/>
                </a:cubicBezTo>
                <a:cubicBezTo>
                  <a:pt x="9283081" y="1903557"/>
                  <a:pt x="9123830" y="1837975"/>
                  <a:pt x="8890767" y="1872669"/>
                </a:cubicBezTo>
                <a:cubicBezTo>
                  <a:pt x="8622789" y="1954328"/>
                  <a:pt x="8495787" y="1821612"/>
                  <a:pt x="8098175" y="1872669"/>
                </a:cubicBezTo>
                <a:cubicBezTo>
                  <a:pt x="7751483" y="1935797"/>
                  <a:pt x="7763160" y="1860969"/>
                  <a:pt x="7515386" y="1872669"/>
                </a:cubicBezTo>
                <a:cubicBezTo>
                  <a:pt x="7261382" y="1931243"/>
                  <a:pt x="7185012" y="1856148"/>
                  <a:pt x="6932597" y="1872669"/>
                </a:cubicBezTo>
                <a:cubicBezTo>
                  <a:pt x="6658312" y="1881399"/>
                  <a:pt x="6470305" y="1785817"/>
                  <a:pt x="6140005" y="1872669"/>
                </a:cubicBezTo>
                <a:cubicBezTo>
                  <a:pt x="5759818" y="1993464"/>
                  <a:pt x="5776937" y="1809896"/>
                  <a:pt x="5557216" y="1872669"/>
                </a:cubicBezTo>
                <a:cubicBezTo>
                  <a:pt x="5341835" y="1913925"/>
                  <a:pt x="5265946" y="1846656"/>
                  <a:pt x="5079329" y="1872669"/>
                </a:cubicBezTo>
                <a:cubicBezTo>
                  <a:pt x="4907973" y="1885528"/>
                  <a:pt x="4939474" y="1861507"/>
                  <a:pt x="4811247" y="1872669"/>
                </a:cubicBezTo>
                <a:cubicBezTo>
                  <a:pt x="4682403" y="1891606"/>
                  <a:pt x="4246063" y="1784485"/>
                  <a:pt x="4018654" y="1872669"/>
                </a:cubicBezTo>
                <a:cubicBezTo>
                  <a:pt x="3826742" y="1939975"/>
                  <a:pt x="3845318" y="1853447"/>
                  <a:pt x="3750571" y="1872669"/>
                </a:cubicBezTo>
                <a:cubicBezTo>
                  <a:pt x="3657137" y="1842928"/>
                  <a:pt x="3280105" y="1827468"/>
                  <a:pt x="3062881" y="1872669"/>
                </a:cubicBezTo>
                <a:cubicBezTo>
                  <a:pt x="2837408" y="1896114"/>
                  <a:pt x="2709937" y="1826927"/>
                  <a:pt x="2584994" y="1872669"/>
                </a:cubicBezTo>
                <a:cubicBezTo>
                  <a:pt x="2466717" y="1896246"/>
                  <a:pt x="2400194" y="1860294"/>
                  <a:pt x="2212009" y="1872669"/>
                </a:cubicBezTo>
                <a:cubicBezTo>
                  <a:pt x="2063259" y="1899756"/>
                  <a:pt x="1921966" y="1877882"/>
                  <a:pt x="1734122" y="1872669"/>
                </a:cubicBezTo>
                <a:cubicBezTo>
                  <a:pt x="1533723" y="1881560"/>
                  <a:pt x="1315752" y="1797452"/>
                  <a:pt x="1046432" y="1872669"/>
                </a:cubicBezTo>
                <a:cubicBezTo>
                  <a:pt x="856527" y="1962160"/>
                  <a:pt x="582588" y="1772048"/>
                  <a:pt x="312118" y="1872669"/>
                </a:cubicBezTo>
                <a:cubicBezTo>
                  <a:pt x="168364" y="1801759"/>
                  <a:pt x="15881" y="1770635"/>
                  <a:pt x="0" y="1560551"/>
                </a:cubicBezTo>
                <a:cubicBezTo>
                  <a:pt x="-32647" y="1388654"/>
                  <a:pt x="43392" y="1338146"/>
                  <a:pt x="0" y="1144407"/>
                </a:cubicBezTo>
                <a:cubicBezTo>
                  <a:pt x="-32346" y="983484"/>
                  <a:pt x="19877" y="838241"/>
                  <a:pt x="0" y="753231"/>
                </a:cubicBezTo>
                <a:cubicBezTo>
                  <a:pt x="-40149" y="682629"/>
                  <a:pt x="30023" y="384414"/>
                  <a:pt x="0" y="312118"/>
                </a:cubicBezTo>
                <a:close/>
              </a:path>
              <a:path w="11114432" h="1872669" stroke="0" extrusionOk="0">
                <a:moveTo>
                  <a:pt x="0" y="312118"/>
                </a:moveTo>
                <a:cubicBezTo>
                  <a:pt x="-29222" y="107741"/>
                  <a:pt x="91640" y="-5533"/>
                  <a:pt x="312118" y="0"/>
                </a:cubicBezTo>
                <a:cubicBezTo>
                  <a:pt x="386258" y="-3408"/>
                  <a:pt x="455726" y="16244"/>
                  <a:pt x="580201" y="0"/>
                </a:cubicBezTo>
                <a:cubicBezTo>
                  <a:pt x="707894" y="-33280"/>
                  <a:pt x="973248" y="43876"/>
                  <a:pt x="1162989" y="0"/>
                </a:cubicBezTo>
                <a:cubicBezTo>
                  <a:pt x="1337296" y="-48237"/>
                  <a:pt x="1285318" y="20875"/>
                  <a:pt x="1431072" y="0"/>
                </a:cubicBezTo>
                <a:cubicBezTo>
                  <a:pt x="1528069" y="-9691"/>
                  <a:pt x="1831484" y="82587"/>
                  <a:pt x="2118763" y="0"/>
                </a:cubicBezTo>
                <a:cubicBezTo>
                  <a:pt x="2408124" y="-76285"/>
                  <a:pt x="2322810" y="66572"/>
                  <a:pt x="2491748" y="0"/>
                </a:cubicBezTo>
                <a:cubicBezTo>
                  <a:pt x="2637035" y="-24356"/>
                  <a:pt x="2660138" y="42309"/>
                  <a:pt x="2759830" y="0"/>
                </a:cubicBezTo>
                <a:cubicBezTo>
                  <a:pt x="2847843" y="-22460"/>
                  <a:pt x="2906439" y="-1476"/>
                  <a:pt x="3027913" y="0"/>
                </a:cubicBezTo>
                <a:cubicBezTo>
                  <a:pt x="3121986" y="-31997"/>
                  <a:pt x="3338039" y="23628"/>
                  <a:pt x="3610702" y="0"/>
                </a:cubicBezTo>
                <a:cubicBezTo>
                  <a:pt x="3895916" y="-45589"/>
                  <a:pt x="3849585" y="-2758"/>
                  <a:pt x="3983687" y="0"/>
                </a:cubicBezTo>
                <a:cubicBezTo>
                  <a:pt x="4134253" y="-11528"/>
                  <a:pt x="4171921" y="15715"/>
                  <a:pt x="4251769" y="0"/>
                </a:cubicBezTo>
                <a:cubicBezTo>
                  <a:pt x="4357282" y="43051"/>
                  <a:pt x="4686684" y="83055"/>
                  <a:pt x="5044362" y="0"/>
                </a:cubicBezTo>
                <a:cubicBezTo>
                  <a:pt x="5408925" y="-120251"/>
                  <a:pt x="5392261" y="33045"/>
                  <a:pt x="5732053" y="0"/>
                </a:cubicBezTo>
                <a:cubicBezTo>
                  <a:pt x="6082313" y="-24727"/>
                  <a:pt x="6024360" y="5200"/>
                  <a:pt x="6105037" y="0"/>
                </a:cubicBezTo>
                <a:cubicBezTo>
                  <a:pt x="6175177" y="-53370"/>
                  <a:pt x="6485519" y="96268"/>
                  <a:pt x="6687826" y="0"/>
                </a:cubicBezTo>
                <a:cubicBezTo>
                  <a:pt x="6894635" y="-43571"/>
                  <a:pt x="6907279" y="15747"/>
                  <a:pt x="6955909" y="0"/>
                </a:cubicBezTo>
                <a:cubicBezTo>
                  <a:pt x="6980327" y="-28642"/>
                  <a:pt x="7345963" y="55864"/>
                  <a:pt x="7433796" y="0"/>
                </a:cubicBezTo>
                <a:cubicBezTo>
                  <a:pt x="7552795" y="-62905"/>
                  <a:pt x="7602873" y="-905"/>
                  <a:pt x="7701878" y="0"/>
                </a:cubicBezTo>
                <a:cubicBezTo>
                  <a:pt x="7801732" y="-30069"/>
                  <a:pt x="7859239" y="28342"/>
                  <a:pt x="7969961" y="0"/>
                </a:cubicBezTo>
                <a:cubicBezTo>
                  <a:pt x="8073835" y="-18271"/>
                  <a:pt x="8291802" y="18429"/>
                  <a:pt x="8447848" y="0"/>
                </a:cubicBezTo>
                <a:cubicBezTo>
                  <a:pt x="8571321" y="-27236"/>
                  <a:pt x="8920450" y="51065"/>
                  <a:pt x="9030636" y="0"/>
                </a:cubicBezTo>
                <a:cubicBezTo>
                  <a:pt x="9127259" y="-12798"/>
                  <a:pt x="9345673" y="31638"/>
                  <a:pt x="9613425" y="0"/>
                </a:cubicBezTo>
                <a:cubicBezTo>
                  <a:pt x="9869033" y="-121529"/>
                  <a:pt x="10409032" y="58026"/>
                  <a:pt x="10802314" y="0"/>
                </a:cubicBezTo>
                <a:cubicBezTo>
                  <a:pt x="10901185" y="-13562"/>
                  <a:pt x="11102333" y="62296"/>
                  <a:pt x="11114432" y="312118"/>
                </a:cubicBezTo>
                <a:cubicBezTo>
                  <a:pt x="11156461" y="444887"/>
                  <a:pt x="11070706" y="618328"/>
                  <a:pt x="11114432" y="740747"/>
                </a:cubicBezTo>
                <a:cubicBezTo>
                  <a:pt x="11127020" y="849112"/>
                  <a:pt x="11071235" y="1038634"/>
                  <a:pt x="11114432" y="1144407"/>
                </a:cubicBezTo>
                <a:cubicBezTo>
                  <a:pt x="11161907" y="1280786"/>
                  <a:pt x="11091503" y="1393332"/>
                  <a:pt x="11114432" y="1560551"/>
                </a:cubicBezTo>
                <a:cubicBezTo>
                  <a:pt x="11064770" y="1756224"/>
                  <a:pt x="10989955" y="1927225"/>
                  <a:pt x="10802314" y="1872669"/>
                </a:cubicBezTo>
                <a:cubicBezTo>
                  <a:pt x="10617600" y="1886109"/>
                  <a:pt x="10441571" y="1841697"/>
                  <a:pt x="10324427" y="1872669"/>
                </a:cubicBezTo>
                <a:cubicBezTo>
                  <a:pt x="10168621" y="1883739"/>
                  <a:pt x="9949617" y="1813118"/>
                  <a:pt x="9741639" y="1872669"/>
                </a:cubicBezTo>
                <a:cubicBezTo>
                  <a:pt x="9561289" y="1933388"/>
                  <a:pt x="9456941" y="1840454"/>
                  <a:pt x="9368654" y="1872669"/>
                </a:cubicBezTo>
                <a:cubicBezTo>
                  <a:pt x="9274599" y="1887011"/>
                  <a:pt x="9165624" y="1864576"/>
                  <a:pt x="9100571" y="1872669"/>
                </a:cubicBezTo>
                <a:cubicBezTo>
                  <a:pt x="9059809" y="1847252"/>
                  <a:pt x="8669157" y="1755085"/>
                  <a:pt x="8307979" y="1872669"/>
                </a:cubicBezTo>
                <a:cubicBezTo>
                  <a:pt x="7971428" y="1930814"/>
                  <a:pt x="7894745" y="1837463"/>
                  <a:pt x="7620288" y="1872669"/>
                </a:cubicBezTo>
                <a:cubicBezTo>
                  <a:pt x="7320900" y="1929703"/>
                  <a:pt x="7372712" y="1855181"/>
                  <a:pt x="7142401" y="1872669"/>
                </a:cubicBezTo>
                <a:cubicBezTo>
                  <a:pt x="6924626" y="1885400"/>
                  <a:pt x="6887080" y="1833666"/>
                  <a:pt x="6664514" y="1872669"/>
                </a:cubicBezTo>
                <a:cubicBezTo>
                  <a:pt x="6442113" y="1894881"/>
                  <a:pt x="6454015" y="1823676"/>
                  <a:pt x="6291530" y="1872669"/>
                </a:cubicBezTo>
                <a:cubicBezTo>
                  <a:pt x="6117016" y="1884340"/>
                  <a:pt x="5789023" y="1876357"/>
                  <a:pt x="5603839" y="1872669"/>
                </a:cubicBezTo>
                <a:cubicBezTo>
                  <a:pt x="5469631" y="1846299"/>
                  <a:pt x="5156190" y="1842559"/>
                  <a:pt x="5021050" y="1872669"/>
                </a:cubicBezTo>
                <a:cubicBezTo>
                  <a:pt x="4898901" y="1893197"/>
                  <a:pt x="4652114" y="1837046"/>
                  <a:pt x="4543164" y="1872669"/>
                </a:cubicBezTo>
                <a:cubicBezTo>
                  <a:pt x="4415904" y="1920963"/>
                  <a:pt x="4280926" y="1866946"/>
                  <a:pt x="4065277" y="1872669"/>
                </a:cubicBezTo>
                <a:cubicBezTo>
                  <a:pt x="3867595" y="1893036"/>
                  <a:pt x="3707429" y="1795164"/>
                  <a:pt x="3377586" y="1872669"/>
                </a:cubicBezTo>
                <a:cubicBezTo>
                  <a:pt x="3024161" y="1956791"/>
                  <a:pt x="2746808" y="1810592"/>
                  <a:pt x="2584994" y="1872669"/>
                </a:cubicBezTo>
                <a:cubicBezTo>
                  <a:pt x="2360301" y="1963692"/>
                  <a:pt x="2194923" y="1868035"/>
                  <a:pt x="2107107" y="1872669"/>
                </a:cubicBezTo>
                <a:cubicBezTo>
                  <a:pt x="1988002" y="1867299"/>
                  <a:pt x="1816738" y="1855475"/>
                  <a:pt x="1419416" y="1872669"/>
                </a:cubicBezTo>
                <a:cubicBezTo>
                  <a:pt x="1068696" y="1896481"/>
                  <a:pt x="583193" y="1879799"/>
                  <a:pt x="312118" y="1872669"/>
                </a:cubicBezTo>
                <a:cubicBezTo>
                  <a:pt x="132401" y="1869236"/>
                  <a:pt x="47126" y="1701604"/>
                  <a:pt x="0" y="1560551"/>
                </a:cubicBezTo>
                <a:cubicBezTo>
                  <a:pt x="-35716" y="1467651"/>
                  <a:pt x="15008" y="1312637"/>
                  <a:pt x="0" y="1144407"/>
                </a:cubicBezTo>
                <a:cubicBezTo>
                  <a:pt x="-18654" y="974292"/>
                  <a:pt x="16721" y="937937"/>
                  <a:pt x="0" y="740747"/>
                </a:cubicBezTo>
                <a:cubicBezTo>
                  <a:pt x="-12697" y="565856"/>
                  <a:pt x="66458" y="513997"/>
                  <a:pt x="0" y="312118"/>
                </a:cubicBezTo>
                <a:close/>
              </a:path>
              <a:path w="11114432" h="1872669" fill="none" stroke="0" extrusionOk="0">
                <a:moveTo>
                  <a:pt x="0" y="312118"/>
                </a:moveTo>
                <a:cubicBezTo>
                  <a:pt x="-37426" y="66486"/>
                  <a:pt x="109093" y="-19059"/>
                  <a:pt x="312118" y="0"/>
                </a:cubicBezTo>
                <a:cubicBezTo>
                  <a:pt x="599431" y="-6427"/>
                  <a:pt x="725395" y="31270"/>
                  <a:pt x="1104711" y="0"/>
                </a:cubicBezTo>
                <a:cubicBezTo>
                  <a:pt x="1465158" y="-44922"/>
                  <a:pt x="1606207" y="-7690"/>
                  <a:pt x="1897303" y="0"/>
                </a:cubicBezTo>
                <a:cubicBezTo>
                  <a:pt x="2210354" y="-17405"/>
                  <a:pt x="2226049" y="61735"/>
                  <a:pt x="2480092" y="0"/>
                </a:cubicBezTo>
                <a:cubicBezTo>
                  <a:pt x="2707860" y="-38216"/>
                  <a:pt x="2754422" y="25581"/>
                  <a:pt x="2957979" y="0"/>
                </a:cubicBezTo>
                <a:cubicBezTo>
                  <a:pt x="3152943" y="-25123"/>
                  <a:pt x="3154006" y="6422"/>
                  <a:pt x="3226061" y="0"/>
                </a:cubicBezTo>
                <a:cubicBezTo>
                  <a:pt x="3295117" y="-831"/>
                  <a:pt x="3386917" y="964"/>
                  <a:pt x="3494144" y="0"/>
                </a:cubicBezTo>
                <a:cubicBezTo>
                  <a:pt x="3598077" y="-10517"/>
                  <a:pt x="3783196" y="48796"/>
                  <a:pt x="3867129" y="0"/>
                </a:cubicBezTo>
                <a:cubicBezTo>
                  <a:pt x="3949534" y="-40861"/>
                  <a:pt x="4018281" y="21035"/>
                  <a:pt x="4135212" y="0"/>
                </a:cubicBezTo>
                <a:cubicBezTo>
                  <a:pt x="4266712" y="-36664"/>
                  <a:pt x="4666788" y="87699"/>
                  <a:pt x="4822902" y="0"/>
                </a:cubicBezTo>
                <a:cubicBezTo>
                  <a:pt x="4962293" y="-95626"/>
                  <a:pt x="5013724" y="-3443"/>
                  <a:pt x="5195887" y="0"/>
                </a:cubicBezTo>
                <a:cubicBezTo>
                  <a:pt x="5334400" y="-12820"/>
                  <a:pt x="5784041" y="98822"/>
                  <a:pt x="5988480" y="0"/>
                </a:cubicBezTo>
                <a:cubicBezTo>
                  <a:pt x="6248940" y="-53688"/>
                  <a:pt x="6207871" y="10668"/>
                  <a:pt x="6361464" y="0"/>
                </a:cubicBezTo>
                <a:cubicBezTo>
                  <a:pt x="6518844" y="9069"/>
                  <a:pt x="6574487" y="5667"/>
                  <a:pt x="6734449" y="0"/>
                </a:cubicBezTo>
                <a:cubicBezTo>
                  <a:pt x="6880313" y="-946"/>
                  <a:pt x="6885889" y="29213"/>
                  <a:pt x="7002532" y="0"/>
                </a:cubicBezTo>
                <a:cubicBezTo>
                  <a:pt x="7155445" y="-39483"/>
                  <a:pt x="7224435" y="-19869"/>
                  <a:pt x="7480419" y="0"/>
                </a:cubicBezTo>
                <a:cubicBezTo>
                  <a:pt x="7714654" y="-8411"/>
                  <a:pt x="7740809" y="1538"/>
                  <a:pt x="7958305" y="0"/>
                </a:cubicBezTo>
                <a:cubicBezTo>
                  <a:pt x="8194869" y="-1295"/>
                  <a:pt x="8239552" y="26011"/>
                  <a:pt x="8436192" y="0"/>
                </a:cubicBezTo>
                <a:cubicBezTo>
                  <a:pt x="8590417" y="-32850"/>
                  <a:pt x="8973517" y="-21304"/>
                  <a:pt x="9123883" y="0"/>
                </a:cubicBezTo>
                <a:cubicBezTo>
                  <a:pt x="9266588" y="-26560"/>
                  <a:pt x="9376232" y="5030"/>
                  <a:pt x="9496867" y="0"/>
                </a:cubicBezTo>
                <a:cubicBezTo>
                  <a:pt x="9617483" y="-61041"/>
                  <a:pt x="9808025" y="120443"/>
                  <a:pt x="10079656" y="0"/>
                </a:cubicBezTo>
                <a:cubicBezTo>
                  <a:pt x="10343928" y="-97274"/>
                  <a:pt x="10632294" y="-12606"/>
                  <a:pt x="10802314" y="0"/>
                </a:cubicBezTo>
                <a:cubicBezTo>
                  <a:pt x="10893039" y="-16486"/>
                  <a:pt x="11080676" y="103151"/>
                  <a:pt x="11114432" y="312118"/>
                </a:cubicBezTo>
                <a:cubicBezTo>
                  <a:pt x="11139557" y="475420"/>
                  <a:pt x="11108743" y="625278"/>
                  <a:pt x="11114432" y="728262"/>
                </a:cubicBezTo>
                <a:cubicBezTo>
                  <a:pt x="11139040" y="832662"/>
                  <a:pt x="11097233" y="1011608"/>
                  <a:pt x="11114432" y="1119438"/>
                </a:cubicBezTo>
                <a:cubicBezTo>
                  <a:pt x="11139472" y="1208903"/>
                  <a:pt x="11084662" y="1356701"/>
                  <a:pt x="11114432" y="1560551"/>
                </a:cubicBezTo>
                <a:cubicBezTo>
                  <a:pt x="11092728" y="1717662"/>
                  <a:pt x="11003885" y="1878682"/>
                  <a:pt x="10802314" y="1872669"/>
                </a:cubicBezTo>
                <a:cubicBezTo>
                  <a:pt x="10630662" y="1905690"/>
                  <a:pt x="10500487" y="1848634"/>
                  <a:pt x="10429329" y="1872669"/>
                </a:cubicBezTo>
                <a:cubicBezTo>
                  <a:pt x="10336805" y="1874152"/>
                  <a:pt x="10152658" y="1871344"/>
                  <a:pt x="10056345" y="1872669"/>
                </a:cubicBezTo>
                <a:cubicBezTo>
                  <a:pt x="9988057" y="1905024"/>
                  <a:pt x="9648114" y="1826964"/>
                  <a:pt x="9473556" y="1872669"/>
                </a:cubicBezTo>
                <a:cubicBezTo>
                  <a:pt x="9309780" y="1893839"/>
                  <a:pt x="9142428" y="1850974"/>
                  <a:pt x="8890767" y="1872669"/>
                </a:cubicBezTo>
                <a:cubicBezTo>
                  <a:pt x="8687877" y="1898300"/>
                  <a:pt x="8501862" y="1840163"/>
                  <a:pt x="8098175" y="1872669"/>
                </a:cubicBezTo>
                <a:cubicBezTo>
                  <a:pt x="7728592" y="1933239"/>
                  <a:pt x="7757314" y="1838567"/>
                  <a:pt x="7515386" y="1872669"/>
                </a:cubicBezTo>
                <a:cubicBezTo>
                  <a:pt x="7268855" y="1909628"/>
                  <a:pt x="7211027" y="1870578"/>
                  <a:pt x="6932597" y="1872669"/>
                </a:cubicBezTo>
                <a:cubicBezTo>
                  <a:pt x="6626612" y="1865922"/>
                  <a:pt x="6499400" y="1740004"/>
                  <a:pt x="6140005" y="1872669"/>
                </a:cubicBezTo>
                <a:cubicBezTo>
                  <a:pt x="5761751" y="1986588"/>
                  <a:pt x="5742163" y="1817848"/>
                  <a:pt x="5557216" y="1872669"/>
                </a:cubicBezTo>
                <a:cubicBezTo>
                  <a:pt x="5304585" y="1929054"/>
                  <a:pt x="5253613" y="1846780"/>
                  <a:pt x="5079329" y="1872669"/>
                </a:cubicBezTo>
                <a:cubicBezTo>
                  <a:pt x="4914934" y="1892430"/>
                  <a:pt x="4956866" y="1856889"/>
                  <a:pt x="4811247" y="1872669"/>
                </a:cubicBezTo>
                <a:cubicBezTo>
                  <a:pt x="4682514" y="1866855"/>
                  <a:pt x="4216942" y="1813817"/>
                  <a:pt x="4018654" y="1872669"/>
                </a:cubicBezTo>
                <a:cubicBezTo>
                  <a:pt x="3825965" y="1927716"/>
                  <a:pt x="3847174" y="1868373"/>
                  <a:pt x="3750571" y="1872669"/>
                </a:cubicBezTo>
                <a:cubicBezTo>
                  <a:pt x="3625372" y="1854683"/>
                  <a:pt x="3250875" y="1830155"/>
                  <a:pt x="3062881" y="1872669"/>
                </a:cubicBezTo>
                <a:cubicBezTo>
                  <a:pt x="2833389" y="1927544"/>
                  <a:pt x="2700198" y="1864994"/>
                  <a:pt x="2584994" y="1872669"/>
                </a:cubicBezTo>
                <a:cubicBezTo>
                  <a:pt x="2462893" y="1884442"/>
                  <a:pt x="2378983" y="1860145"/>
                  <a:pt x="2212009" y="1872669"/>
                </a:cubicBezTo>
                <a:cubicBezTo>
                  <a:pt x="2045136" y="1891254"/>
                  <a:pt x="1888335" y="1856947"/>
                  <a:pt x="1734122" y="1872669"/>
                </a:cubicBezTo>
                <a:cubicBezTo>
                  <a:pt x="1562046" y="1886972"/>
                  <a:pt x="1246735" y="1797863"/>
                  <a:pt x="1046432" y="1872669"/>
                </a:cubicBezTo>
                <a:cubicBezTo>
                  <a:pt x="900475" y="1913653"/>
                  <a:pt x="567623" y="1857675"/>
                  <a:pt x="312118" y="1872669"/>
                </a:cubicBezTo>
                <a:cubicBezTo>
                  <a:pt x="187946" y="1860205"/>
                  <a:pt x="10003" y="1707441"/>
                  <a:pt x="0" y="1560551"/>
                </a:cubicBezTo>
                <a:cubicBezTo>
                  <a:pt x="-59711" y="1380235"/>
                  <a:pt x="40989" y="1294519"/>
                  <a:pt x="0" y="1144407"/>
                </a:cubicBezTo>
                <a:cubicBezTo>
                  <a:pt x="-39934" y="976319"/>
                  <a:pt x="8335" y="836913"/>
                  <a:pt x="0" y="753231"/>
                </a:cubicBezTo>
                <a:cubicBezTo>
                  <a:pt x="-5521" y="654577"/>
                  <a:pt x="47468" y="397825"/>
                  <a:pt x="0" y="31211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custGeom>
                    <a:avLst/>
                    <a:gdLst>
                      <a:gd name="connsiteX0" fmla="*/ 0 w 11114432"/>
                      <a:gd name="connsiteY0" fmla="*/ 312118 h 1872669"/>
                      <a:gd name="connsiteX1" fmla="*/ 312118 w 11114432"/>
                      <a:gd name="connsiteY1" fmla="*/ 0 h 1872669"/>
                      <a:gd name="connsiteX2" fmla="*/ 1104711 w 11114432"/>
                      <a:gd name="connsiteY2" fmla="*/ 0 h 1872669"/>
                      <a:gd name="connsiteX3" fmla="*/ 1897303 w 11114432"/>
                      <a:gd name="connsiteY3" fmla="*/ 0 h 1872669"/>
                      <a:gd name="connsiteX4" fmla="*/ 2480092 w 11114432"/>
                      <a:gd name="connsiteY4" fmla="*/ 0 h 1872669"/>
                      <a:gd name="connsiteX5" fmla="*/ 2957979 w 11114432"/>
                      <a:gd name="connsiteY5" fmla="*/ 0 h 1872669"/>
                      <a:gd name="connsiteX6" fmla="*/ 3226061 w 11114432"/>
                      <a:gd name="connsiteY6" fmla="*/ 0 h 1872669"/>
                      <a:gd name="connsiteX7" fmla="*/ 3494144 w 11114432"/>
                      <a:gd name="connsiteY7" fmla="*/ 0 h 1872669"/>
                      <a:gd name="connsiteX8" fmla="*/ 3867129 w 11114432"/>
                      <a:gd name="connsiteY8" fmla="*/ 0 h 1872669"/>
                      <a:gd name="connsiteX9" fmla="*/ 4135212 w 11114432"/>
                      <a:gd name="connsiteY9" fmla="*/ 0 h 1872669"/>
                      <a:gd name="connsiteX10" fmla="*/ 4822902 w 11114432"/>
                      <a:gd name="connsiteY10" fmla="*/ 0 h 1872669"/>
                      <a:gd name="connsiteX11" fmla="*/ 5195887 w 11114432"/>
                      <a:gd name="connsiteY11" fmla="*/ 0 h 1872669"/>
                      <a:gd name="connsiteX12" fmla="*/ 5988480 w 11114432"/>
                      <a:gd name="connsiteY12" fmla="*/ 0 h 1872669"/>
                      <a:gd name="connsiteX13" fmla="*/ 6361464 w 11114432"/>
                      <a:gd name="connsiteY13" fmla="*/ 0 h 1872669"/>
                      <a:gd name="connsiteX14" fmla="*/ 6734449 w 11114432"/>
                      <a:gd name="connsiteY14" fmla="*/ 0 h 1872669"/>
                      <a:gd name="connsiteX15" fmla="*/ 7002532 w 11114432"/>
                      <a:gd name="connsiteY15" fmla="*/ 0 h 1872669"/>
                      <a:gd name="connsiteX16" fmla="*/ 7480419 w 11114432"/>
                      <a:gd name="connsiteY16" fmla="*/ 0 h 1872669"/>
                      <a:gd name="connsiteX17" fmla="*/ 7958305 w 11114432"/>
                      <a:gd name="connsiteY17" fmla="*/ 0 h 1872669"/>
                      <a:gd name="connsiteX18" fmla="*/ 8436192 w 11114432"/>
                      <a:gd name="connsiteY18" fmla="*/ 0 h 1872669"/>
                      <a:gd name="connsiteX19" fmla="*/ 9123883 w 11114432"/>
                      <a:gd name="connsiteY19" fmla="*/ 0 h 1872669"/>
                      <a:gd name="connsiteX20" fmla="*/ 9496867 w 11114432"/>
                      <a:gd name="connsiteY20" fmla="*/ 0 h 1872669"/>
                      <a:gd name="connsiteX21" fmla="*/ 10079656 w 11114432"/>
                      <a:gd name="connsiteY21" fmla="*/ 0 h 1872669"/>
                      <a:gd name="connsiteX22" fmla="*/ 10802314 w 11114432"/>
                      <a:gd name="connsiteY22" fmla="*/ 0 h 1872669"/>
                      <a:gd name="connsiteX23" fmla="*/ 11114432 w 11114432"/>
                      <a:gd name="connsiteY23" fmla="*/ 312118 h 1872669"/>
                      <a:gd name="connsiteX24" fmla="*/ 11114432 w 11114432"/>
                      <a:gd name="connsiteY24" fmla="*/ 728262 h 1872669"/>
                      <a:gd name="connsiteX25" fmla="*/ 11114432 w 11114432"/>
                      <a:gd name="connsiteY25" fmla="*/ 1119438 h 1872669"/>
                      <a:gd name="connsiteX26" fmla="*/ 11114432 w 11114432"/>
                      <a:gd name="connsiteY26" fmla="*/ 1560551 h 1872669"/>
                      <a:gd name="connsiteX27" fmla="*/ 10802314 w 11114432"/>
                      <a:gd name="connsiteY27" fmla="*/ 1872669 h 1872669"/>
                      <a:gd name="connsiteX28" fmla="*/ 10429329 w 11114432"/>
                      <a:gd name="connsiteY28" fmla="*/ 1872669 h 1872669"/>
                      <a:gd name="connsiteX29" fmla="*/ 10056345 w 11114432"/>
                      <a:gd name="connsiteY29" fmla="*/ 1872669 h 1872669"/>
                      <a:gd name="connsiteX30" fmla="*/ 9473556 w 11114432"/>
                      <a:gd name="connsiteY30" fmla="*/ 1872669 h 1872669"/>
                      <a:gd name="connsiteX31" fmla="*/ 8890767 w 11114432"/>
                      <a:gd name="connsiteY31" fmla="*/ 1872669 h 1872669"/>
                      <a:gd name="connsiteX32" fmla="*/ 8098175 w 11114432"/>
                      <a:gd name="connsiteY32" fmla="*/ 1872669 h 1872669"/>
                      <a:gd name="connsiteX33" fmla="*/ 7515386 w 11114432"/>
                      <a:gd name="connsiteY33" fmla="*/ 1872669 h 1872669"/>
                      <a:gd name="connsiteX34" fmla="*/ 6932597 w 11114432"/>
                      <a:gd name="connsiteY34" fmla="*/ 1872669 h 1872669"/>
                      <a:gd name="connsiteX35" fmla="*/ 6140005 w 11114432"/>
                      <a:gd name="connsiteY35" fmla="*/ 1872669 h 1872669"/>
                      <a:gd name="connsiteX36" fmla="*/ 5557216 w 11114432"/>
                      <a:gd name="connsiteY36" fmla="*/ 1872669 h 1872669"/>
                      <a:gd name="connsiteX37" fmla="*/ 5079329 w 11114432"/>
                      <a:gd name="connsiteY37" fmla="*/ 1872669 h 1872669"/>
                      <a:gd name="connsiteX38" fmla="*/ 4811247 w 11114432"/>
                      <a:gd name="connsiteY38" fmla="*/ 1872669 h 1872669"/>
                      <a:gd name="connsiteX39" fmla="*/ 4018654 w 11114432"/>
                      <a:gd name="connsiteY39" fmla="*/ 1872669 h 1872669"/>
                      <a:gd name="connsiteX40" fmla="*/ 3750571 w 11114432"/>
                      <a:gd name="connsiteY40" fmla="*/ 1872669 h 1872669"/>
                      <a:gd name="connsiteX41" fmla="*/ 3062881 w 11114432"/>
                      <a:gd name="connsiteY41" fmla="*/ 1872669 h 1872669"/>
                      <a:gd name="connsiteX42" fmla="*/ 2584994 w 11114432"/>
                      <a:gd name="connsiteY42" fmla="*/ 1872669 h 1872669"/>
                      <a:gd name="connsiteX43" fmla="*/ 2212009 w 11114432"/>
                      <a:gd name="connsiteY43" fmla="*/ 1872669 h 1872669"/>
                      <a:gd name="connsiteX44" fmla="*/ 1734122 w 11114432"/>
                      <a:gd name="connsiteY44" fmla="*/ 1872669 h 1872669"/>
                      <a:gd name="connsiteX45" fmla="*/ 1046432 w 11114432"/>
                      <a:gd name="connsiteY45" fmla="*/ 1872669 h 1872669"/>
                      <a:gd name="connsiteX46" fmla="*/ 312118 w 11114432"/>
                      <a:gd name="connsiteY46" fmla="*/ 1872669 h 1872669"/>
                      <a:gd name="connsiteX47" fmla="*/ 0 w 11114432"/>
                      <a:gd name="connsiteY47" fmla="*/ 1560551 h 1872669"/>
                      <a:gd name="connsiteX48" fmla="*/ 0 w 11114432"/>
                      <a:gd name="connsiteY48" fmla="*/ 1144407 h 1872669"/>
                      <a:gd name="connsiteX49" fmla="*/ 0 w 11114432"/>
                      <a:gd name="connsiteY49" fmla="*/ 753231 h 1872669"/>
                      <a:gd name="connsiteX50" fmla="*/ 0 w 11114432"/>
                      <a:gd name="connsiteY50" fmla="*/ 312118 h 187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114432" h="1872669" fill="none" extrusionOk="0">
                        <a:moveTo>
                          <a:pt x="0" y="312118"/>
                        </a:moveTo>
                        <a:cubicBezTo>
                          <a:pt x="-28527" y="119055"/>
                          <a:pt x="127395" y="20361"/>
                          <a:pt x="312118" y="0"/>
                        </a:cubicBezTo>
                        <a:cubicBezTo>
                          <a:pt x="536198" y="-13252"/>
                          <a:pt x="748525" y="25514"/>
                          <a:pt x="1104711" y="0"/>
                        </a:cubicBezTo>
                        <a:cubicBezTo>
                          <a:pt x="1460897" y="-25514"/>
                          <a:pt x="1605595" y="20283"/>
                          <a:pt x="1897303" y="0"/>
                        </a:cubicBezTo>
                        <a:cubicBezTo>
                          <a:pt x="2189011" y="-20283"/>
                          <a:pt x="2248485" y="56712"/>
                          <a:pt x="2480092" y="0"/>
                        </a:cubicBezTo>
                        <a:cubicBezTo>
                          <a:pt x="2711699" y="-56712"/>
                          <a:pt x="2757944" y="25041"/>
                          <a:pt x="2957979" y="0"/>
                        </a:cubicBezTo>
                        <a:cubicBezTo>
                          <a:pt x="3158014" y="-25041"/>
                          <a:pt x="3158575" y="13294"/>
                          <a:pt x="3226061" y="0"/>
                        </a:cubicBezTo>
                        <a:cubicBezTo>
                          <a:pt x="3293547" y="-13294"/>
                          <a:pt x="3397240" y="663"/>
                          <a:pt x="3494144" y="0"/>
                        </a:cubicBezTo>
                        <a:cubicBezTo>
                          <a:pt x="3591048" y="-663"/>
                          <a:pt x="3790893" y="39821"/>
                          <a:pt x="3867129" y="0"/>
                        </a:cubicBezTo>
                        <a:cubicBezTo>
                          <a:pt x="3943365" y="-39821"/>
                          <a:pt x="4016876" y="23422"/>
                          <a:pt x="4135212" y="0"/>
                        </a:cubicBezTo>
                        <a:cubicBezTo>
                          <a:pt x="4253548" y="-23422"/>
                          <a:pt x="4672299" y="76850"/>
                          <a:pt x="4822902" y="0"/>
                        </a:cubicBezTo>
                        <a:cubicBezTo>
                          <a:pt x="4973505" y="-76850"/>
                          <a:pt x="5019536" y="15075"/>
                          <a:pt x="5195887" y="0"/>
                        </a:cubicBezTo>
                        <a:cubicBezTo>
                          <a:pt x="5372239" y="-15075"/>
                          <a:pt x="5743489" y="55409"/>
                          <a:pt x="5988480" y="0"/>
                        </a:cubicBezTo>
                        <a:cubicBezTo>
                          <a:pt x="6233471" y="-55409"/>
                          <a:pt x="6223393" y="4288"/>
                          <a:pt x="6361464" y="0"/>
                        </a:cubicBezTo>
                        <a:cubicBezTo>
                          <a:pt x="6499535" y="-4288"/>
                          <a:pt x="6584277" y="6913"/>
                          <a:pt x="6734449" y="0"/>
                        </a:cubicBezTo>
                        <a:cubicBezTo>
                          <a:pt x="6884622" y="-6913"/>
                          <a:pt x="6877029" y="31318"/>
                          <a:pt x="7002532" y="0"/>
                        </a:cubicBezTo>
                        <a:cubicBezTo>
                          <a:pt x="7128035" y="-31318"/>
                          <a:pt x="7241718" y="10220"/>
                          <a:pt x="7480419" y="0"/>
                        </a:cubicBezTo>
                        <a:cubicBezTo>
                          <a:pt x="7719120" y="-10220"/>
                          <a:pt x="7741261" y="2043"/>
                          <a:pt x="7958305" y="0"/>
                        </a:cubicBezTo>
                        <a:cubicBezTo>
                          <a:pt x="8175349" y="-2043"/>
                          <a:pt x="8243251" y="39671"/>
                          <a:pt x="8436192" y="0"/>
                        </a:cubicBezTo>
                        <a:cubicBezTo>
                          <a:pt x="8629133" y="-39671"/>
                          <a:pt x="8963843" y="7282"/>
                          <a:pt x="9123883" y="0"/>
                        </a:cubicBezTo>
                        <a:cubicBezTo>
                          <a:pt x="9283923" y="-7282"/>
                          <a:pt x="9374416" y="18017"/>
                          <a:pt x="9496867" y="0"/>
                        </a:cubicBezTo>
                        <a:cubicBezTo>
                          <a:pt x="9619318" y="-18017"/>
                          <a:pt x="9804901" y="62717"/>
                          <a:pt x="10079656" y="0"/>
                        </a:cubicBezTo>
                        <a:cubicBezTo>
                          <a:pt x="10354411" y="-62717"/>
                          <a:pt x="10654611" y="4082"/>
                          <a:pt x="10802314" y="0"/>
                        </a:cubicBezTo>
                        <a:cubicBezTo>
                          <a:pt x="10937845" y="-31110"/>
                          <a:pt x="11113305" y="112176"/>
                          <a:pt x="11114432" y="312118"/>
                        </a:cubicBezTo>
                        <a:cubicBezTo>
                          <a:pt x="11155148" y="473083"/>
                          <a:pt x="11098336" y="630438"/>
                          <a:pt x="11114432" y="728262"/>
                        </a:cubicBezTo>
                        <a:cubicBezTo>
                          <a:pt x="11130528" y="826086"/>
                          <a:pt x="11088818" y="1033913"/>
                          <a:pt x="11114432" y="1119438"/>
                        </a:cubicBezTo>
                        <a:cubicBezTo>
                          <a:pt x="11140046" y="1204963"/>
                          <a:pt x="11113340" y="1385441"/>
                          <a:pt x="11114432" y="1560551"/>
                        </a:cubicBezTo>
                        <a:cubicBezTo>
                          <a:pt x="11103150" y="1737637"/>
                          <a:pt x="10973231" y="1883699"/>
                          <a:pt x="10802314" y="1872669"/>
                        </a:cubicBezTo>
                        <a:cubicBezTo>
                          <a:pt x="10640408" y="1914607"/>
                          <a:pt x="10514849" y="1867919"/>
                          <a:pt x="10429329" y="1872669"/>
                        </a:cubicBezTo>
                        <a:cubicBezTo>
                          <a:pt x="10343809" y="1877419"/>
                          <a:pt x="10139368" y="1864689"/>
                          <a:pt x="10056345" y="1872669"/>
                        </a:cubicBezTo>
                        <a:cubicBezTo>
                          <a:pt x="9973322" y="1880649"/>
                          <a:pt x="9654714" y="1835654"/>
                          <a:pt x="9473556" y="1872669"/>
                        </a:cubicBezTo>
                        <a:cubicBezTo>
                          <a:pt x="9292398" y="1909684"/>
                          <a:pt x="9143310" y="1842552"/>
                          <a:pt x="8890767" y="1872669"/>
                        </a:cubicBezTo>
                        <a:cubicBezTo>
                          <a:pt x="8638224" y="1902786"/>
                          <a:pt x="8463452" y="1822447"/>
                          <a:pt x="8098175" y="1872669"/>
                        </a:cubicBezTo>
                        <a:cubicBezTo>
                          <a:pt x="7732898" y="1922891"/>
                          <a:pt x="7758747" y="1837301"/>
                          <a:pt x="7515386" y="1872669"/>
                        </a:cubicBezTo>
                        <a:cubicBezTo>
                          <a:pt x="7272025" y="1908037"/>
                          <a:pt x="7189193" y="1862517"/>
                          <a:pt x="6932597" y="1872669"/>
                        </a:cubicBezTo>
                        <a:cubicBezTo>
                          <a:pt x="6676001" y="1882821"/>
                          <a:pt x="6498925" y="1785030"/>
                          <a:pt x="6140005" y="1872669"/>
                        </a:cubicBezTo>
                        <a:cubicBezTo>
                          <a:pt x="5781085" y="1960308"/>
                          <a:pt x="5782960" y="1809865"/>
                          <a:pt x="5557216" y="1872669"/>
                        </a:cubicBezTo>
                        <a:cubicBezTo>
                          <a:pt x="5331472" y="1935473"/>
                          <a:pt x="5256521" y="1859965"/>
                          <a:pt x="5079329" y="1872669"/>
                        </a:cubicBezTo>
                        <a:cubicBezTo>
                          <a:pt x="4902137" y="1885373"/>
                          <a:pt x="4943377" y="1856636"/>
                          <a:pt x="4811247" y="1872669"/>
                        </a:cubicBezTo>
                        <a:cubicBezTo>
                          <a:pt x="4679117" y="1888702"/>
                          <a:pt x="4208179" y="1817345"/>
                          <a:pt x="4018654" y="1872669"/>
                        </a:cubicBezTo>
                        <a:cubicBezTo>
                          <a:pt x="3829129" y="1927993"/>
                          <a:pt x="3849578" y="1855383"/>
                          <a:pt x="3750571" y="1872669"/>
                        </a:cubicBezTo>
                        <a:cubicBezTo>
                          <a:pt x="3651564" y="1889955"/>
                          <a:pt x="3274495" y="1847282"/>
                          <a:pt x="3062881" y="1872669"/>
                        </a:cubicBezTo>
                        <a:cubicBezTo>
                          <a:pt x="2851267" y="1898056"/>
                          <a:pt x="2708128" y="1857140"/>
                          <a:pt x="2584994" y="1872669"/>
                        </a:cubicBezTo>
                        <a:cubicBezTo>
                          <a:pt x="2461860" y="1888198"/>
                          <a:pt x="2382099" y="1860469"/>
                          <a:pt x="2212009" y="1872669"/>
                        </a:cubicBezTo>
                        <a:cubicBezTo>
                          <a:pt x="2041919" y="1884869"/>
                          <a:pt x="1909912" y="1845168"/>
                          <a:pt x="1734122" y="1872669"/>
                        </a:cubicBezTo>
                        <a:cubicBezTo>
                          <a:pt x="1558332" y="1900170"/>
                          <a:pt x="1253756" y="1804619"/>
                          <a:pt x="1046432" y="1872669"/>
                        </a:cubicBezTo>
                        <a:cubicBezTo>
                          <a:pt x="839108" y="1940719"/>
                          <a:pt x="603962" y="1820343"/>
                          <a:pt x="312118" y="1872669"/>
                        </a:cubicBezTo>
                        <a:cubicBezTo>
                          <a:pt x="164263" y="1848502"/>
                          <a:pt x="-4943" y="1739365"/>
                          <a:pt x="0" y="1560551"/>
                        </a:cubicBezTo>
                        <a:cubicBezTo>
                          <a:pt x="-46213" y="1392220"/>
                          <a:pt x="48833" y="1300209"/>
                          <a:pt x="0" y="1144407"/>
                        </a:cubicBezTo>
                        <a:cubicBezTo>
                          <a:pt x="-48833" y="988605"/>
                          <a:pt x="15413" y="838926"/>
                          <a:pt x="0" y="753231"/>
                        </a:cubicBezTo>
                        <a:cubicBezTo>
                          <a:pt x="-15413" y="667536"/>
                          <a:pt x="45245" y="400342"/>
                          <a:pt x="0" y="312118"/>
                        </a:cubicBezTo>
                        <a:close/>
                      </a:path>
                      <a:path w="11114432" h="1872669" stroke="0" extrusionOk="0">
                        <a:moveTo>
                          <a:pt x="0" y="312118"/>
                        </a:moveTo>
                        <a:cubicBezTo>
                          <a:pt x="-2643" y="124131"/>
                          <a:pt x="128217" y="-24819"/>
                          <a:pt x="312118" y="0"/>
                        </a:cubicBezTo>
                        <a:cubicBezTo>
                          <a:pt x="368730" y="-26655"/>
                          <a:pt x="482960" y="24200"/>
                          <a:pt x="580201" y="0"/>
                        </a:cubicBezTo>
                        <a:cubicBezTo>
                          <a:pt x="677442" y="-24200"/>
                          <a:pt x="978613" y="36515"/>
                          <a:pt x="1162989" y="0"/>
                        </a:cubicBezTo>
                        <a:cubicBezTo>
                          <a:pt x="1347365" y="-36515"/>
                          <a:pt x="1303617" y="19901"/>
                          <a:pt x="1431072" y="0"/>
                        </a:cubicBezTo>
                        <a:cubicBezTo>
                          <a:pt x="1558527" y="-19901"/>
                          <a:pt x="1823186" y="74568"/>
                          <a:pt x="2118763" y="0"/>
                        </a:cubicBezTo>
                        <a:cubicBezTo>
                          <a:pt x="2414340" y="-74568"/>
                          <a:pt x="2336072" y="39346"/>
                          <a:pt x="2491748" y="0"/>
                        </a:cubicBezTo>
                        <a:cubicBezTo>
                          <a:pt x="2647425" y="-39346"/>
                          <a:pt x="2658967" y="29137"/>
                          <a:pt x="2759830" y="0"/>
                        </a:cubicBezTo>
                        <a:cubicBezTo>
                          <a:pt x="2860693" y="-29137"/>
                          <a:pt x="2905212" y="435"/>
                          <a:pt x="3027913" y="0"/>
                        </a:cubicBezTo>
                        <a:cubicBezTo>
                          <a:pt x="3150614" y="-435"/>
                          <a:pt x="3319496" y="39310"/>
                          <a:pt x="3610702" y="0"/>
                        </a:cubicBezTo>
                        <a:cubicBezTo>
                          <a:pt x="3901908" y="-39310"/>
                          <a:pt x="3831086" y="10745"/>
                          <a:pt x="3983687" y="0"/>
                        </a:cubicBezTo>
                        <a:cubicBezTo>
                          <a:pt x="4136289" y="-10745"/>
                          <a:pt x="4166084" y="18638"/>
                          <a:pt x="4251769" y="0"/>
                        </a:cubicBezTo>
                        <a:cubicBezTo>
                          <a:pt x="4337454" y="-18638"/>
                          <a:pt x="4686203" y="94404"/>
                          <a:pt x="5044362" y="0"/>
                        </a:cubicBezTo>
                        <a:cubicBezTo>
                          <a:pt x="5402521" y="-94404"/>
                          <a:pt x="5393223" y="17628"/>
                          <a:pt x="5732053" y="0"/>
                        </a:cubicBezTo>
                        <a:cubicBezTo>
                          <a:pt x="6070883" y="-17628"/>
                          <a:pt x="6027523" y="16999"/>
                          <a:pt x="6105037" y="0"/>
                        </a:cubicBezTo>
                        <a:cubicBezTo>
                          <a:pt x="6182551" y="-16999"/>
                          <a:pt x="6479366" y="62466"/>
                          <a:pt x="6687826" y="0"/>
                        </a:cubicBezTo>
                        <a:cubicBezTo>
                          <a:pt x="6896286" y="-62466"/>
                          <a:pt x="6891346" y="21949"/>
                          <a:pt x="6955909" y="0"/>
                        </a:cubicBezTo>
                        <a:cubicBezTo>
                          <a:pt x="7020472" y="-21949"/>
                          <a:pt x="7305766" y="50221"/>
                          <a:pt x="7433796" y="0"/>
                        </a:cubicBezTo>
                        <a:cubicBezTo>
                          <a:pt x="7561826" y="-50221"/>
                          <a:pt x="7600638" y="9086"/>
                          <a:pt x="7701878" y="0"/>
                        </a:cubicBezTo>
                        <a:cubicBezTo>
                          <a:pt x="7803118" y="-9086"/>
                          <a:pt x="7867255" y="31500"/>
                          <a:pt x="7969961" y="0"/>
                        </a:cubicBezTo>
                        <a:cubicBezTo>
                          <a:pt x="8072667" y="-31500"/>
                          <a:pt x="8304863" y="54962"/>
                          <a:pt x="8447848" y="0"/>
                        </a:cubicBezTo>
                        <a:cubicBezTo>
                          <a:pt x="8590833" y="-54962"/>
                          <a:pt x="8910886" y="19076"/>
                          <a:pt x="9030636" y="0"/>
                        </a:cubicBezTo>
                        <a:cubicBezTo>
                          <a:pt x="9150386" y="-19076"/>
                          <a:pt x="9347513" y="59348"/>
                          <a:pt x="9613425" y="0"/>
                        </a:cubicBezTo>
                        <a:cubicBezTo>
                          <a:pt x="9879337" y="-59348"/>
                          <a:pt x="10485069" y="118486"/>
                          <a:pt x="10802314" y="0"/>
                        </a:cubicBezTo>
                        <a:cubicBezTo>
                          <a:pt x="10951426" y="4099"/>
                          <a:pt x="11123195" y="113846"/>
                          <a:pt x="11114432" y="312118"/>
                        </a:cubicBezTo>
                        <a:cubicBezTo>
                          <a:pt x="11131443" y="454024"/>
                          <a:pt x="11091133" y="623768"/>
                          <a:pt x="11114432" y="740747"/>
                        </a:cubicBezTo>
                        <a:cubicBezTo>
                          <a:pt x="11137731" y="857726"/>
                          <a:pt x="11067093" y="1005381"/>
                          <a:pt x="11114432" y="1144407"/>
                        </a:cubicBezTo>
                        <a:cubicBezTo>
                          <a:pt x="11161771" y="1283433"/>
                          <a:pt x="11099199" y="1373005"/>
                          <a:pt x="11114432" y="1560551"/>
                        </a:cubicBezTo>
                        <a:cubicBezTo>
                          <a:pt x="11096103" y="1737474"/>
                          <a:pt x="10972512" y="1879682"/>
                          <a:pt x="10802314" y="1872669"/>
                        </a:cubicBezTo>
                        <a:cubicBezTo>
                          <a:pt x="10611182" y="1902951"/>
                          <a:pt x="10451878" y="1835639"/>
                          <a:pt x="10324427" y="1872669"/>
                        </a:cubicBezTo>
                        <a:cubicBezTo>
                          <a:pt x="10196976" y="1909699"/>
                          <a:pt x="9923353" y="1838026"/>
                          <a:pt x="9741639" y="1872669"/>
                        </a:cubicBezTo>
                        <a:cubicBezTo>
                          <a:pt x="9559925" y="1907312"/>
                          <a:pt x="9462397" y="1862020"/>
                          <a:pt x="9368654" y="1872669"/>
                        </a:cubicBezTo>
                        <a:cubicBezTo>
                          <a:pt x="9274911" y="1883318"/>
                          <a:pt x="9163693" y="1865103"/>
                          <a:pt x="9100571" y="1872669"/>
                        </a:cubicBezTo>
                        <a:cubicBezTo>
                          <a:pt x="9037449" y="1880235"/>
                          <a:pt x="8631080" y="1820814"/>
                          <a:pt x="8307979" y="1872669"/>
                        </a:cubicBezTo>
                        <a:cubicBezTo>
                          <a:pt x="7984878" y="1924524"/>
                          <a:pt x="7910666" y="1818980"/>
                          <a:pt x="7620288" y="1872669"/>
                        </a:cubicBezTo>
                        <a:cubicBezTo>
                          <a:pt x="7329910" y="1926358"/>
                          <a:pt x="7367229" y="1860461"/>
                          <a:pt x="7142401" y="1872669"/>
                        </a:cubicBezTo>
                        <a:cubicBezTo>
                          <a:pt x="6917573" y="1884877"/>
                          <a:pt x="6893106" y="1834534"/>
                          <a:pt x="6664514" y="1872669"/>
                        </a:cubicBezTo>
                        <a:cubicBezTo>
                          <a:pt x="6435922" y="1910804"/>
                          <a:pt x="6459416" y="1833763"/>
                          <a:pt x="6291530" y="1872669"/>
                        </a:cubicBezTo>
                        <a:cubicBezTo>
                          <a:pt x="6123644" y="1911575"/>
                          <a:pt x="5755990" y="1869782"/>
                          <a:pt x="5603839" y="1872669"/>
                        </a:cubicBezTo>
                        <a:cubicBezTo>
                          <a:pt x="5451688" y="1875556"/>
                          <a:pt x="5169668" y="1838938"/>
                          <a:pt x="5021050" y="1872669"/>
                        </a:cubicBezTo>
                        <a:cubicBezTo>
                          <a:pt x="4872432" y="1906400"/>
                          <a:pt x="4656349" y="1847211"/>
                          <a:pt x="4543164" y="1872669"/>
                        </a:cubicBezTo>
                        <a:cubicBezTo>
                          <a:pt x="4429979" y="1898127"/>
                          <a:pt x="4282883" y="1861226"/>
                          <a:pt x="4065277" y="1872669"/>
                        </a:cubicBezTo>
                        <a:cubicBezTo>
                          <a:pt x="3847671" y="1884112"/>
                          <a:pt x="3697200" y="1812929"/>
                          <a:pt x="3377586" y="1872669"/>
                        </a:cubicBezTo>
                        <a:cubicBezTo>
                          <a:pt x="3057972" y="1932409"/>
                          <a:pt x="2795503" y="1802466"/>
                          <a:pt x="2584994" y="1872669"/>
                        </a:cubicBezTo>
                        <a:cubicBezTo>
                          <a:pt x="2374485" y="1942872"/>
                          <a:pt x="2203012" y="1852132"/>
                          <a:pt x="2107107" y="1872669"/>
                        </a:cubicBezTo>
                        <a:cubicBezTo>
                          <a:pt x="2011202" y="1893206"/>
                          <a:pt x="1754107" y="1841807"/>
                          <a:pt x="1419416" y="1872669"/>
                        </a:cubicBezTo>
                        <a:cubicBezTo>
                          <a:pt x="1084725" y="1903531"/>
                          <a:pt x="562340" y="1865398"/>
                          <a:pt x="312118" y="1872669"/>
                        </a:cubicBezTo>
                        <a:cubicBezTo>
                          <a:pt x="137169" y="1848184"/>
                          <a:pt x="24336" y="1695901"/>
                          <a:pt x="0" y="1560551"/>
                        </a:cubicBezTo>
                        <a:cubicBezTo>
                          <a:pt x="-42783" y="1444189"/>
                          <a:pt x="39370" y="1310108"/>
                          <a:pt x="0" y="1144407"/>
                        </a:cubicBezTo>
                        <a:cubicBezTo>
                          <a:pt x="-39370" y="978706"/>
                          <a:pt x="25230" y="912041"/>
                          <a:pt x="0" y="740747"/>
                        </a:cubicBezTo>
                        <a:cubicBezTo>
                          <a:pt x="-25230" y="569453"/>
                          <a:pt x="45049" y="508327"/>
                          <a:pt x="0" y="31211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thực trạng môi trường nơi mình sinh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54</Words>
  <Application>Microsoft Office PowerPoint</Application>
  <PresentationFormat>Widescreen</PresentationFormat>
  <Paragraphs>4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字魂107号-萌趣欢乐体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39</cp:revision>
  <dcterms:created xsi:type="dcterms:W3CDTF">2024-02-08T09:22:13Z</dcterms:created>
  <dcterms:modified xsi:type="dcterms:W3CDTF">2026-03-04T04:45:11Z</dcterms:modified>
</cp:coreProperties>
</file>