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8" r:id="rId3"/>
    <p:sldMasterId id="2147483680" r:id="rId4"/>
    <p:sldMasterId id="2147483692" r:id="rId5"/>
  </p:sldMasterIdLst>
  <p:notesMasterIdLst>
    <p:notesMasterId r:id="rId28"/>
  </p:notesMasterIdLst>
  <p:sldIdLst>
    <p:sldId id="259" r:id="rId6"/>
    <p:sldId id="260" r:id="rId7"/>
    <p:sldId id="256" r:id="rId8"/>
    <p:sldId id="261" r:id="rId9"/>
    <p:sldId id="264" r:id="rId10"/>
    <p:sldId id="272" r:id="rId11"/>
    <p:sldId id="263" r:id="rId12"/>
    <p:sldId id="262" r:id="rId13"/>
    <p:sldId id="286" r:id="rId14"/>
    <p:sldId id="287" r:id="rId15"/>
    <p:sldId id="271" r:id="rId16"/>
    <p:sldId id="280" r:id="rId17"/>
    <p:sldId id="296" r:id="rId18"/>
    <p:sldId id="297" r:id="rId19"/>
    <p:sldId id="298" r:id="rId20"/>
    <p:sldId id="266" r:id="rId21"/>
    <p:sldId id="290" r:id="rId22"/>
    <p:sldId id="299" r:id="rId23"/>
    <p:sldId id="265" r:id="rId24"/>
    <p:sldId id="281" r:id="rId25"/>
    <p:sldId id="282" r:id="rId26"/>
    <p:sldId id="284" r:id="rId2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4C679D-16C4-4BBE-BFF7-9BA6B2B4122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5BBC3-4EF9-4144-95DC-AA01050584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4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05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A603A7-8429-4A77-A0C0-744F37A5ADE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050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0972.115.126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26426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829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3235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2702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7" name="Google Shape;3337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7736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7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7013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5CE4F-C279-412D-A033-1796A88A6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D74ED-3807-46FC-889C-92182611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05FD7-740D-4186-8D7D-8047CC1C0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8785B-A83E-4E0E-9424-49BBCCBDC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BB927-EDC0-4DE6-B1F1-E869D0E5D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4043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81E09-E96B-408A-8C12-7A7917F2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28364-9084-4B69-9624-ED4F953E2E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3BE1F-49EF-4937-9921-3178BDEB0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DA291-5ADF-40CA-B8D2-F54ECBAD8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F9B81-C0E5-4EA1-8526-ED524E3FB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901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1EEE-7EC1-43D6-9906-FEC4D5AC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6B17E-8E95-457E-A878-72F451EB0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4A372-1AAF-439F-8137-4200EAE7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E656D-9DF8-4E64-AD7F-E6B68C452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28392A-7B9B-472E-8D3C-4DA2801F7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20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CD890-A3DB-4671-AD40-1E9222F6F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93EFA-0F49-4EDA-936A-B0E203BA6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AC26F-AB0E-4DD1-8818-A6725979A3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04BA9-E3A5-4AAA-AED2-6BF65BCD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891879-A544-4B21-841F-58EF0F6F5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206C5-AAAC-4E3C-BA04-E1DD3CAF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3568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A69DD-D1D1-461B-AA00-BF6A12543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49BBF7-7DA8-44EC-9CB2-CA5B6EC20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195CCE-49F5-4A7E-8ED4-841487514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794E25-9387-468C-8477-43B1E5E367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845D-7187-461F-9CBD-38E51E0B5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CCC516-738A-4E02-87E3-BBD94D01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F92D33-55CB-4D89-9C5A-6597DFE5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CBB6E-FD76-43CA-A168-191DBA894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8907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BCD63-6987-4071-992F-B60EFE94D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8A32E9-3D9F-4F24-BE0F-F7BDBBADA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2A963-1FE2-4C6A-BC9A-BB0442CCA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DFC6F4-D808-417D-A2D5-433D3ED4D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42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A06A7E-6AAF-4A3B-ACDC-21DD7C3C5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0EC750-3A73-480A-A137-16460BCDE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9DB370-9716-43C6-91FD-27EC22397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artoon of a river with trees and grass&#10;&#10;Description automatically generated">
            <a:extLst>
              <a:ext uri="{FF2B5EF4-FFF2-40B4-BE49-F238E27FC236}">
                <a16:creationId xmlns:a16="http://schemas.microsoft.com/office/drawing/2014/main" id="{918EDB09-A9A2-0A02-3F94-24D658A138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9"/>
            <a:ext cx="12192000" cy="6847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70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916DE-035D-456C-BC8B-553865A5BC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388ED3-5751-4329-9659-46DCBD2FD5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0621C-98D6-4CE7-8DB1-A3C55C706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840F12-D1D9-48AD-A447-EE182EB30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67AFE-55C7-4133-AEFB-43BB38CDC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56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031631" y="1978269"/>
            <a:ext cx="10128738" cy="411480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08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5200B-4DB9-43C9-8936-01A845DB3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4BDAA-92F2-4DC6-929A-D5976183B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BAFEE-34BA-4437-A439-F938159EE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8BDCC-C2A1-42BB-8B3E-171081334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87011-9A6B-4E90-A9A0-781E4DEBD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273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6ACF6-D5CB-482A-89DF-58749D5E5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EFA4E-951D-46BD-AC3C-B3CDAAEE0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9E4D-78FA-4907-B002-C236945A3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CB1D5-7EB9-4F7A-BF52-35A81F5A9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9B01F7-EFA0-4989-B4D7-C412BBA37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22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2E75F-A408-44AE-8B50-50DB9AEB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A2FA7-4297-4B85-B01E-EC0E75CD93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9B92D-DD42-467E-ACDC-CF5E26A99E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9DCDC3-21F0-4FAE-93A6-4B023AE0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2ADDC-4164-48BF-8FB7-D717DD3B5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9E65D1-EBA9-45FA-9A4C-6395886E6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8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71AAFA-0366-41DB-A64B-223B558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68DE0C-F7EB-42E1-AD47-C7EF5BCCD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963A98-30A7-4985-92A4-17D841927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A8F20-B19F-4C6A-BAA1-D0C99E51A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B168E3-E0A8-40D6-809E-BCCDA8601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A09B2-9A82-4EBF-B163-2D46400EC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D42D61-DFBC-4430-B446-BC0AEF2A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FF2A8EC-F2F6-4385-9EA7-13DA3B2C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599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DA629-99C6-4A6C-8139-A5405940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E97B68-6C2E-4C89-B873-2D1D92C18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5471C-C1F9-4D60-920F-717495E0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8481D-505B-44BC-AA0A-CDC7149A0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823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FA0BA6-6D4E-4B95-AEFA-BB39C5071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C4FEFA-CDAB-4485-988E-A582ED0B2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6E4EF-F4BA-49EB-9A7C-091433006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0981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D3E16-283C-43DB-8206-C19664DD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5900-15D4-4392-8A53-F334C1E81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52F38E-2B6C-4EFD-8B1D-48839D22C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D004F4-586B-4CE5-BEAC-C883927C1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44DAB-B829-458B-ABA2-B04FA470F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9F8E6F-F0C0-4ECF-A088-C03D2218B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51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E15D-00EE-4543-9281-B1928CA9B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EF4A5B7-6775-4CDE-9570-8E55EBF46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66FEA4-5E35-4A82-BC60-BC53E43638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B9B0A-E706-498C-837F-78A0DE5F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19517-A309-4CB0-8969-13FC48D7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AAB65B-54A7-4398-95D8-D12FEDE5B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183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6892C-EFC1-40B9-A29A-96D44499D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F2A31C-10E7-49F1-9603-AB7A6D7FE1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B71E3-83B4-41A4-817A-A63BB9094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4FED34-D01F-4118-82CE-E86FD93AC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DB5EB-D45D-43B6-B595-7F05881E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10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9A46BC-8B37-47C9-B3C6-93AC2C8CE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A1A5D5-BC11-4900-ADF2-75456C3653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32B0B8-BC35-44DC-A366-490DDD840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0C174-F642-42A5-9B87-1E9E3998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3DEDD-FF5E-493E-BE75-D8D4FCEA6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64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"/>
            <a:ext cx="12213752" cy="6845808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486508" y="597877"/>
            <a:ext cx="11218985" cy="577654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D05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45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6858-6A9C-4668-877A-9219875732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A20C25-5793-4205-ACFD-5795170F5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BCE05-2700-4FFE-8E4F-D9D3C955B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9378DE-CDF7-42E4-B266-11D21809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60E314-6B46-4101-A154-2F3E076DE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288E10-F784-1E62-D7A5-4F3EFF54C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47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ABDF0-DE8A-412D-AC2D-AE130625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B5472D-F7D2-4E36-B027-A4A8DA6AA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846C8C-7889-410B-8306-FF99C3FC5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C73119-4014-4A40-BE45-36867B5F3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FCC88-5854-4080-9EE2-47CC89670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7EDF00-E140-EECF-C234-F05140F618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4480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2B07-D853-4E88-BEC0-CBB636434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8E60FC-34B6-4C1B-8725-1E3DA198E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0C7A-02B8-49C0-93EF-FA88C58D8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4CAB14-C714-4451-B633-C62285486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1A0848-C2F8-418B-876B-AB693E517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A14BC2-AF33-0940-0885-CF21A595D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1882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9FBE-BC36-4B92-B32D-4DCE47EC0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BB5D7-C5DE-4EFF-B5A0-A848471765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0530E-4C8F-46FB-B0F8-66B1C3E24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63CC2-D548-4086-B042-68F50311E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30638D-0A10-46B7-BDF4-957695649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16F8A6-4324-4EC1-974F-2057F44E1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480D3-E1B8-F8D8-9C0F-8D80DD6FC9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9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E551-62B1-4857-891C-4FF15005D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BA9599-0F88-428C-AEB1-AC338B160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A1822-B594-489A-B6D4-BB68B745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23F4E-6929-421E-B2A5-BCB11714D7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ED7AE-B790-4171-AB8F-C8C1AEB4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E33489-BC94-43BF-AFC7-67F629376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EDC288-4885-4556-9D9C-FE502BE7E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027277-E15E-4B54-804D-1C5CFB0C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36B3D-5CED-A121-1869-EEC77F68D5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22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17408-83FC-4FAF-8587-B6D2E6ED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9CDA58-C671-4B40-B7F4-044903EC3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003EF0-076E-47E9-814A-0A276D4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4BB2F6-6761-44DD-B430-E5C85FC2E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877BB0-6123-B80A-AE3A-D082F8218C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58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17C19-C125-457D-B0AA-62FDE9866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DD59D0-9E9C-4EB0-BB0D-89D9D312C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9DAFF8-AD2C-41B3-B94A-5E4F2579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5002-F929-E350-E8EF-FA7FFEC56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1824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D0A5C-FAF6-415A-B891-57FF9AAE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89345-CF7A-4626-AA90-F02F13F99E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653FA9-4DE7-4701-8F2B-0EA1906DC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615C65-B10E-4E2D-A3C1-C877219F9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F3086-2020-4077-B235-863AE8B25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07AD1-A569-4171-81BC-4DA725B37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8A7E0D-69FB-2EF5-E2A0-F7D4BC6AA9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26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A559A-FAB8-4EE8-936A-E58661E88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910AB-5D62-4FA2-8E88-373CFA9E88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5361B0-24F6-47B7-AE71-F1F904CD2F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D43CF-B592-4B0C-9B94-5E84502E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1606BB-F3A6-4138-A8B7-A7351EF24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731B7-E64C-4422-9782-03A0ECE0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250A05-E8F3-BD82-99CB-E80D44F011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5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A676A-B17A-473D-9174-ECFAA44E1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59AE2A-FFF0-40C2-B5F8-ABC40EAA5D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733EC-D934-4840-AB75-3AC68140A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CB27B-5D8C-4DCA-9DF1-9ECD0DF1C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4C6EE-6F8B-4780-B4CD-420E9D995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2A0FB9-9895-736C-56DB-9CFA1A1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22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644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FF93F6-1D21-4E28-91E6-5B13F2F6A1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F6027B-C11B-4D86-A676-AE08578964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4996E-0711-4113-9547-5B3D0979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C4B4A-5E16-49CA-8BC4-4B27078B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9C807-34E5-489F-8F23-9EC18E69C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780E9B-0754-8087-8430-7CECC96EA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4881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7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841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192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931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723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4588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85B29-A0CC-6191-A124-4BE56180A5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66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367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62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331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256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3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277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5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13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1CFE6E-BEF3-481E-9F1A-037C4BF11B35}" type="datetimeFigureOut">
              <a:rPr lang="vi-VN" smtClean="0"/>
              <a:t>03/02/2026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BFCE114-F7E8-4623-86D4-9B46FC85B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26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5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6.gi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7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505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0E717874-8908-42DC-8665-BEF3A2AD6CEB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59137-986D-4B03-8804-CA0A3A22C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6ACC1-6126-4C58-8E9F-28FEA786B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AB07D-B4EF-4A6A-B114-0F9F85C122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FA68B-3AAB-4385-AA78-4548B54286B0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F901-E9FF-4E74-B093-2DD788A60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0065CC-67B3-4B0D-9101-32478AE965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F7FEAA-CFCB-46E9-A978-E47B1C590B74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0EE93-B2A0-46FC-9385-79FDB40CC4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65" b="1096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2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DF3892A-9EFE-463A-BD78-3A61AB97F1F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83BEF7-F010-4E27-8409-AEA226BF1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64252-C4FB-47F2-A5D5-6F17F261D8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A0CC8-6347-40CB-9B86-689DD36170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470E-4C0E-42F6-8EA0-E2D7D69C8C59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25275-478B-49EF-B9C7-204A67087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5AF7E-F16E-4E3C-A3B2-8C3377FBA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AFBC3-0BBF-4984-9781-3551C0FE7B1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77F43F-6FB6-46B5-9EE4-7EE7D758B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95" b="382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76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CAB39FEC-467E-4953-88AC-B696C2C05F23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B413-176F-4815-B224-0EFE70345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6D7D1B-2DE9-4C67-A532-F11145D48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761CC-F25D-47FD-9E56-A6337D4EE5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47103C-D257-47B9-880F-3A7A2F20AD77}" type="datetimeFigureOut">
              <a:rPr lang="en-US" smtClean="0"/>
              <a:t>02/03/2026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5E15-8383-4C58-8D78-5D61396A18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CDE48-E736-4344-AAAF-F110E5EF25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CD252-14D2-463A-8678-D83A9C0AB51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FB8760-1706-4374-9959-90CFACDDB1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1" b="1101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27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D1B398FD-51B4-4CFA-BA60-2517B01A233F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02/03/2026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425869F-9C92-422B-86D1-779968AE03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7" b="745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slide" Target="slide18.xml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12" Type="http://schemas.openxmlformats.org/officeDocument/2006/relationships/image" Target="../media/image37.png"/><Relationship Id="rId17" Type="http://schemas.openxmlformats.org/officeDocument/2006/relationships/slide" Target="slide20.xml"/><Relationship Id="rId2" Type="http://schemas.openxmlformats.org/officeDocument/2006/relationships/notesSlide" Target="../notesSlides/notesSlide2.xml"/><Relationship Id="rId16" Type="http://schemas.openxmlformats.org/officeDocument/2006/relationships/slide" Target="slide1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png"/><Relationship Id="rId11" Type="http://schemas.openxmlformats.org/officeDocument/2006/relationships/slide" Target="slide15.xml"/><Relationship Id="rId5" Type="http://schemas.openxmlformats.org/officeDocument/2006/relationships/slide" Target="slide17.xml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6" Type="http://schemas.openxmlformats.org/officeDocument/2006/relationships/audio" Target="../media/audio4.wav"/><Relationship Id="rId11" Type="http://schemas.openxmlformats.org/officeDocument/2006/relationships/image" Target="../media/image43.png"/><Relationship Id="rId5" Type="http://schemas.openxmlformats.org/officeDocument/2006/relationships/audio" Target="../media/audio3.wav"/><Relationship Id="rId10" Type="http://schemas.openxmlformats.org/officeDocument/2006/relationships/slide" Target="slide14.xml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0.png"/><Relationship Id="rId5" Type="http://schemas.openxmlformats.org/officeDocument/2006/relationships/audio" Target="../media/audio3.wav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slide" Target="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651796"/>
            <a:ext cx="9461812" cy="2432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500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- Thảo luận để lập kế hoạch tham gia lễ hội truyền thống ở địa phương.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1ED033C-44BD-C284-F183-5C5505D8C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8000" y="1602050"/>
            <a:ext cx="8784907" cy="4673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09989"/>
            <a:ext cx="9461812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629B7B-2D60-69FE-3F4C-D5F5EB2877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768" y="4165986"/>
            <a:ext cx="1678877" cy="26576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5F3EF6-00F0-CF56-8B5F-26BB83168AE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3200400"/>
            <a:ext cx="1572757" cy="1572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83D1A0-4F2D-5E33-24DD-25D42B1161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429000"/>
            <a:ext cx="1457934" cy="14579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259B0C-8956-8D76-CA51-A88B00F3FE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657600"/>
            <a:ext cx="1528877" cy="1528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A3B9CA3-AD10-D6F8-F77F-5895652407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4953000"/>
            <a:ext cx="1528877" cy="15288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A382D1-8696-E5E5-D77C-66704A6B375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3352800"/>
            <a:ext cx="1528877" cy="15288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B5167-3C03-F676-406A-835ADF669B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29000"/>
            <a:ext cx="1604850" cy="16048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FE0A23F-3ACA-357A-3643-27119D2466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5323710"/>
            <a:ext cx="1500000" cy="1500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23C875-0417-C458-D83C-1F10B130E17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4724400"/>
            <a:ext cx="1639268" cy="16392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132370-AAD8-D621-FF5F-B762B68FF35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0200" y="76200"/>
            <a:ext cx="8955800" cy="3840813"/>
          </a:xfrm>
          <a:prstGeom prst="rect">
            <a:avLst/>
          </a:prstGeom>
        </p:spPr>
      </p:pic>
      <p:pic>
        <p:nvPicPr>
          <p:cNvPr id="8" name="Baby Three - Hưng Hack - Nhạc Cute Thỏ Thị Trấn Cực Hot Tik Tok">
            <a:hlinkClick r:id="" action="ppaction://media"/>
            <a:extLst>
              <a:ext uri="{FF2B5EF4-FFF2-40B4-BE49-F238E27FC236}">
                <a16:creationId xmlns:a16="http://schemas.microsoft.com/office/drawing/2014/main" id="{0D4C0296-B532-2528-060F-11BA052EE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762000" y="304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519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2274A9-1B05-12AF-3A28-C84FA0FB3F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1" t="26014" r="18743" b="1650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877C0E85-F35A-BD05-590B-08B5FE51A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05599" y="3505200"/>
            <a:ext cx="1562645" cy="156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3" descr="C:\Users\ADMIN\Desktop\Picture1 (2).png">
            <a:hlinkClick r:id="rId5" action="ppaction://hlinksldjump"/>
            <a:extLst>
              <a:ext uri="{FF2B5EF4-FFF2-40B4-BE49-F238E27FC236}">
                <a16:creationId xmlns:a16="http://schemas.microsoft.com/office/drawing/2014/main" id="{04C13623-299E-6E8F-CA5C-A45E567B2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052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1">
            <a:extLst>
              <a:ext uri="{FF2B5EF4-FFF2-40B4-BE49-F238E27FC236}">
                <a16:creationId xmlns:a16="http://schemas.microsoft.com/office/drawing/2014/main" id="{A150571F-933E-55A0-4CC7-95A182C36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3764234" y="5105400"/>
            <a:ext cx="1763762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C:\Users\ADMIN\Desktop\Picture1 (2).png">
            <a:hlinkClick r:id="rId8" action="ppaction://hlinksldjump"/>
            <a:extLst>
              <a:ext uri="{FF2B5EF4-FFF2-40B4-BE49-F238E27FC236}">
                <a16:creationId xmlns:a16="http://schemas.microsoft.com/office/drawing/2014/main" id="{99E77AAB-A786-7419-715B-5D6984973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029200"/>
            <a:ext cx="2120253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12">
            <a:extLst>
              <a:ext uri="{FF2B5EF4-FFF2-40B4-BE49-F238E27FC236}">
                <a16:creationId xmlns:a16="http://schemas.microsoft.com/office/drawing/2014/main" id="{6F395710-6C1E-9C27-4D4B-F97FF5654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556283" y="3243891"/>
            <a:ext cx="1414560" cy="141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3" name="Picture 13" descr="C:\Users\ADMIN\Desktop\Picture1 (2).png">
            <a:hlinkClick r:id="rId11" action="ppaction://hlinksldjump"/>
            <a:extLst>
              <a:ext uri="{FF2B5EF4-FFF2-40B4-BE49-F238E27FC236}">
                <a16:creationId xmlns:a16="http://schemas.microsoft.com/office/drawing/2014/main" id="{EFD2FD15-2093-CF64-089C-AB3EDB2E7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971800"/>
            <a:ext cx="1946188" cy="169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5" name="Picture 10">
            <a:extLst>
              <a:ext uri="{FF2B5EF4-FFF2-40B4-BE49-F238E27FC236}">
                <a16:creationId xmlns:a16="http://schemas.microsoft.com/office/drawing/2014/main" id="{E40EB6C6-D1BF-4FF3-A3E0-90B11073E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77560" y="5159411"/>
            <a:ext cx="1537040" cy="154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3" descr="C:\Users\ADMIN\Desktop\Picture1 (2).png">
            <a:hlinkClick r:id="rId13" action="ppaction://hlinksldjump"/>
            <a:extLst>
              <a:ext uri="{FF2B5EF4-FFF2-40B4-BE49-F238E27FC236}">
                <a16:creationId xmlns:a16="http://schemas.microsoft.com/office/drawing/2014/main" id="{B4776CE4-4E6C-3927-F487-D25664291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105400"/>
            <a:ext cx="1752600" cy="152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" name="Picture 9">
            <a:extLst>
              <a:ext uri="{FF2B5EF4-FFF2-40B4-BE49-F238E27FC236}">
                <a16:creationId xmlns:a16="http://schemas.microsoft.com/office/drawing/2014/main" id="{005D67FD-0667-DCA8-D71C-103CDE79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17555" y="3351443"/>
            <a:ext cx="1677757" cy="167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" name="Picture 13" descr="C:\Users\ADMIN\Desktop\Picture1 (2).png">
            <a:hlinkClick r:id="rId16" action="ppaction://hlinksldjump"/>
            <a:extLst>
              <a:ext uri="{FF2B5EF4-FFF2-40B4-BE49-F238E27FC236}">
                <a16:creationId xmlns:a16="http://schemas.microsoft.com/office/drawing/2014/main" id="{05CA9C6E-1AC5-F43D-7C17-9F5EDB723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1909747" cy="166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hlinkClick r:id="rId17" action="ppaction://hlinksldjump"/>
            <a:extLst>
              <a:ext uri="{FF2B5EF4-FFF2-40B4-BE49-F238E27FC236}">
                <a16:creationId xmlns:a16="http://schemas.microsoft.com/office/drawing/2014/main" id="{7B7561D4-BF6C-1A54-EAF3-88403A227ACF}"/>
              </a:ext>
            </a:extLst>
          </p:cNvPr>
          <p:cNvSpPr/>
          <p:nvPr/>
        </p:nvSpPr>
        <p:spPr>
          <a:xfrm>
            <a:off x="265814" y="159488"/>
            <a:ext cx="1222744" cy="46783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022E-16 L 0.27344 -0.00278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278 L 0.39414 -0.005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84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07407E-6 L 0.84023 0.31296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05" y="1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0707 -0.14815 C 0.08555 -0.18149 0.10768 -0.19908 0.13073 -0.19908 C 0.15716 -0.19908 0.17812 -0.18149 0.1931 -0.14815 L 0.26406 3.7037E-6 " pathEditMode="relative" rAng="0" ptsTypes="AAAAA">
                                      <p:cBhvr>
                                        <p:cTn id="70" dur="1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-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573 3.7037E-6 L 0.50573 3.7037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44622 0.0446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đào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té nước.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ban.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Lễ hội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hoa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đăng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08" y="5316094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1: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thống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7693AA-E70E-4AAC-BFE7-194CBF393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3" r="13913"/>
          <a:stretch/>
        </p:blipFill>
        <p:spPr>
          <a:xfrm flipH="1">
            <a:off x="407499" y="2244721"/>
            <a:ext cx="142122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5DB430D4-29C1-2CE3-2E8A-4758187973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01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0EA21AA-9A37-41F8-928F-D2D2136205B5}"/>
              </a:ext>
            </a:extLst>
          </p:cNvPr>
          <p:cNvSpPr/>
          <p:nvPr/>
        </p:nvSpPr>
        <p:spPr>
          <a:xfrm>
            <a:off x="1118114" y="307753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03E102-D30B-42C2-BC33-E48E634EE4F5}"/>
              </a:ext>
            </a:extLst>
          </p:cNvPr>
          <p:cNvSpPr/>
          <p:nvPr/>
        </p:nvSpPr>
        <p:spPr>
          <a:xfrm>
            <a:off x="1118114" y="305443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 dirty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BA736A2-80E7-4EA4-B766-1A3E09A56AB9}"/>
              </a:ext>
            </a:extLst>
          </p:cNvPr>
          <p:cNvSpPr/>
          <p:nvPr/>
        </p:nvSpPr>
        <p:spPr>
          <a:xfrm>
            <a:off x="1110222" y="445667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chùa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Thiên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B98F4F9-C7EA-4DD2-BA0C-6858EC2DF839}"/>
              </a:ext>
            </a:extLst>
          </p:cNvPr>
          <p:cNvSpPr/>
          <p:nvPr/>
        </p:nvSpPr>
        <p:spPr>
          <a:xfrm>
            <a:off x="109299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Đen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E71EC61-57E8-44D4-8282-E8B7627A504F}"/>
              </a:ext>
            </a:extLst>
          </p:cNvPr>
          <p:cNvSpPr/>
          <p:nvPr/>
        </p:nvSpPr>
        <p:spPr>
          <a:xfrm>
            <a:off x="6127070" y="532718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Hùng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E5B8966-F4A0-45D5-89DD-304F7B5392AD}"/>
              </a:ext>
            </a:extLst>
          </p:cNvPr>
          <p:cNvSpPr/>
          <p:nvPr/>
        </p:nvSpPr>
        <p:spPr>
          <a:xfrm>
            <a:off x="6127070" y="4455632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đền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9616DEE-C985-4463-8089-CF19D72B17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8214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06D19A7-5BF4-41F2-AFAF-38A800F6F6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331" y="5390783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6A9F37D-7CC6-439B-B874-DAF7EC1A93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126" y="4496407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31D5E21-1FB7-45BD-88E8-3A82C9392C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0015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A439E8AD-38BC-46FF-AE10-F3AA4F757135}"/>
              </a:ext>
            </a:extLst>
          </p:cNvPr>
          <p:cNvSpPr/>
          <p:nvPr/>
        </p:nvSpPr>
        <p:spPr>
          <a:xfrm>
            <a:off x="832636" y="318978"/>
            <a:ext cx="10526728" cy="1961448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2: 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âu ca dao sau đây đề cập đến lễ hội nào?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Dù ai đi ngược về xuôi</a:t>
            </a:r>
          </a:p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Nhớ ngày giỗ Tổ mùng mười tháng ba.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4E60B1D-2702-4B47-9CBF-895CA59524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81000" y="2184061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19EB1047-A919-765A-4191-F90C4CF1D1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9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368E02E-7411-4759-9834-3A187C53CD8C}"/>
              </a:ext>
            </a:extLst>
          </p:cNvPr>
          <p:cNvSpPr/>
          <p:nvPr/>
        </p:nvSpPr>
        <p:spPr>
          <a:xfrm>
            <a:off x="1103447" y="436332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04784" lvl="0" indent="-304784" defTabSz="914354">
              <a:buFont typeface="+mj-lt"/>
              <a:buAutoNum type="alphaUcPeriod"/>
              <a:defRPr/>
            </a:pP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Được tổ chức tại Bắc Ninh.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33C89AF-483B-42BE-A97C-2642B497D036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Gồm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cả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401EB3-B71A-4D10-BE87-F058724557BC}"/>
              </a:ext>
            </a:extLst>
          </p:cNvPr>
          <p:cNvSpPr/>
          <p:nvPr/>
        </p:nvSpPr>
        <p:spPr>
          <a:xfrm>
            <a:off x="1103447" y="525249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Được tổ chức vào cuối 3 âm lịch.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D6CBF-16AB-425F-83A6-54E2F90E0E32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Hát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quan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họ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giao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duyên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tiêu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biểu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3F19763E-4CD8-4E60-9D63-DA657F4C5C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521" y="4388801"/>
            <a:ext cx="805723" cy="70805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E6736DE-2601-4EA7-B2A9-72BDBEA35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256" y="5539377"/>
            <a:ext cx="804536" cy="64362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8712ABB-2914-4472-BE89-5CDC8C3271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58C4AA-948C-447D-9185-225FFD52B2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F877A0C5-B389-4B87-86EB-2CF0D352F503}"/>
              </a:ext>
            </a:extLst>
          </p:cNvPr>
          <p:cNvSpPr/>
          <p:nvPr/>
        </p:nvSpPr>
        <p:spPr>
          <a:xfrm>
            <a:off x="1118114" y="305721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F81EE8F-E71C-4E43-91AA-EB52498E2DFD}"/>
              </a:ext>
            </a:extLst>
          </p:cNvPr>
          <p:cNvSpPr/>
          <p:nvPr/>
        </p:nvSpPr>
        <p:spPr>
          <a:xfrm>
            <a:off x="1118114" y="303411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83BA127A-8D65-4EC4-9FE8-A11360B7C4D2}"/>
              </a:ext>
            </a:extLst>
          </p:cNvPr>
          <p:cNvSpPr/>
          <p:nvPr/>
        </p:nvSpPr>
        <p:spPr>
          <a:xfrm>
            <a:off x="832636" y="6555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3: Nội dung nào dưới đây không phải là đặc điểm của hội Lim?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ACE269-1679-4E9E-A72D-6913E18060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331370" y="2309067"/>
            <a:ext cx="1979439" cy="19812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9E3F9398-B40D-2035-314E-8F972B0977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nip Diagonal Corner Rectangle 3">
            <a:extLst>
              <a:ext uri="{FF2B5EF4-FFF2-40B4-BE49-F238E27FC236}">
                <a16:creationId xmlns:a16="http://schemas.microsoft.com/office/drawing/2014/main" id="{7B484E7F-A1FD-4B27-B2C9-89F484290FCD}"/>
              </a:ext>
            </a:extLst>
          </p:cNvPr>
          <p:cNvSpPr/>
          <p:nvPr/>
        </p:nvSpPr>
        <p:spPr>
          <a:xfrm>
            <a:off x="832636" y="75710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4: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Tịch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Điền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điểm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đặc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biệt</a:t>
            </a:r>
            <a:r>
              <a:rPr lang="en-US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?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A5C0EC9-A55D-419F-A5D2-D5F49D7F56D2}"/>
              </a:ext>
            </a:extLst>
          </p:cNvPr>
          <p:cNvSpPr/>
          <p:nvPr/>
        </p:nvSpPr>
        <p:spPr>
          <a:xfrm>
            <a:off x="1118114" y="526080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Sử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hai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chú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trâu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đồng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7369003-E1BB-4C3D-8B1F-7C190AE33C3D}"/>
              </a:ext>
            </a:extLst>
          </p:cNvPr>
          <p:cNvSpPr/>
          <p:nvPr/>
        </p:nvSpPr>
        <p:spPr>
          <a:xfrm>
            <a:off x="6123842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Chỉ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lễ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mà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phần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AF62DFC-65C2-46FD-8D45-7C925B04A88A}"/>
              </a:ext>
            </a:extLst>
          </p:cNvPr>
          <p:cNvSpPr/>
          <p:nvPr/>
        </p:nvSpPr>
        <p:spPr>
          <a:xfrm>
            <a:off x="1118114" y="436751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đóng giả vua xuống ruộng cày. 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EDD9DE7-3477-4921-AFC3-855A37BD8611}"/>
              </a:ext>
            </a:extLst>
          </p:cNvPr>
          <p:cNvSpPr/>
          <p:nvPr/>
        </p:nvSpPr>
        <p:spPr>
          <a:xfrm>
            <a:off x="6123842" y="5256687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Người dân đi theo sau trâu để giao thóc xuống đồng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3D51FB0-9853-4050-82CD-A18DA05FBE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189" y="5286277"/>
            <a:ext cx="805723" cy="70805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84BE69B-6159-4014-9048-695154996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5" y="4431110"/>
            <a:ext cx="804536" cy="64362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F78F695-59E2-4358-A408-4D1FC0738C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898" y="5297460"/>
            <a:ext cx="804743" cy="70719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743FB33-27CB-4273-825A-CCA2B4E7F4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047" y="4440476"/>
            <a:ext cx="732592" cy="643793"/>
          </a:xfrm>
          <a:prstGeom prst="rect">
            <a:avLst/>
          </a:prstGeom>
        </p:spPr>
      </p:pic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BFBBD889-B308-4522-B260-132CB2B72E3F}"/>
              </a:ext>
            </a:extLst>
          </p:cNvPr>
          <p:cNvSpPr/>
          <p:nvPr/>
        </p:nvSpPr>
        <p:spPr>
          <a:xfrm>
            <a:off x="1118114" y="314865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7C17B06B-EE15-4CF2-AE6F-67D853DB42FD}"/>
              </a:ext>
            </a:extLst>
          </p:cNvPr>
          <p:cNvSpPr/>
          <p:nvPr/>
        </p:nvSpPr>
        <p:spPr>
          <a:xfrm>
            <a:off x="1118114" y="312555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2EAE6A93-380D-4A40-9F69-A7E1F4789C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" r="44"/>
          <a:stretch/>
        </p:blipFill>
        <p:spPr>
          <a:xfrm flipH="1">
            <a:off x="-62106" y="2361705"/>
            <a:ext cx="1915848" cy="19175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56DB030B-974D-466A-38FB-EDD118D475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3" grpId="0" animBg="1"/>
      <p:bldP spid="34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44D577F-8CDE-4A27-94A2-D3F241E27CB0}"/>
              </a:ext>
            </a:extLst>
          </p:cNvPr>
          <p:cNvSpPr/>
          <p:nvPr/>
        </p:nvSpPr>
        <p:spPr>
          <a:xfrm>
            <a:off x="1118114" y="3087695"/>
            <a:ext cx="9752796" cy="484904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98B1CB1-7ED6-4737-A6D7-11D86319A592}"/>
              </a:ext>
            </a:extLst>
          </p:cNvPr>
          <p:cNvSpPr/>
          <p:nvPr/>
        </p:nvSpPr>
        <p:spPr>
          <a:xfrm>
            <a:off x="1118114" y="3064599"/>
            <a:ext cx="9752796" cy="484904"/>
          </a:xfrm>
          <a:prstGeom prst="roundRect">
            <a:avLst>
              <a:gd name="adj" fmla="val 50000"/>
            </a:avLst>
          </a:prstGeom>
          <a:solidFill>
            <a:schemeClr val="accent5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33" b="0" i="0" u="none" strike="noStrike" kern="0" cap="none" spc="0" normalizeH="0" baseline="0" noProof="0">
              <a:ln>
                <a:noFill/>
              </a:ln>
              <a:solidFill>
                <a:srgbClr val="C69C6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CC216B-15D5-408B-B5D8-1868A165AD2F}"/>
              </a:ext>
            </a:extLst>
          </p:cNvPr>
          <p:cNvSpPr/>
          <p:nvPr/>
        </p:nvSpPr>
        <p:spPr>
          <a:xfrm>
            <a:off x="1110222" y="446683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Lim.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16039C1-2C0E-417B-9D68-9CFEBCD69D5E}"/>
              </a:ext>
            </a:extLst>
          </p:cNvPr>
          <p:cNvSpPr/>
          <p:nvPr/>
        </p:nvSpPr>
        <p:spPr>
          <a:xfrm>
            <a:off x="1092990" y="5337349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Nghinh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ông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D40300-6E4D-420E-A4BD-9C1F6D111A68}"/>
              </a:ext>
            </a:extLst>
          </p:cNvPr>
          <p:cNvSpPr/>
          <p:nvPr/>
        </p:nvSpPr>
        <p:spPr>
          <a:xfrm>
            <a:off x="6096002" y="4466861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kern="0" dirty="0" err="1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Gióng</a:t>
            </a:r>
            <a:r>
              <a:rPr lang="en-US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C4DF335-6DCB-43D6-9687-E9F40F1E9170}"/>
              </a:ext>
            </a:extLst>
          </p:cNvPr>
          <p:cNvSpPr/>
          <p:nvPr/>
        </p:nvSpPr>
        <p:spPr>
          <a:xfrm>
            <a:off x="6130617" y="5360195"/>
            <a:ext cx="4906799" cy="770816"/>
          </a:xfrm>
          <a:prstGeom prst="rect">
            <a:avLst/>
          </a:prstGeom>
          <a:solidFill>
            <a:sysClr val="windowText" lastClr="000000">
              <a:lumMod val="10000"/>
              <a:lumOff val="90000"/>
            </a:sysClr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914354"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A1D2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D. </a:t>
            </a:r>
            <a:r>
              <a:rPr lang="vi-VN" sz="2400" kern="0" dirty="0">
                <a:solidFill>
                  <a:srgbClr val="1A1D28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Hội chùa Hương.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1A1D2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4BDE09C-20CD-44CE-A634-44C0851422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7" y="4492309"/>
            <a:ext cx="805723" cy="708059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02940DE-6E11-49D9-9002-CBC645A7FF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8263" y="4530455"/>
            <a:ext cx="804536" cy="643628"/>
          </a:xfrm>
          <a:prstGeom prst="rect">
            <a:avLst/>
          </a:prstGeom>
          <a:noFill/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FF0E64E-D7A1-4D75-AE15-9D4B1456EB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3" y="5400968"/>
            <a:ext cx="804743" cy="707197"/>
          </a:xfrm>
          <a:prstGeom prst="rect">
            <a:avLst/>
          </a:prstGeom>
          <a:noFill/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EBF5AB-9B8C-4A10-94E4-B0FC77D35D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195" y="5410310"/>
            <a:ext cx="732592" cy="643793"/>
          </a:xfrm>
          <a:prstGeom prst="rect">
            <a:avLst/>
          </a:prstGeom>
          <a:noFill/>
        </p:spPr>
      </p:pic>
      <p:sp>
        <p:nvSpPr>
          <p:cNvPr id="41" name="Snip Diagonal Corner Rectangle 3">
            <a:extLst>
              <a:ext uri="{FF2B5EF4-FFF2-40B4-BE49-F238E27FC236}">
                <a16:creationId xmlns:a16="http://schemas.microsoft.com/office/drawing/2014/main" id="{14153E20-0D37-4DD2-B27A-82E0F01AFBCC}"/>
              </a:ext>
            </a:extLst>
          </p:cNvPr>
          <p:cNvSpPr/>
          <p:nvPr/>
        </p:nvSpPr>
        <p:spPr>
          <a:xfrm>
            <a:off x="832636" y="685988"/>
            <a:ext cx="10526728" cy="1604597"/>
          </a:xfrm>
          <a:prstGeom prst="roundRect">
            <a:avLst>
              <a:gd name="adj" fmla="val 10326"/>
            </a:avLst>
          </a:prstGeom>
          <a:solidFill>
            <a:sysClr val="window" lastClr="FFFFFF">
              <a:alpha val="70000"/>
            </a:sysClr>
          </a:solidFill>
          <a:ln w="381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 defTabSz="914354"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Câu 5: Lễ hội nào của nước ta được UNESCO công nhận là Di sản văn hóa phi vật thể?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2C91506-D103-4624-B0E3-9829298E41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r="18599"/>
          <a:stretch/>
        </p:blipFill>
        <p:spPr>
          <a:xfrm flipH="1">
            <a:off x="642574" y="2233481"/>
            <a:ext cx="1357032" cy="21471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26E47FB2-FFC2-3E97-B1A3-047AB85E78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353800" y="6172200"/>
            <a:ext cx="591363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4" presetClass="pat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0.72591 0.00834 " pathEditMode="relative" rAng="0" ptsTypes="AA">
                                      <p:cBhvr additive="base">
                                        <p:cTn id="94" dur="3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9" y="417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3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4" grpId="0" animBg="1"/>
      <p:bldP spid="35" grpId="0" animBg="1"/>
      <p:bldP spid="36" grpId="0" animBg="1"/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7680" y="853440"/>
            <a:ext cx="6504901" cy="4820765"/>
            <a:chOff x="4815790" y="1162774"/>
            <a:chExt cx="5986791" cy="451143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392107" y="2264327"/>
              <a:ext cx="5097517" cy="28514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4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Em đã được tham gia lễ hội nào chưa? Lễ hội đó có những gì?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577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815790" y="1162774"/>
            <a:ext cx="5986791" cy="4511431"/>
            <a:chOff x="4815790" y="1162774"/>
            <a:chExt cx="5986791" cy="45114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15790" y="1162774"/>
              <a:ext cx="5986791" cy="451143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5399450" y="2141216"/>
              <a:ext cx="5097517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vi-VN" sz="3600" b="1" i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chuẩn bị tiết mục tái hiện một hoạt động trong lễ hội truyền thống ở địa phương</a:t>
              </a:r>
              <a:endParaRPr kumimoji="0" lang="vi-VN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raphic 8">
            <a:extLst>
              <a:ext uri="{FF2B5EF4-FFF2-40B4-BE49-F238E27FC236}">
                <a16:creationId xmlns:a16="http://schemas.microsoft.com/office/drawing/2014/main" id="{1317CB79-41F5-E41D-EA7E-AD2332960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79525" y="1032145"/>
            <a:ext cx="3030479" cy="522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73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9208" r="29305"/>
          <a:stretch/>
        </p:blipFill>
        <p:spPr>
          <a:xfrm>
            <a:off x="4133273" y="797224"/>
            <a:ext cx="3925455" cy="1347333"/>
          </a:xfrm>
          <a:prstGeom prst="rect">
            <a:avLst/>
          </a:prstGeom>
        </p:spPr>
      </p:pic>
      <p:pic>
        <p:nvPicPr>
          <p:cNvPr id="7" name="Graphic 5">
            <a:extLst>
              <a:ext uri="{FF2B5EF4-FFF2-40B4-BE49-F238E27FC236}">
                <a16:creationId xmlns:a16="http://schemas.microsoft.com/office/drawing/2014/main" id="{6FA4BF41-4099-D0F9-9632-ADEF7162C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828099" y="3844984"/>
            <a:ext cx="4534950" cy="2495066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65B4A42F-422E-7208-788D-F410CC4E7120}"/>
              </a:ext>
            </a:extLst>
          </p:cNvPr>
          <p:cNvSpPr/>
          <p:nvPr/>
        </p:nvSpPr>
        <p:spPr>
          <a:xfrm>
            <a:off x="2016416" y="2468999"/>
            <a:ext cx="8159167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7">
            <a:extLst>
              <a:ext uri="{FF2B5EF4-FFF2-40B4-BE49-F238E27FC236}">
                <a16:creationId xmlns:a16="http://schemas.microsoft.com/office/drawing/2014/main" id="{57C2345C-88CD-B503-6872-1D94D1C3CF3A}"/>
              </a:ext>
            </a:extLst>
          </p:cNvPr>
          <p:cNvSpPr/>
          <p:nvPr/>
        </p:nvSpPr>
        <p:spPr>
          <a:xfrm>
            <a:off x="5710698" y="4204941"/>
            <a:ext cx="5427353" cy="907635"/>
          </a:xfrm>
          <a:prstGeom prst="roundRect">
            <a:avLst>
              <a:gd name="adj" fmla="val 33903"/>
            </a:avLst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4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04" y="497552"/>
            <a:ext cx="9498391" cy="23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1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0472" y="2916676"/>
            <a:ext cx="6516634" cy="4344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11F68E-F742-0367-0E8A-9A3D612A5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39" y="1493519"/>
            <a:ext cx="9383500" cy="20422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683D12-D58C-8CB8-E9D6-F802373B590F}"/>
              </a:ext>
            </a:extLst>
          </p:cNvPr>
          <p:cNvSpPr/>
          <p:nvPr/>
        </p:nvSpPr>
        <p:spPr>
          <a:xfrm>
            <a:off x="5432857" y="421977"/>
            <a:ext cx="2187143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44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4400" i="1" dirty="0">
                <a:latin typeface="Cambria" panose="02040503050406030204" pitchFamily="18" charset="0"/>
                <a:ea typeface="Cambria" panose="02040503050406030204" pitchFamily="18" charset="0"/>
              </a:rPr>
              <a:t> 25</a:t>
            </a:r>
            <a:endParaRPr lang="vi-VN" sz="44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2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83" y="2934260"/>
            <a:ext cx="6516634" cy="4344423"/>
          </a:xfrm>
          <a:prstGeom prst="rect">
            <a:avLst/>
          </a:prstGeom>
        </p:spPr>
      </p:pic>
      <p:pic>
        <p:nvPicPr>
          <p:cNvPr id="3" name="Picture 2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9F8FF277-46FC-3EBD-A543-F29062265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924" y="701040"/>
            <a:ext cx="7971713" cy="270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0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4" y="1623060"/>
            <a:ext cx="5664516" cy="414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913120" y="1758442"/>
            <a:ext cx="5633558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4000" b="1" i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1: </a:t>
            </a:r>
            <a:r>
              <a:rPr lang="vi-VN" sz="4000" i="1" dirty="0">
                <a:latin typeface="Cambria" panose="02040503050406030204" pitchFamily="18" charset="0"/>
                <a:ea typeface="Cambria" panose="02040503050406030204" pitchFamily="18" charset="0"/>
              </a:rPr>
              <a:t>Tìm hiểu về lễ hội truyền thống ở địa phương.</a:t>
            </a:r>
          </a:p>
        </p:txBody>
      </p:sp>
    </p:spTree>
    <p:extLst>
      <p:ext uri="{BB962C8B-B14F-4D97-AF65-F5344CB8AC3E}">
        <p14:creationId xmlns:p14="http://schemas.microsoft.com/office/powerpoint/2010/main" val="414590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86992" y="176342"/>
            <a:ext cx="8692896" cy="1185097"/>
            <a:chOff x="926592" y="4523231"/>
            <a:chExt cx="4082977" cy="735757"/>
          </a:xfrm>
        </p:grpSpPr>
        <p:sp>
          <p:nvSpPr>
            <p:cNvPr id="13" name="Rounded Rectangle 12"/>
            <p:cNvSpPr/>
            <p:nvPr/>
          </p:nvSpPr>
          <p:spPr>
            <a:xfrm>
              <a:off x="926592" y="4523231"/>
              <a:ext cx="4082977" cy="735757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926592" y="4588307"/>
              <a:ext cx="4082977" cy="6687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về một lễ hội truyền thống ở địa phương mà em biết hoặc từng tham gia:</a:t>
              </a:r>
              <a:endParaRPr lang="vi-VN" sz="3200" b="1" i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E901253-935B-0CB2-A11B-33F49F2C14B4}"/>
              </a:ext>
            </a:extLst>
          </p:cNvPr>
          <p:cNvSpPr/>
          <p:nvPr/>
        </p:nvSpPr>
        <p:spPr>
          <a:xfrm>
            <a:off x="844601" y="2296922"/>
            <a:ext cx="4438599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Tên, địa điểm và thời gian tổ chức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trong lễ hội.</a:t>
            </a:r>
          </a:p>
          <a:p>
            <a:pPr algn="just"/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+ …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41A1035-7760-CB33-5E7F-2E74A6FE9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0227" y="2121535"/>
            <a:ext cx="568642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5C49B2-F870-E211-DE5D-28FAEC3C5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019" y="2304528"/>
            <a:ext cx="7901962" cy="40864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094" y="774299"/>
            <a:ext cx="9461812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0C412E-976B-E110-46DC-648564159B5F}"/>
              </a:ext>
            </a:extLst>
          </p:cNvPr>
          <p:cNvSpPr/>
          <p:nvPr/>
        </p:nvSpPr>
        <p:spPr>
          <a:xfrm>
            <a:off x="1098601" y="701802"/>
            <a:ext cx="9884359" cy="55092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400" b="1" i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Tên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hội đền Hai Bà Trưng (huyện Mê Linh, Hà Nội)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Địa điểm: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Đền thờ Hai Bà Trưng, thôn Hạ Lôi, xã Mê Linh, huyện Mê Linh, thành phố Hà Nội.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Thời gian: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tổ chức vào ngày mùng 6 đến hết mùng 8 tháng giêng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Các hoạt động diễn ra của lễ hội: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Lễ rước kiệu, tế lễ theo nghi thức truyền thống, Chương trình nghệ thuật” Âm vang Mê Linh”.</a:t>
            </a:r>
          </a:p>
          <a:p>
            <a:pPr algn="just"/>
            <a:r>
              <a:rPr lang="vi-VN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+ Ý nghĩa của lễ hội:</a:t>
            </a:r>
            <a:r>
              <a:rPr lang="en-US" sz="28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i="1" dirty="0">
                <a:latin typeface="Cambria" panose="02040503050406030204" pitchFamily="18" charset="0"/>
                <a:ea typeface="Cambria" panose="02040503050406030204" pitchFamily="18" charset="0"/>
              </a:rPr>
              <a:t>Để tôn vinh tinh thần đấu tranh quật cường, ý chí anh hùng của Hai Bà Trưng đồng thời cũng thể hiện ý chí anh hùng của người phụ nữ Việt Nam. Khơi dậy niềm tự hào dân tộc và khối đoàn kết cộng đồng.</a:t>
            </a:r>
          </a:p>
        </p:txBody>
      </p:sp>
    </p:spTree>
    <p:extLst>
      <p:ext uri="{BB962C8B-B14F-4D97-AF65-F5344CB8AC3E}">
        <p14:creationId xmlns:p14="http://schemas.microsoft.com/office/powerpoint/2010/main" val="276970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E3E9882-8FBC-B3C1-D5C5-88D10E1C1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4" y="1663700"/>
            <a:ext cx="5373139" cy="39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9AD058-16C0-D2A6-30AE-2ED221C539FA}"/>
              </a:ext>
            </a:extLst>
          </p:cNvPr>
          <p:cNvSpPr/>
          <p:nvPr/>
        </p:nvSpPr>
        <p:spPr>
          <a:xfrm>
            <a:off x="5638800" y="2012442"/>
            <a:ext cx="6004560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lvl="0" algn="ctr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2: 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 kế h</a:t>
            </a:r>
            <a:r>
              <a:rPr lang="en-US" sz="40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oạ</a:t>
            </a: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 tham gia lễ hội truyền thống ở địa phương.</a:t>
            </a:r>
            <a:endParaRPr kumimoji="0" lang="vi-VN" sz="400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2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590</Words>
  <Application>Microsoft Office PowerPoint</Application>
  <PresentationFormat>Widescreen</PresentationFormat>
  <Paragraphs>52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Calibri</vt:lpstr>
      <vt:lpstr>Calibri Light</vt:lpstr>
      <vt:lpstr>Cambria</vt:lpstr>
      <vt:lpstr>Times New Roman</vt:lpstr>
      <vt:lpstr>Office Theme</vt:lpstr>
      <vt:lpstr>Custom Design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87</cp:revision>
  <dcterms:created xsi:type="dcterms:W3CDTF">2024-10-11T14:48:55Z</dcterms:created>
  <dcterms:modified xsi:type="dcterms:W3CDTF">2026-02-03T04:29:52Z</dcterms:modified>
</cp:coreProperties>
</file>