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1"/>
    <p:sldMasterId id="2147483780" r:id="rId2"/>
  </p:sldMasterIdLst>
  <p:notesMasterIdLst>
    <p:notesMasterId r:id="rId12"/>
  </p:notesMasterIdLst>
  <p:sldIdLst>
    <p:sldId id="381" r:id="rId3"/>
    <p:sldId id="391" r:id="rId4"/>
    <p:sldId id="311" r:id="rId5"/>
    <p:sldId id="2641" r:id="rId6"/>
    <p:sldId id="342" r:id="rId7"/>
    <p:sldId id="394" r:id="rId8"/>
    <p:sldId id="2642" r:id="rId9"/>
    <p:sldId id="516" r:id="rId10"/>
    <p:sldId id="524" r:id="rId11"/>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am Thach" initials="PT" lastIdx="4" clrIdx="0">
    <p:extLst>
      <p:ext uri="{19B8F6BF-5375-455C-9EA6-DF929625EA0E}">
        <p15:presenceInfo xmlns:p15="http://schemas.microsoft.com/office/powerpoint/2012/main" userId="d28fc4ccf3b2ba5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66"/>
    <a:srgbClr val="FFFF99"/>
    <a:srgbClr val="66FFCC"/>
    <a:srgbClr val="FFCC99"/>
    <a:srgbClr val="92D4F2"/>
    <a:srgbClr val="F8638E"/>
    <a:srgbClr val="5B9BD5"/>
    <a:srgbClr val="99FF99"/>
    <a:srgbClr val="9966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47" autoAdjust="0"/>
    <p:restoredTop sz="93307" autoAdjust="0"/>
  </p:normalViewPr>
  <p:slideViewPr>
    <p:cSldViewPr>
      <p:cViewPr varScale="1">
        <p:scale>
          <a:sx n="83" d="100"/>
          <a:sy n="83" d="100"/>
        </p:scale>
        <p:origin x="828" y="72"/>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commentAuthors" Target="commentAuthor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字魂59号-创粗黑" panose="00000500000000000000" pitchFamily="2" charset="-122"/>
                <a:ea typeface="字魂59号-创粗黑" panose="00000500000000000000" pitchFamily="2" charset="-122"/>
              </a:defRPr>
            </a:lvl1pPr>
          </a:lstStyle>
          <a:p>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字魂59号-创粗黑" panose="00000500000000000000" pitchFamily="2" charset="-122"/>
                <a:ea typeface="字魂59号-创粗黑" panose="00000500000000000000" pitchFamily="2" charset="-122"/>
              </a:defRPr>
            </a:lvl1pPr>
          </a:lstStyle>
          <a:p>
            <a:fld id="{801D1CDA-62B6-412E-B163-BA9F3C1D4344}" type="datetimeFigureOut">
              <a:rPr lang="zh-CN" altLang="en-US" smtClean="0"/>
              <a:pPr/>
              <a:t>2026/3/4</a:t>
            </a:fld>
            <a:endParaRPr lang="zh-CN" altLang="en-US" dirty="0"/>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字魂59号-创粗黑" panose="00000500000000000000" pitchFamily="2" charset="-122"/>
                <a:ea typeface="字魂59号-创粗黑" panose="00000500000000000000"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字魂59号-创粗黑" panose="00000500000000000000" pitchFamily="2" charset="-122"/>
                <a:ea typeface="字魂59号-创粗黑" panose="00000500000000000000" pitchFamily="2" charset="-122"/>
              </a:defRPr>
            </a:lvl1pPr>
          </a:lstStyle>
          <a:p>
            <a:fld id="{C5DBB490-566C-467F-B399-51AB5A3EAEFC}" type="slidenum">
              <a:rPr lang="zh-CN" altLang="en-US" smtClean="0"/>
              <a:pPr/>
              <a:t>‹#›</a:t>
            </a:fld>
            <a:endParaRPr lang="zh-CN" altLang="en-US" dirty="0"/>
          </a:p>
        </p:txBody>
      </p:sp>
    </p:spTree>
    <p:extLst>
      <p:ext uri="{BB962C8B-B14F-4D97-AF65-F5344CB8AC3E}">
        <p14:creationId xmlns:p14="http://schemas.microsoft.com/office/powerpoint/2010/main" val="4229340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1pPr>
    <a:lvl2pPr marL="45720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2pPr>
    <a:lvl3pPr marL="91440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3pPr>
    <a:lvl4pPr marL="137160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4pPr>
    <a:lvl5pPr marL="182880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DA493E-E171-4878-A61C-C6DB72222FCD}" type="slidenum">
              <a:rPr kumimoji="0" lang="zh-CN" altLang="en-US" sz="1200" b="0" i="0" u="none" strike="noStrike" kern="1200" cap="none" spc="0" normalizeH="0" baseline="0" noProof="0" smtClean="0">
                <a:ln>
                  <a:noFill/>
                </a:ln>
                <a:solidFill>
                  <a:prstClr val="black"/>
                </a:solidFill>
                <a:effectLst/>
                <a:uLnTx/>
                <a:uFillTx/>
                <a:latin typeface="字魂59号-创粗黑" panose="00000500000000000000" pitchFamily="2" charset="-122"/>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字魂59号-创粗黑" panose="00000500000000000000" pitchFamily="2" charset="-122"/>
              <a:ea typeface="字魂59号-创粗黑" panose="00000500000000000000" pitchFamily="2" charset="-122"/>
              <a:cs typeface="+mn-cs"/>
            </a:endParaRPr>
          </a:p>
        </p:txBody>
      </p:sp>
    </p:spTree>
    <p:extLst>
      <p:ext uri="{BB962C8B-B14F-4D97-AF65-F5344CB8AC3E}">
        <p14:creationId xmlns:p14="http://schemas.microsoft.com/office/powerpoint/2010/main" val="2376217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err="1">
                <a:effectLst/>
                <a:latin typeface="Times New Roman" panose="02020603050405020304" pitchFamily="18" charset="0"/>
                <a:ea typeface="Times New Roman" panose="02020603050405020304" pitchFamily="18" charset="0"/>
              </a:rPr>
              <a:t>Chúng</a:t>
            </a:r>
            <a:r>
              <a:rPr lang="en-US" sz="1800" dirty="0">
                <a:effectLst/>
                <a:latin typeface="Times New Roman" panose="02020603050405020304" pitchFamily="18" charset="0"/>
                <a:ea typeface="Times New Roman" panose="02020603050405020304" pitchFamily="18" charset="0"/>
              </a:rPr>
              <a:t> ta </a:t>
            </a:r>
            <a:r>
              <a:rPr lang="en-US" sz="1800" dirty="0" err="1">
                <a:effectLst/>
                <a:latin typeface="Times New Roman" panose="02020603050405020304" pitchFamily="18" charset="0"/>
                <a:ea typeface="Times New Roman" panose="02020603050405020304" pitchFamily="18" charset="0"/>
              </a:rPr>
              <a:t>vừa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quan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sát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hiện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trạng</a:t>
            </a:r>
            <a:r>
              <a:rPr lang="en-US" sz="1800" dirty="0">
                <a:effectLst/>
                <a:latin typeface="Times New Roman" panose="02020603050405020304" pitchFamily="18" charset="0"/>
                <a:ea typeface="Times New Roman" panose="02020603050405020304" pitchFamily="18" charset="0"/>
              </a:rPr>
              <a:t> ô </a:t>
            </a:r>
            <a:r>
              <a:rPr lang="en-US" sz="1800" dirty="0" err="1">
                <a:effectLst/>
                <a:latin typeface="Times New Roman" panose="02020603050405020304" pitchFamily="18" charset="0"/>
                <a:ea typeface="Times New Roman" panose="02020603050405020304" pitchFamily="18" charset="0"/>
              </a:rPr>
              <a:t>nhiễm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môi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trường</a:t>
            </a:r>
            <a:r>
              <a:rPr lang="en-US" sz="1800" dirty="0">
                <a:effectLst/>
                <a:latin typeface="Times New Roman" panose="02020603050405020304" pitchFamily="18" charset="0"/>
                <a:ea typeface="Times New Roman" panose="02020603050405020304" pitchFamily="18" charset="0"/>
              </a:rPr>
              <a:t> ở </a:t>
            </a:r>
            <a:r>
              <a:rPr lang="en-US" sz="1800" dirty="0" err="1">
                <a:effectLst/>
                <a:latin typeface="Times New Roman" panose="02020603050405020304" pitchFamily="18" charset="0"/>
                <a:ea typeface="Times New Roman" panose="02020603050405020304" pitchFamily="18" charset="0"/>
              </a:rPr>
              <a:t>các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Chỗ</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chúng</a:t>
            </a:r>
            <a:r>
              <a:rPr lang="en-US" sz="1800" dirty="0">
                <a:effectLst/>
                <a:latin typeface="Times New Roman" panose="02020603050405020304" pitchFamily="18" charset="0"/>
                <a:ea typeface="Times New Roman" panose="02020603050405020304" pitchFamily="18" charset="0"/>
              </a:rPr>
              <a:t> ta </a:t>
            </a:r>
            <a:r>
              <a:rPr lang="en-US" sz="1800" dirty="0" err="1">
                <a:effectLst/>
                <a:latin typeface="Times New Roman" panose="02020603050405020304" pitchFamily="18" charset="0"/>
                <a:ea typeface="Times New Roman" panose="02020603050405020304" pitchFamily="18" charset="0"/>
              </a:rPr>
              <a:t>sinh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sống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môi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trường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cũng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bị</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động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xấu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Chúng</a:t>
            </a:r>
            <a:r>
              <a:rPr lang="en-US" sz="1800" dirty="0">
                <a:effectLst/>
                <a:latin typeface="Times New Roman" panose="02020603050405020304" pitchFamily="18" charset="0"/>
                <a:ea typeface="Times New Roman" panose="02020603050405020304" pitchFamily="18" charset="0"/>
              </a:rPr>
              <a:t> ta </a:t>
            </a:r>
            <a:r>
              <a:rPr lang="en-US" sz="1800" dirty="0" err="1">
                <a:effectLst/>
                <a:latin typeface="Times New Roman" panose="02020603050405020304" pitchFamily="18" charset="0"/>
                <a:ea typeface="Times New Roman" panose="02020603050405020304" pitchFamily="18" charset="0"/>
              </a:rPr>
              <a:t>hãy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cùng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nhau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tìm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hiểu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hiện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trạng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môi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trường</a:t>
            </a:r>
            <a:r>
              <a:rPr lang="en-US" sz="1800" dirty="0">
                <a:effectLst/>
                <a:latin typeface="Times New Roman" panose="02020603050405020304" pitchFamily="18" charset="0"/>
                <a:ea typeface="Times New Roman" panose="02020603050405020304" pitchFamily="18" charset="0"/>
              </a:rPr>
              <a:t> ở </a:t>
            </a:r>
            <a:r>
              <a:rPr lang="en-US" sz="1800" dirty="0" err="1">
                <a:effectLst/>
                <a:latin typeface="Times New Roman" panose="02020603050405020304" pitchFamily="18" charset="0"/>
                <a:ea typeface="Times New Roman" panose="02020603050405020304" pitchFamily="18" charset="0"/>
              </a:rPr>
              <a:t>quê</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mình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như</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thế</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nào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nhé</a:t>
            </a:r>
            <a:r>
              <a:rPr lang="en-US" sz="1800" dirty="0">
                <a:effectLst/>
                <a:latin typeface="Times New Roman" panose="02020603050405020304" pitchFamily="18" charset="0"/>
                <a:ea typeface="Times New Roman" panose="02020603050405020304" pitchFamily="18" charset="0"/>
              </a:rPr>
              <a:t>!</a:t>
            </a:r>
            <a:endParaRPr lang="en-US" dirty="0"/>
          </a:p>
        </p:txBody>
      </p:sp>
      <p:sp>
        <p:nvSpPr>
          <p:cNvPr id="4" name="Slide Number Placeholder 3"/>
          <p:cNvSpPr>
            <a:spLocks noGrp="1"/>
          </p:cNvSpPr>
          <p:nvPr>
            <p:ph type="sldNum" sz="quarter" idx="5"/>
          </p:nvPr>
        </p:nvSpPr>
        <p:spPr/>
        <p:txBody>
          <a:bodyPr/>
          <a:lstStyle/>
          <a:p>
            <a:fld id="{C5DBB490-566C-467F-B399-51AB5A3EAEFC}" type="slidenum">
              <a:rPr lang="zh-CN" altLang="en-US" smtClean="0"/>
              <a:pPr/>
              <a:t>3</a:t>
            </a:fld>
            <a:endParaRPr lang="zh-CN" altLang="en-US" dirty="0"/>
          </a:p>
        </p:txBody>
      </p:sp>
    </p:spTree>
    <p:extLst>
      <p:ext uri="{BB962C8B-B14F-4D97-AF65-F5344CB8AC3E}">
        <p14:creationId xmlns:p14="http://schemas.microsoft.com/office/powerpoint/2010/main" val="4015070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DA493E-E171-4878-A61C-C6DB72222FCD}" type="slidenum">
              <a:rPr kumimoji="0" lang="zh-CN" altLang="en-US" sz="1200" b="0" i="0" u="none" strike="noStrike" kern="1200" cap="none" spc="0" normalizeH="0" baseline="0" noProof="0" smtClean="0">
                <a:ln>
                  <a:noFill/>
                </a:ln>
                <a:solidFill>
                  <a:prstClr val="black"/>
                </a:solidFill>
                <a:effectLst/>
                <a:uLnTx/>
                <a:uFillTx/>
                <a:latin typeface="字魂59号-创粗黑" panose="00000500000000000000" pitchFamily="2" charset="-122"/>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字魂59号-创粗黑" panose="00000500000000000000" pitchFamily="2" charset="-122"/>
              <a:ea typeface="字魂59号-创粗黑" panose="00000500000000000000" pitchFamily="2" charset="-122"/>
              <a:cs typeface="+mn-cs"/>
            </a:endParaRPr>
          </a:p>
        </p:txBody>
      </p:sp>
    </p:spTree>
    <p:extLst>
      <p:ext uri="{BB962C8B-B14F-4D97-AF65-F5344CB8AC3E}">
        <p14:creationId xmlns:p14="http://schemas.microsoft.com/office/powerpoint/2010/main" val="2597667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DA493E-E171-4878-A61C-C6DB72222FCD}" type="slidenum">
              <a:rPr kumimoji="0" lang="zh-CN" altLang="en-US" sz="1200" b="0" i="0" u="none" strike="noStrike" kern="1200" cap="none" spc="0" normalizeH="0" baseline="0" noProof="0" smtClean="0">
                <a:ln>
                  <a:noFill/>
                </a:ln>
                <a:solidFill>
                  <a:prstClr val="black"/>
                </a:solidFill>
                <a:effectLst/>
                <a:uLnTx/>
                <a:uFillTx/>
                <a:latin typeface="字魂59号-创粗黑" panose="00000500000000000000" pitchFamily="2" charset="-122"/>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字魂59号-创粗黑" panose="00000500000000000000" pitchFamily="2" charset="-122"/>
              <a:ea typeface="字魂59号-创粗黑" panose="00000500000000000000" pitchFamily="2" charset="-122"/>
              <a:cs typeface="+mn-cs"/>
            </a:endParaRPr>
          </a:p>
        </p:txBody>
      </p:sp>
    </p:spTree>
    <p:extLst>
      <p:ext uri="{BB962C8B-B14F-4D97-AF65-F5344CB8AC3E}">
        <p14:creationId xmlns:p14="http://schemas.microsoft.com/office/powerpoint/2010/main" val="1054912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BB490-566C-467F-B399-51AB5A3EAEFC}"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3349982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BB490-566C-467F-B399-51AB5A3EAEFC}"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835703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5E46E-BF9D-FEEB-83BD-EB33F3DB8F3A}"/>
              </a:ext>
            </a:extLst>
          </p:cNvPr>
          <p:cNvSpPr>
            <a:spLocks noGrp="1"/>
          </p:cNvSpPr>
          <p:nvPr>
            <p:ph type="ctrTitle"/>
          </p:nvPr>
        </p:nvSpPr>
        <p:spPr>
          <a:xfrm>
            <a:off x="1143000" y="841375"/>
            <a:ext cx="6858000" cy="17907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4343C6-0E2D-27FA-0E74-1BD1B643D413}"/>
              </a:ext>
            </a:extLst>
          </p:cNvPr>
          <p:cNvSpPr>
            <a:spLocks noGrp="1"/>
          </p:cNvSpPr>
          <p:nvPr>
            <p:ph type="subTitle" idx="1"/>
          </p:nvPr>
        </p:nvSpPr>
        <p:spPr>
          <a:xfrm>
            <a:off x="1143000" y="2701925"/>
            <a:ext cx="6858000" cy="1241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EBA472B-74EC-7629-13A4-A272A90F4AA3}"/>
              </a:ext>
            </a:extLst>
          </p:cNvPr>
          <p:cNvSpPr>
            <a:spLocks noGrp="1"/>
          </p:cNvSpPr>
          <p:nvPr>
            <p:ph type="dt" sz="half" idx="10"/>
          </p:nvPr>
        </p:nvSpPr>
        <p:spPr>
          <a:xfrm>
            <a:off x="628650" y="4767263"/>
            <a:ext cx="2057400" cy="274637"/>
          </a:xfrm>
          <a:prstGeom prst="rect">
            <a:avLst/>
          </a:prstGeom>
        </p:spPr>
        <p:txBody>
          <a:bodyPr/>
          <a:lstStyle/>
          <a:p>
            <a:fld id="{A07C94C5-7ECD-42C2-9D86-27D040CCA3AB}" type="datetimeFigureOut">
              <a:rPr lang="en-US" smtClean="0"/>
              <a:t>03/04/2026</a:t>
            </a:fld>
            <a:endParaRPr lang="en-US"/>
          </a:p>
        </p:txBody>
      </p:sp>
      <p:sp>
        <p:nvSpPr>
          <p:cNvPr id="5" name="Footer Placeholder 4">
            <a:extLst>
              <a:ext uri="{FF2B5EF4-FFF2-40B4-BE49-F238E27FC236}">
                <a16:creationId xmlns:a16="http://schemas.microsoft.com/office/drawing/2014/main" id="{059792E3-0802-A9C5-E2CB-D8B00E1C94BF}"/>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70DDAB5-F90D-BF3E-2F0E-64DC72B50C65}"/>
              </a:ext>
            </a:extLst>
          </p:cNvPr>
          <p:cNvSpPr>
            <a:spLocks noGrp="1"/>
          </p:cNvSpPr>
          <p:nvPr>
            <p:ph type="sldNum" sz="quarter" idx="12"/>
          </p:nvPr>
        </p:nvSpPr>
        <p:spPr>
          <a:xfrm>
            <a:off x="6457950" y="4767263"/>
            <a:ext cx="2057400" cy="274637"/>
          </a:xfrm>
          <a:prstGeom prst="rect">
            <a:avLst/>
          </a:prstGeom>
        </p:spPr>
        <p:txBody>
          <a:bodyPr/>
          <a:lstStyle/>
          <a:p>
            <a:fld id="{077BB1D4-894A-44E9-8B45-BB17AAF19F2C}" type="slidenum">
              <a:rPr lang="en-US" smtClean="0"/>
              <a:t>‹#›</a:t>
            </a:fld>
            <a:endParaRPr lang="en-US"/>
          </a:p>
        </p:txBody>
      </p:sp>
    </p:spTree>
    <p:extLst>
      <p:ext uri="{BB962C8B-B14F-4D97-AF65-F5344CB8AC3E}">
        <p14:creationId xmlns:p14="http://schemas.microsoft.com/office/powerpoint/2010/main" val="2234386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CD841-E56F-0D10-44F2-366683C59188}"/>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03A382-1DA0-6E33-FCAE-292E35C30F2E}"/>
              </a:ext>
            </a:extLst>
          </p:cNvPr>
          <p:cNvSpPr>
            <a:spLocks noGrp="1"/>
          </p:cNvSpPr>
          <p:nvPr>
            <p:ph type="body" orient="vert" idx="1"/>
          </p:nvPr>
        </p:nvSpPr>
        <p:spPr>
          <a:xfrm>
            <a:off x="628650" y="1370013"/>
            <a:ext cx="7886700" cy="326231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1CA4B2-2AAD-8120-F171-4664C752237B}"/>
              </a:ext>
            </a:extLst>
          </p:cNvPr>
          <p:cNvSpPr>
            <a:spLocks noGrp="1"/>
          </p:cNvSpPr>
          <p:nvPr>
            <p:ph type="dt" sz="half" idx="10"/>
          </p:nvPr>
        </p:nvSpPr>
        <p:spPr>
          <a:xfrm>
            <a:off x="628650" y="4767263"/>
            <a:ext cx="2057400" cy="274637"/>
          </a:xfrm>
          <a:prstGeom prst="rect">
            <a:avLst/>
          </a:prstGeom>
        </p:spPr>
        <p:txBody>
          <a:bodyPr/>
          <a:lstStyle/>
          <a:p>
            <a:fld id="{A07C94C5-7ECD-42C2-9D86-27D040CCA3AB}" type="datetimeFigureOut">
              <a:rPr lang="en-US" smtClean="0"/>
              <a:t>03/04/2026</a:t>
            </a:fld>
            <a:endParaRPr lang="en-US"/>
          </a:p>
        </p:txBody>
      </p:sp>
      <p:sp>
        <p:nvSpPr>
          <p:cNvPr id="5" name="Footer Placeholder 4">
            <a:extLst>
              <a:ext uri="{FF2B5EF4-FFF2-40B4-BE49-F238E27FC236}">
                <a16:creationId xmlns:a16="http://schemas.microsoft.com/office/drawing/2014/main" id="{CA3B22A6-338E-8EBC-738E-1757F8E8F75F}"/>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D490CFE-EFC6-674C-B5D5-768F984E5F40}"/>
              </a:ext>
            </a:extLst>
          </p:cNvPr>
          <p:cNvSpPr>
            <a:spLocks noGrp="1"/>
          </p:cNvSpPr>
          <p:nvPr>
            <p:ph type="sldNum" sz="quarter" idx="12"/>
          </p:nvPr>
        </p:nvSpPr>
        <p:spPr>
          <a:xfrm>
            <a:off x="6457950" y="4767263"/>
            <a:ext cx="2057400" cy="274637"/>
          </a:xfrm>
          <a:prstGeom prst="rect">
            <a:avLst/>
          </a:prstGeom>
        </p:spPr>
        <p:txBody>
          <a:bodyPr/>
          <a:lstStyle/>
          <a:p>
            <a:fld id="{077BB1D4-894A-44E9-8B45-BB17AAF19F2C}" type="slidenum">
              <a:rPr lang="en-US" smtClean="0"/>
              <a:t>‹#›</a:t>
            </a:fld>
            <a:endParaRPr lang="en-US"/>
          </a:p>
        </p:txBody>
      </p:sp>
    </p:spTree>
    <p:extLst>
      <p:ext uri="{BB962C8B-B14F-4D97-AF65-F5344CB8AC3E}">
        <p14:creationId xmlns:p14="http://schemas.microsoft.com/office/powerpoint/2010/main" val="2313084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EB0CBD-11C9-CA69-4D60-4C259C6F49D4}"/>
              </a:ext>
            </a:extLst>
          </p:cNvPr>
          <p:cNvSpPr>
            <a:spLocks noGrp="1"/>
          </p:cNvSpPr>
          <p:nvPr>
            <p:ph type="title" orient="vert"/>
          </p:nvPr>
        </p:nvSpPr>
        <p:spPr>
          <a:xfrm>
            <a:off x="6543675" y="274638"/>
            <a:ext cx="1971675" cy="4357687"/>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BDF535-629F-039F-E1A6-3889095E4BD2}"/>
              </a:ext>
            </a:extLst>
          </p:cNvPr>
          <p:cNvSpPr>
            <a:spLocks noGrp="1"/>
          </p:cNvSpPr>
          <p:nvPr>
            <p:ph type="body" orient="vert" idx="1"/>
          </p:nvPr>
        </p:nvSpPr>
        <p:spPr>
          <a:xfrm>
            <a:off x="628650" y="274638"/>
            <a:ext cx="5762625" cy="435768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FA15C8-A777-AFFE-F5D0-48E35A7A64C5}"/>
              </a:ext>
            </a:extLst>
          </p:cNvPr>
          <p:cNvSpPr>
            <a:spLocks noGrp="1"/>
          </p:cNvSpPr>
          <p:nvPr>
            <p:ph type="dt" sz="half" idx="10"/>
          </p:nvPr>
        </p:nvSpPr>
        <p:spPr>
          <a:xfrm>
            <a:off x="628650" y="4767263"/>
            <a:ext cx="2057400" cy="274637"/>
          </a:xfrm>
          <a:prstGeom prst="rect">
            <a:avLst/>
          </a:prstGeom>
        </p:spPr>
        <p:txBody>
          <a:bodyPr/>
          <a:lstStyle/>
          <a:p>
            <a:fld id="{A07C94C5-7ECD-42C2-9D86-27D040CCA3AB}" type="datetimeFigureOut">
              <a:rPr lang="en-US" smtClean="0"/>
              <a:t>03/04/2026</a:t>
            </a:fld>
            <a:endParaRPr lang="en-US"/>
          </a:p>
        </p:txBody>
      </p:sp>
      <p:sp>
        <p:nvSpPr>
          <p:cNvPr id="5" name="Footer Placeholder 4">
            <a:extLst>
              <a:ext uri="{FF2B5EF4-FFF2-40B4-BE49-F238E27FC236}">
                <a16:creationId xmlns:a16="http://schemas.microsoft.com/office/drawing/2014/main" id="{C79E7533-F2C9-EDC8-5B33-E92B24C4A3B2}"/>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DED0B2E-3F7A-31CD-F488-307F185D85C0}"/>
              </a:ext>
            </a:extLst>
          </p:cNvPr>
          <p:cNvSpPr>
            <a:spLocks noGrp="1"/>
          </p:cNvSpPr>
          <p:nvPr>
            <p:ph type="sldNum" sz="quarter" idx="12"/>
          </p:nvPr>
        </p:nvSpPr>
        <p:spPr>
          <a:xfrm>
            <a:off x="6457950" y="4767263"/>
            <a:ext cx="2057400" cy="274637"/>
          </a:xfrm>
          <a:prstGeom prst="rect">
            <a:avLst/>
          </a:prstGeom>
        </p:spPr>
        <p:txBody>
          <a:bodyPr/>
          <a:lstStyle/>
          <a:p>
            <a:fld id="{077BB1D4-894A-44E9-8B45-BB17AAF19F2C}" type="slidenum">
              <a:rPr lang="en-US" smtClean="0"/>
              <a:t>‹#›</a:t>
            </a:fld>
            <a:endParaRPr lang="en-US"/>
          </a:p>
        </p:txBody>
      </p:sp>
    </p:spTree>
    <p:extLst>
      <p:ext uri="{BB962C8B-B14F-4D97-AF65-F5344CB8AC3E}">
        <p14:creationId xmlns:p14="http://schemas.microsoft.com/office/powerpoint/2010/main" val="3172939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9404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2BEC7-7250-9A10-B94C-57BBAEECF1AE}"/>
              </a:ext>
            </a:extLst>
          </p:cNvPr>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5AD1463-2E62-1BCC-A034-A750841DE6B7}"/>
              </a:ext>
            </a:extLst>
          </p:cNvPr>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2DC1332-B405-E3AD-50EC-DD775AA1133D}"/>
              </a:ext>
            </a:extLst>
          </p:cNvPr>
          <p:cNvSpPr>
            <a:spLocks noGrp="1"/>
          </p:cNvSpPr>
          <p:nvPr>
            <p:ph type="dt" sz="half" idx="10"/>
          </p:nvPr>
        </p:nvSpPr>
        <p:spPr>
          <a:xfrm>
            <a:off x="628650" y="4767263"/>
            <a:ext cx="2057400" cy="273844"/>
          </a:xfrm>
          <a:prstGeom prst="rect">
            <a:avLst/>
          </a:prstGeom>
        </p:spPr>
        <p:txBody>
          <a:bodyPr/>
          <a:lstStyle/>
          <a:p>
            <a:fld id="{4197ECA6-45AA-4055-934D-44381CA2866F}" type="datetimeFigureOut">
              <a:rPr lang="en-US" smtClean="0"/>
              <a:t>03/04/2026</a:t>
            </a:fld>
            <a:endParaRPr lang="en-US"/>
          </a:p>
        </p:txBody>
      </p:sp>
      <p:sp>
        <p:nvSpPr>
          <p:cNvPr id="5" name="Footer Placeholder 4">
            <a:extLst>
              <a:ext uri="{FF2B5EF4-FFF2-40B4-BE49-F238E27FC236}">
                <a16:creationId xmlns:a16="http://schemas.microsoft.com/office/drawing/2014/main" id="{D2A866B0-5330-D608-22AC-45E8E11E9458}"/>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76B5532-2548-59B3-310B-AA6E6DD61C30}"/>
              </a:ext>
            </a:extLst>
          </p:cNvPr>
          <p:cNvSpPr>
            <a:spLocks noGrp="1"/>
          </p:cNvSpPr>
          <p:nvPr>
            <p:ph type="sldNum" sz="quarter" idx="12"/>
          </p:nvPr>
        </p:nvSpPr>
        <p:spPr>
          <a:xfrm>
            <a:off x="6457950" y="4767263"/>
            <a:ext cx="2057400" cy="273844"/>
          </a:xfrm>
          <a:prstGeom prst="rect">
            <a:avLst/>
          </a:prstGeom>
        </p:spPr>
        <p:txBody>
          <a:bodyPr/>
          <a:lstStyle/>
          <a:p>
            <a:fld id="{735559CC-0BC9-4BD0-9C13-FF2B19A81587}" type="slidenum">
              <a:rPr lang="en-US" smtClean="0"/>
              <a:t>‹#›</a:t>
            </a:fld>
            <a:endParaRPr lang="en-US"/>
          </a:p>
        </p:txBody>
      </p:sp>
    </p:spTree>
    <p:extLst>
      <p:ext uri="{BB962C8B-B14F-4D97-AF65-F5344CB8AC3E}">
        <p14:creationId xmlns:p14="http://schemas.microsoft.com/office/powerpoint/2010/main" val="4527570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73013-E275-82F6-8EF6-30FFB34B9842}"/>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3CE01B6-B9FE-BA5D-EFB3-B8A018C67FD2}"/>
              </a:ext>
            </a:extLst>
          </p:cNvPr>
          <p:cNvSpPr>
            <a:spLocks noGrp="1"/>
          </p:cNvSpPr>
          <p:nvPr>
            <p:ph idx="1"/>
          </p:nvPr>
        </p:nvSpPr>
        <p:spPr>
          <a:xfrm>
            <a:off x="628650" y="1369219"/>
            <a:ext cx="78867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3C1AF2-FB6E-CA50-5D59-C7828A92004B}"/>
              </a:ext>
            </a:extLst>
          </p:cNvPr>
          <p:cNvSpPr>
            <a:spLocks noGrp="1"/>
          </p:cNvSpPr>
          <p:nvPr>
            <p:ph type="dt" sz="half" idx="10"/>
          </p:nvPr>
        </p:nvSpPr>
        <p:spPr>
          <a:xfrm>
            <a:off x="628650" y="4767263"/>
            <a:ext cx="2057400" cy="273844"/>
          </a:xfrm>
          <a:prstGeom prst="rect">
            <a:avLst/>
          </a:prstGeom>
        </p:spPr>
        <p:txBody>
          <a:bodyPr/>
          <a:lstStyle/>
          <a:p>
            <a:fld id="{4197ECA6-45AA-4055-934D-44381CA2866F}" type="datetimeFigureOut">
              <a:rPr lang="en-US" smtClean="0"/>
              <a:t>03/04/2026</a:t>
            </a:fld>
            <a:endParaRPr lang="en-US"/>
          </a:p>
        </p:txBody>
      </p:sp>
      <p:sp>
        <p:nvSpPr>
          <p:cNvPr id="5" name="Footer Placeholder 4">
            <a:extLst>
              <a:ext uri="{FF2B5EF4-FFF2-40B4-BE49-F238E27FC236}">
                <a16:creationId xmlns:a16="http://schemas.microsoft.com/office/drawing/2014/main" id="{E3076A7A-B7D8-B199-65C0-6CCABBD59A25}"/>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ABE90AC-087A-A71F-2874-8634448E497E}"/>
              </a:ext>
            </a:extLst>
          </p:cNvPr>
          <p:cNvSpPr>
            <a:spLocks noGrp="1"/>
          </p:cNvSpPr>
          <p:nvPr>
            <p:ph type="sldNum" sz="quarter" idx="12"/>
          </p:nvPr>
        </p:nvSpPr>
        <p:spPr>
          <a:xfrm>
            <a:off x="6457950" y="4767263"/>
            <a:ext cx="2057400" cy="273844"/>
          </a:xfrm>
          <a:prstGeom prst="rect">
            <a:avLst/>
          </a:prstGeom>
        </p:spPr>
        <p:txBody>
          <a:bodyPr/>
          <a:lstStyle/>
          <a:p>
            <a:fld id="{735559CC-0BC9-4BD0-9C13-FF2B19A81587}" type="slidenum">
              <a:rPr lang="en-US" smtClean="0"/>
              <a:t>‹#›</a:t>
            </a:fld>
            <a:endParaRPr lang="en-US"/>
          </a:p>
        </p:txBody>
      </p:sp>
    </p:spTree>
    <p:extLst>
      <p:ext uri="{BB962C8B-B14F-4D97-AF65-F5344CB8AC3E}">
        <p14:creationId xmlns:p14="http://schemas.microsoft.com/office/powerpoint/2010/main" val="31460153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4607A-6F2C-CB6F-652C-2EB853F5635A}"/>
              </a:ext>
            </a:extLst>
          </p:cNvPr>
          <p:cNvSpPr>
            <a:spLocks noGrp="1"/>
          </p:cNvSpPr>
          <p:nvPr>
            <p:ph type="title"/>
          </p:nvPr>
        </p:nvSpPr>
        <p:spPr>
          <a:xfrm>
            <a:off x="623888" y="1282304"/>
            <a:ext cx="7886700" cy="2139553"/>
          </a:xfrm>
          <a:prstGeom prst="rect">
            <a:avLst/>
          </a:prstGeo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2C02DB82-5BC8-AA57-628D-4B6F4B35D56E}"/>
              </a:ext>
            </a:extLst>
          </p:cNvPr>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44ACA5-4D93-BA77-45D0-4233E8B126A8}"/>
              </a:ext>
            </a:extLst>
          </p:cNvPr>
          <p:cNvSpPr>
            <a:spLocks noGrp="1"/>
          </p:cNvSpPr>
          <p:nvPr>
            <p:ph type="dt" sz="half" idx="10"/>
          </p:nvPr>
        </p:nvSpPr>
        <p:spPr>
          <a:xfrm>
            <a:off x="628650" y="4767263"/>
            <a:ext cx="2057400" cy="273844"/>
          </a:xfrm>
          <a:prstGeom prst="rect">
            <a:avLst/>
          </a:prstGeom>
        </p:spPr>
        <p:txBody>
          <a:bodyPr/>
          <a:lstStyle/>
          <a:p>
            <a:fld id="{4197ECA6-45AA-4055-934D-44381CA2866F}" type="datetimeFigureOut">
              <a:rPr lang="en-US" smtClean="0"/>
              <a:t>03/04/2026</a:t>
            </a:fld>
            <a:endParaRPr lang="en-US"/>
          </a:p>
        </p:txBody>
      </p:sp>
      <p:sp>
        <p:nvSpPr>
          <p:cNvPr id="5" name="Footer Placeholder 4">
            <a:extLst>
              <a:ext uri="{FF2B5EF4-FFF2-40B4-BE49-F238E27FC236}">
                <a16:creationId xmlns:a16="http://schemas.microsoft.com/office/drawing/2014/main" id="{3707E6EF-14CC-C750-6E60-5A225D1E6D44}"/>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8D1C943-F7E4-F41F-C356-96DAA508837F}"/>
              </a:ext>
            </a:extLst>
          </p:cNvPr>
          <p:cNvSpPr>
            <a:spLocks noGrp="1"/>
          </p:cNvSpPr>
          <p:nvPr>
            <p:ph type="sldNum" sz="quarter" idx="12"/>
          </p:nvPr>
        </p:nvSpPr>
        <p:spPr>
          <a:xfrm>
            <a:off x="6457950" y="4767263"/>
            <a:ext cx="2057400" cy="273844"/>
          </a:xfrm>
          <a:prstGeom prst="rect">
            <a:avLst/>
          </a:prstGeom>
        </p:spPr>
        <p:txBody>
          <a:bodyPr/>
          <a:lstStyle/>
          <a:p>
            <a:fld id="{735559CC-0BC9-4BD0-9C13-FF2B19A81587}" type="slidenum">
              <a:rPr lang="en-US" smtClean="0"/>
              <a:t>‹#›</a:t>
            </a:fld>
            <a:endParaRPr lang="en-US"/>
          </a:p>
        </p:txBody>
      </p:sp>
    </p:spTree>
    <p:extLst>
      <p:ext uri="{BB962C8B-B14F-4D97-AF65-F5344CB8AC3E}">
        <p14:creationId xmlns:p14="http://schemas.microsoft.com/office/powerpoint/2010/main" val="16367195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91AEB-1578-B00E-BF6A-96255D535529}"/>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81EB656-7296-2B0D-046B-5C417092B32B}"/>
              </a:ext>
            </a:extLst>
          </p:cNvPr>
          <p:cNvSpPr>
            <a:spLocks noGrp="1"/>
          </p:cNvSpPr>
          <p:nvPr>
            <p:ph sz="half" idx="1"/>
          </p:nvPr>
        </p:nvSpPr>
        <p:spPr>
          <a:xfrm>
            <a:off x="6286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2BAF8C-AFBA-3366-15EF-106D59641F51}"/>
              </a:ext>
            </a:extLst>
          </p:cNvPr>
          <p:cNvSpPr>
            <a:spLocks noGrp="1"/>
          </p:cNvSpPr>
          <p:nvPr>
            <p:ph sz="half" idx="2"/>
          </p:nvPr>
        </p:nvSpPr>
        <p:spPr>
          <a:xfrm>
            <a:off x="46291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D2F4C1-9168-4E8C-8F6E-7B1477812278}"/>
              </a:ext>
            </a:extLst>
          </p:cNvPr>
          <p:cNvSpPr>
            <a:spLocks noGrp="1"/>
          </p:cNvSpPr>
          <p:nvPr>
            <p:ph type="dt" sz="half" idx="10"/>
          </p:nvPr>
        </p:nvSpPr>
        <p:spPr>
          <a:xfrm>
            <a:off x="628650" y="4767263"/>
            <a:ext cx="2057400" cy="273844"/>
          </a:xfrm>
          <a:prstGeom prst="rect">
            <a:avLst/>
          </a:prstGeom>
        </p:spPr>
        <p:txBody>
          <a:bodyPr/>
          <a:lstStyle/>
          <a:p>
            <a:fld id="{4197ECA6-45AA-4055-934D-44381CA2866F}" type="datetimeFigureOut">
              <a:rPr lang="en-US" smtClean="0"/>
              <a:t>03/04/2026</a:t>
            </a:fld>
            <a:endParaRPr lang="en-US"/>
          </a:p>
        </p:txBody>
      </p:sp>
      <p:sp>
        <p:nvSpPr>
          <p:cNvPr id="6" name="Footer Placeholder 5">
            <a:extLst>
              <a:ext uri="{FF2B5EF4-FFF2-40B4-BE49-F238E27FC236}">
                <a16:creationId xmlns:a16="http://schemas.microsoft.com/office/drawing/2014/main" id="{6919F9F8-56E8-E1C9-118A-E15B53E4C385}"/>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D10E2D6-A706-3ED8-6725-06551CE4FE2B}"/>
              </a:ext>
            </a:extLst>
          </p:cNvPr>
          <p:cNvSpPr>
            <a:spLocks noGrp="1"/>
          </p:cNvSpPr>
          <p:nvPr>
            <p:ph type="sldNum" sz="quarter" idx="12"/>
          </p:nvPr>
        </p:nvSpPr>
        <p:spPr>
          <a:xfrm>
            <a:off x="6457950" y="4767263"/>
            <a:ext cx="2057400" cy="273844"/>
          </a:xfrm>
          <a:prstGeom prst="rect">
            <a:avLst/>
          </a:prstGeom>
        </p:spPr>
        <p:txBody>
          <a:bodyPr/>
          <a:lstStyle/>
          <a:p>
            <a:fld id="{735559CC-0BC9-4BD0-9C13-FF2B19A81587}" type="slidenum">
              <a:rPr lang="en-US" smtClean="0"/>
              <a:t>‹#›</a:t>
            </a:fld>
            <a:endParaRPr lang="en-US"/>
          </a:p>
        </p:txBody>
      </p:sp>
    </p:spTree>
    <p:extLst>
      <p:ext uri="{BB962C8B-B14F-4D97-AF65-F5344CB8AC3E}">
        <p14:creationId xmlns:p14="http://schemas.microsoft.com/office/powerpoint/2010/main" val="34416254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B0828-5C48-4541-87FD-8B99267532CA}"/>
              </a:ext>
            </a:extLst>
          </p:cNvPr>
          <p:cNvSpPr>
            <a:spLocks noGrp="1"/>
          </p:cNvSpPr>
          <p:nvPr>
            <p:ph type="title"/>
          </p:nvPr>
        </p:nvSpPr>
        <p:spPr>
          <a:xfrm>
            <a:off x="629841" y="273844"/>
            <a:ext cx="7886700" cy="994172"/>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BBE7D83-6820-8E22-428F-35BC473EFDA4}"/>
              </a:ext>
            </a:extLst>
          </p:cNvPr>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1E03778F-9EC6-685A-8FD4-AADB3A43B6DA}"/>
              </a:ext>
            </a:extLst>
          </p:cNvPr>
          <p:cNvSpPr>
            <a:spLocks noGrp="1"/>
          </p:cNvSpPr>
          <p:nvPr>
            <p:ph sz="half" idx="2"/>
          </p:nvPr>
        </p:nvSpPr>
        <p:spPr>
          <a:xfrm>
            <a:off x="629842" y="1878806"/>
            <a:ext cx="3868340"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5C3552-B8D5-6E4C-02F3-3763854DDCF3}"/>
              </a:ext>
            </a:extLst>
          </p:cNvPr>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471C36B-FFFB-21CE-8E06-BEA5A85D0706}"/>
              </a:ext>
            </a:extLst>
          </p:cNvPr>
          <p:cNvSpPr>
            <a:spLocks noGrp="1"/>
          </p:cNvSpPr>
          <p:nvPr>
            <p:ph sz="quarter" idx="4"/>
          </p:nvPr>
        </p:nvSpPr>
        <p:spPr>
          <a:xfrm>
            <a:off x="4629150" y="1878806"/>
            <a:ext cx="3887391"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4C724C-9D2E-F7F8-EA30-917A81366D5D}"/>
              </a:ext>
            </a:extLst>
          </p:cNvPr>
          <p:cNvSpPr>
            <a:spLocks noGrp="1"/>
          </p:cNvSpPr>
          <p:nvPr>
            <p:ph type="dt" sz="half" idx="10"/>
          </p:nvPr>
        </p:nvSpPr>
        <p:spPr>
          <a:xfrm>
            <a:off x="628650" y="4767263"/>
            <a:ext cx="2057400" cy="273844"/>
          </a:xfrm>
          <a:prstGeom prst="rect">
            <a:avLst/>
          </a:prstGeom>
        </p:spPr>
        <p:txBody>
          <a:bodyPr/>
          <a:lstStyle/>
          <a:p>
            <a:fld id="{4197ECA6-45AA-4055-934D-44381CA2866F}" type="datetimeFigureOut">
              <a:rPr lang="en-US" smtClean="0"/>
              <a:t>03/04/2026</a:t>
            </a:fld>
            <a:endParaRPr lang="en-US"/>
          </a:p>
        </p:txBody>
      </p:sp>
      <p:sp>
        <p:nvSpPr>
          <p:cNvPr id="8" name="Footer Placeholder 7">
            <a:extLst>
              <a:ext uri="{FF2B5EF4-FFF2-40B4-BE49-F238E27FC236}">
                <a16:creationId xmlns:a16="http://schemas.microsoft.com/office/drawing/2014/main" id="{4791F940-FC35-7D49-2053-B473BD5F7F93}"/>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F96CBC3-E564-3161-2C25-0F5B4154F421}"/>
              </a:ext>
            </a:extLst>
          </p:cNvPr>
          <p:cNvSpPr>
            <a:spLocks noGrp="1"/>
          </p:cNvSpPr>
          <p:nvPr>
            <p:ph type="sldNum" sz="quarter" idx="12"/>
          </p:nvPr>
        </p:nvSpPr>
        <p:spPr>
          <a:xfrm>
            <a:off x="6457950" y="4767263"/>
            <a:ext cx="2057400" cy="273844"/>
          </a:xfrm>
          <a:prstGeom prst="rect">
            <a:avLst/>
          </a:prstGeom>
        </p:spPr>
        <p:txBody>
          <a:bodyPr/>
          <a:lstStyle/>
          <a:p>
            <a:fld id="{735559CC-0BC9-4BD0-9C13-FF2B19A81587}" type="slidenum">
              <a:rPr lang="en-US" smtClean="0"/>
              <a:t>‹#›</a:t>
            </a:fld>
            <a:endParaRPr lang="en-US"/>
          </a:p>
        </p:txBody>
      </p:sp>
    </p:spTree>
    <p:extLst>
      <p:ext uri="{BB962C8B-B14F-4D97-AF65-F5344CB8AC3E}">
        <p14:creationId xmlns:p14="http://schemas.microsoft.com/office/powerpoint/2010/main" val="41380108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A0761-E577-6BB6-856A-4E316C7CB566}"/>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D7D6770D-8CC3-504D-2515-327D4B94EEA3}"/>
              </a:ext>
            </a:extLst>
          </p:cNvPr>
          <p:cNvSpPr>
            <a:spLocks noGrp="1"/>
          </p:cNvSpPr>
          <p:nvPr>
            <p:ph type="dt" sz="half" idx="10"/>
          </p:nvPr>
        </p:nvSpPr>
        <p:spPr>
          <a:xfrm>
            <a:off x="628650" y="4767263"/>
            <a:ext cx="2057400" cy="273844"/>
          </a:xfrm>
          <a:prstGeom prst="rect">
            <a:avLst/>
          </a:prstGeom>
        </p:spPr>
        <p:txBody>
          <a:bodyPr/>
          <a:lstStyle/>
          <a:p>
            <a:fld id="{4197ECA6-45AA-4055-934D-44381CA2866F}" type="datetimeFigureOut">
              <a:rPr lang="en-US" smtClean="0"/>
              <a:t>03/04/2026</a:t>
            </a:fld>
            <a:endParaRPr lang="en-US"/>
          </a:p>
        </p:txBody>
      </p:sp>
      <p:sp>
        <p:nvSpPr>
          <p:cNvPr id="4" name="Footer Placeholder 3">
            <a:extLst>
              <a:ext uri="{FF2B5EF4-FFF2-40B4-BE49-F238E27FC236}">
                <a16:creationId xmlns:a16="http://schemas.microsoft.com/office/drawing/2014/main" id="{840ACA8D-459F-FC4D-6CE6-FACEED461BB3}"/>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5AA29139-A15C-1431-BDF0-223D95034B92}"/>
              </a:ext>
            </a:extLst>
          </p:cNvPr>
          <p:cNvSpPr>
            <a:spLocks noGrp="1"/>
          </p:cNvSpPr>
          <p:nvPr>
            <p:ph type="sldNum" sz="quarter" idx="12"/>
          </p:nvPr>
        </p:nvSpPr>
        <p:spPr>
          <a:xfrm>
            <a:off x="6457950" y="4767263"/>
            <a:ext cx="2057400" cy="273844"/>
          </a:xfrm>
          <a:prstGeom prst="rect">
            <a:avLst/>
          </a:prstGeom>
        </p:spPr>
        <p:txBody>
          <a:bodyPr/>
          <a:lstStyle/>
          <a:p>
            <a:fld id="{735559CC-0BC9-4BD0-9C13-FF2B19A81587}" type="slidenum">
              <a:rPr lang="en-US" smtClean="0"/>
              <a:t>‹#›</a:t>
            </a:fld>
            <a:endParaRPr lang="en-US"/>
          </a:p>
        </p:txBody>
      </p:sp>
    </p:spTree>
    <p:extLst>
      <p:ext uri="{BB962C8B-B14F-4D97-AF65-F5344CB8AC3E}">
        <p14:creationId xmlns:p14="http://schemas.microsoft.com/office/powerpoint/2010/main" val="13400497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CEC931-229B-FDEA-3F5F-15414EF8BBB0}"/>
              </a:ext>
            </a:extLst>
          </p:cNvPr>
          <p:cNvSpPr>
            <a:spLocks noGrp="1"/>
          </p:cNvSpPr>
          <p:nvPr>
            <p:ph type="dt" sz="half" idx="10"/>
          </p:nvPr>
        </p:nvSpPr>
        <p:spPr>
          <a:xfrm>
            <a:off x="628650" y="4767263"/>
            <a:ext cx="2057400" cy="273844"/>
          </a:xfrm>
          <a:prstGeom prst="rect">
            <a:avLst/>
          </a:prstGeom>
        </p:spPr>
        <p:txBody>
          <a:bodyPr/>
          <a:lstStyle/>
          <a:p>
            <a:fld id="{4197ECA6-45AA-4055-934D-44381CA2866F}" type="datetimeFigureOut">
              <a:rPr lang="en-US" smtClean="0"/>
              <a:t>03/04/2026</a:t>
            </a:fld>
            <a:endParaRPr lang="en-US"/>
          </a:p>
        </p:txBody>
      </p:sp>
      <p:sp>
        <p:nvSpPr>
          <p:cNvPr id="3" name="Footer Placeholder 2">
            <a:extLst>
              <a:ext uri="{FF2B5EF4-FFF2-40B4-BE49-F238E27FC236}">
                <a16:creationId xmlns:a16="http://schemas.microsoft.com/office/drawing/2014/main" id="{92A8892C-B3A6-9678-9EF5-24E1E570CDB7}"/>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A6E8C6E-4251-5405-8007-B50AA4E9B05F}"/>
              </a:ext>
            </a:extLst>
          </p:cNvPr>
          <p:cNvSpPr>
            <a:spLocks noGrp="1"/>
          </p:cNvSpPr>
          <p:nvPr>
            <p:ph type="sldNum" sz="quarter" idx="12"/>
          </p:nvPr>
        </p:nvSpPr>
        <p:spPr>
          <a:xfrm>
            <a:off x="6457950" y="4767263"/>
            <a:ext cx="2057400" cy="273844"/>
          </a:xfrm>
          <a:prstGeom prst="rect">
            <a:avLst/>
          </a:prstGeom>
        </p:spPr>
        <p:txBody>
          <a:bodyPr/>
          <a:lstStyle/>
          <a:p>
            <a:fld id="{735559CC-0BC9-4BD0-9C13-FF2B19A81587}" type="slidenum">
              <a:rPr lang="en-US" smtClean="0"/>
              <a:t>‹#›</a:t>
            </a:fld>
            <a:endParaRPr lang="en-US"/>
          </a:p>
        </p:txBody>
      </p:sp>
    </p:spTree>
    <p:extLst>
      <p:ext uri="{BB962C8B-B14F-4D97-AF65-F5344CB8AC3E}">
        <p14:creationId xmlns:p14="http://schemas.microsoft.com/office/powerpoint/2010/main" val="1829919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586A6-8703-C4EF-C588-461F43639E63}"/>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590A2E7-E61F-33F2-71E2-9CB7F847B2F7}"/>
              </a:ext>
            </a:extLst>
          </p:cNvPr>
          <p:cNvSpPr>
            <a:spLocks noGrp="1"/>
          </p:cNvSpPr>
          <p:nvPr>
            <p:ph idx="1"/>
          </p:nvPr>
        </p:nvSpPr>
        <p:spPr>
          <a:xfrm>
            <a:off x="628650" y="1370013"/>
            <a:ext cx="788670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D774A3-344B-6291-45C0-1740A66C64CA}"/>
              </a:ext>
            </a:extLst>
          </p:cNvPr>
          <p:cNvSpPr>
            <a:spLocks noGrp="1"/>
          </p:cNvSpPr>
          <p:nvPr>
            <p:ph type="dt" sz="half" idx="10"/>
          </p:nvPr>
        </p:nvSpPr>
        <p:spPr>
          <a:xfrm>
            <a:off x="628650" y="4767263"/>
            <a:ext cx="2057400" cy="274637"/>
          </a:xfrm>
          <a:prstGeom prst="rect">
            <a:avLst/>
          </a:prstGeom>
        </p:spPr>
        <p:txBody>
          <a:bodyPr/>
          <a:lstStyle/>
          <a:p>
            <a:fld id="{A07C94C5-7ECD-42C2-9D86-27D040CCA3AB}" type="datetimeFigureOut">
              <a:rPr lang="en-US" smtClean="0"/>
              <a:t>03/04/2026</a:t>
            </a:fld>
            <a:endParaRPr lang="en-US"/>
          </a:p>
        </p:txBody>
      </p:sp>
      <p:sp>
        <p:nvSpPr>
          <p:cNvPr id="5" name="Footer Placeholder 4">
            <a:extLst>
              <a:ext uri="{FF2B5EF4-FFF2-40B4-BE49-F238E27FC236}">
                <a16:creationId xmlns:a16="http://schemas.microsoft.com/office/drawing/2014/main" id="{2A42CA5F-B763-D12C-7697-ECC7866C868E}"/>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925A578-4806-EBB6-944A-7DD95141E2EC}"/>
              </a:ext>
            </a:extLst>
          </p:cNvPr>
          <p:cNvSpPr>
            <a:spLocks noGrp="1"/>
          </p:cNvSpPr>
          <p:nvPr>
            <p:ph type="sldNum" sz="quarter" idx="12"/>
          </p:nvPr>
        </p:nvSpPr>
        <p:spPr>
          <a:xfrm>
            <a:off x="6457950" y="4767263"/>
            <a:ext cx="2057400" cy="274637"/>
          </a:xfrm>
          <a:prstGeom prst="rect">
            <a:avLst/>
          </a:prstGeom>
        </p:spPr>
        <p:txBody>
          <a:bodyPr/>
          <a:lstStyle/>
          <a:p>
            <a:fld id="{077BB1D4-894A-44E9-8B45-BB17AAF19F2C}" type="slidenum">
              <a:rPr lang="en-US" smtClean="0"/>
              <a:t>‹#›</a:t>
            </a:fld>
            <a:endParaRPr lang="en-US"/>
          </a:p>
        </p:txBody>
      </p:sp>
    </p:spTree>
    <p:extLst>
      <p:ext uri="{BB962C8B-B14F-4D97-AF65-F5344CB8AC3E}">
        <p14:creationId xmlns:p14="http://schemas.microsoft.com/office/powerpoint/2010/main" val="17561927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BF2F2-5B1B-0B30-5269-2F944E9A1899}"/>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CD0830D-A179-C16E-5D20-32B5B004D395}"/>
              </a:ext>
            </a:extLst>
          </p:cNvPr>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2AA3CB-1E43-B15A-4A77-9FD4A0C0AE40}"/>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020332D-5B3D-FBCD-2356-86DBAE620B29}"/>
              </a:ext>
            </a:extLst>
          </p:cNvPr>
          <p:cNvSpPr>
            <a:spLocks noGrp="1"/>
          </p:cNvSpPr>
          <p:nvPr>
            <p:ph type="dt" sz="half" idx="10"/>
          </p:nvPr>
        </p:nvSpPr>
        <p:spPr>
          <a:xfrm>
            <a:off x="628650" y="4767263"/>
            <a:ext cx="2057400" cy="273844"/>
          </a:xfrm>
          <a:prstGeom prst="rect">
            <a:avLst/>
          </a:prstGeom>
        </p:spPr>
        <p:txBody>
          <a:bodyPr/>
          <a:lstStyle/>
          <a:p>
            <a:fld id="{4197ECA6-45AA-4055-934D-44381CA2866F}" type="datetimeFigureOut">
              <a:rPr lang="en-US" smtClean="0"/>
              <a:t>03/04/2026</a:t>
            </a:fld>
            <a:endParaRPr lang="en-US"/>
          </a:p>
        </p:txBody>
      </p:sp>
      <p:sp>
        <p:nvSpPr>
          <p:cNvPr id="6" name="Footer Placeholder 5">
            <a:extLst>
              <a:ext uri="{FF2B5EF4-FFF2-40B4-BE49-F238E27FC236}">
                <a16:creationId xmlns:a16="http://schemas.microsoft.com/office/drawing/2014/main" id="{81B1DBCE-58D8-5C8C-676D-EDEDD799B49C}"/>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5603BE6-2A08-C9EF-EF02-B2B619927A1D}"/>
              </a:ext>
            </a:extLst>
          </p:cNvPr>
          <p:cNvSpPr>
            <a:spLocks noGrp="1"/>
          </p:cNvSpPr>
          <p:nvPr>
            <p:ph type="sldNum" sz="quarter" idx="12"/>
          </p:nvPr>
        </p:nvSpPr>
        <p:spPr>
          <a:xfrm>
            <a:off x="6457950" y="4767263"/>
            <a:ext cx="2057400" cy="273844"/>
          </a:xfrm>
          <a:prstGeom prst="rect">
            <a:avLst/>
          </a:prstGeom>
        </p:spPr>
        <p:txBody>
          <a:bodyPr/>
          <a:lstStyle/>
          <a:p>
            <a:fld id="{735559CC-0BC9-4BD0-9C13-FF2B19A81587}" type="slidenum">
              <a:rPr lang="en-US" smtClean="0"/>
              <a:t>‹#›</a:t>
            </a:fld>
            <a:endParaRPr lang="en-US"/>
          </a:p>
        </p:txBody>
      </p:sp>
    </p:spTree>
    <p:extLst>
      <p:ext uri="{BB962C8B-B14F-4D97-AF65-F5344CB8AC3E}">
        <p14:creationId xmlns:p14="http://schemas.microsoft.com/office/powerpoint/2010/main" val="10600988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676CE-3FCA-3DAF-E968-EDA901CFE48C}"/>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5E395B5B-C6E5-F7F0-36C3-B55B905B069F}"/>
              </a:ext>
            </a:extLst>
          </p:cNvPr>
          <p:cNvSpPr>
            <a:spLocks noGrp="1"/>
          </p:cNvSpPr>
          <p:nvPr>
            <p:ph type="pic" idx="1"/>
          </p:nvPr>
        </p:nvSpPr>
        <p:spPr>
          <a:xfrm>
            <a:off x="3887391" y="740569"/>
            <a:ext cx="4629150"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E4EB77F1-58E3-8FB5-9F44-E31E2D9BF2F6}"/>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3733B40-E34E-E201-FBD8-E0EB92A50319}"/>
              </a:ext>
            </a:extLst>
          </p:cNvPr>
          <p:cNvSpPr>
            <a:spLocks noGrp="1"/>
          </p:cNvSpPr>
          <p:nvPr>
            <p:ph type="dt" sz="half" idx="10"/>
          </p:nvPr>
        </p:nvSpPr>
        <p:spPr>
          <a:xfrm>
            <a:off x="628650" y="4767263"/>
            <a:ext cx="2057400" cy="273844"/>
          </a:xfrm>
          <a:prstGeom prst="rect">
            <a:avLst/>
          </a:prstGeom>
        </p:spPr>
        <p:txBody>
          <a:bodyPr/>
          <a:lstStyle/>
          <a:p>
            <a:fld id="{4197ECA6-45AA-4055-934D-44381CA2866F}" type="datetimeFigureOut">
              <a:rPr lang="en-US" smtClean="0"/>
              <a:t>03/04/2026</a:t>
            </a:fld>
            <a:endParaRPr lang="en-US"/>
          </a:p>
        </p:txBody>
      </p:sp>
      <p:sp>
        <p:nvSpPr>
          <p:cNvPr id="6" name="Footer Placeholder 5">
            <a:extLst>
              <a:ext uri="{FF2B5EF4-FFF2-40B4-BE49-F238E27FC236}">
                <a16:creationId xmlns:a16="http://schemas.microsoft.com/office/drawing/2014/main" id="{C3B3DDA8-B050-2376-64D0-BC707484BC53}"/>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AFC1A86-1752-7EAD-0FFA-8B22CF453116}"/>
              </a:ext>
            </a:extLst>
          </p:cNvPr>
          <p:cNvSpPr>
            <a:spLocks noGrp="1"/>
          </p:cNvSpPr>
          <p:nvPr>
            <p:ph type="sldNum" sz="quarter" idx="12"/>
          </p:nvPr>
        </p:nvSpPr>
        <p:spPr>
          <a:xfrm>
            <a:off x="6457950" y="4767263"/>
            <a:ext cx="2057400" cy="273844"/>
          </a:xfrm>
          <a:prstGeom prst="rect">
            <a:avLst/>
          </a:prstGeom>
        </p:spPr>
        <p:txBody>
          <a:bodyPr/>
          <a:lstStyle/>
          <a:p>
            <a:fld id="{735559CC-0BC9-4BD0-9C13-FF2B19A81587}" type="slidenum">
              <a:rPr lang="en-US" smtClean="0"/>
              <a:t>‹#›</a:t>
            </a:fld>
            <a:endParaRPr lang="en-US"/>
          </a:p>
        </p:txBody>
      </p:sp>
    </p:spTree>
    <p:extLst>
      <p:ext uri="{BB962C8B-B14F-4D97-AF65-F5344CB8AC3E}">
        <p14:creationId xmlns:p14="http://schemas.microsoft.com/office/powerpoint/2010/main" val="24139140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5A973-E5FF-DD2B-6EF4-D71DD25A3754}"/>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2620E8-A3C6-F3F7-D534-CE60FA32FEFF}"/>
              </a:ext>
            </a:extLst>
          </p:cNvPr>
          <p:cNvSpPr>
            <a:spLocks noGrp="1"/>
          </p:cNvSpPr>
          <p:nvPr>
            <p:ph type="body" orient="vert" idx="1"/>
          </p:nvPr>
        </p:nvSpPr>
        <p:spPr>
          <a:xfrm>
            <a:off x="628650" y="1369219"/>
            <a:ext cx="7886700" cy="326350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F80A3D-64BA-C1DA-CE5D-0A167A38B00E}"/>
              </a:ext>
            </a:extLst>
          </p:cNvPr>
          <p:cNvSpPr>
            <a:spLocks noGrp="1"/>
          </p:cNvSpPr>
          <p:nvPr>
            <p:ph type="dt" sz="half" idx="10"/>
          </p:nvPr>
        </p:nvSpPr>
        <p:spPr>
          <a:xfrm>
            <a:off x="628650" y="4767263"/>
            <a:ext cx="2057400" cy="273844"/>
          </a:xfrm>
          <a:prstGeom prst="rect">
            <a:avLst/>
          </a:prstGeom>
        </p:spPr>
        <p:txBody>
          <a:bodyPr/>
          <a:lstStyle/>
          <a:p>
            <a:fld id="{4197ECA6-45AA-4055-934D-44381CA2866F}" type="datetimeFigureOut">
              <a:rPr lang="en-US" smtClean="0"/>
              <a:t>03/04/2026</a:t>
            </a:fld>
            <a:endParaRPr lang="en-US"/>
          </a:p>
        </p:txBody>
      </p:sp>
      <p:sp>
        <p:nvSpPr>
          <p:cNvPr id="5" name="Footer Placeholder 4">
            <a:extLst>
              <a:ext uri="{FF2B5EF4-FFF2-40B4-BE49-F238E27FC236}">
                <a16:creationId xmlns:a16="http://schemas.microsoft.com/office/drawing/2014/main" id="{F6C93981-CA41-7645-6DE0-240733252B3A}"/>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294FC74-FEC4-4AF2-B43C-593283684236}"/>
              </a:ext>
            </a:extLst>
          </p:cNvPr>
          <p:cNvSpPr>
            <a:spLocks noGrp="1"/>
          </p:cNvSpPr>
          <p:nvPr>
            <p:ph type="sldNum" sz="quarter" idx="12"/>
          </p:nvPr>
        </p:nvSpPr>
        <p:spPr>
          <a:xfrm>
            <a:off x="6457950" y="4767263"/>
            <a:ext cx="2057400" cy="273844"/>
          </a:xfrm>
          <a:prstGeom prst="rect">
            <a:avLst/>
          </a:prstGeom>
        </p:spPr>
        <p:txBody>
          <a:bodyPr/>
          <a:lstStyle/>
          <a:p>
            <a:fld id="{735559CC-0BC9-4BD0-9C13-FF2B19A81587}" type="slidenum">
              <a:rPr lang="en-US" smtClean="0"/>
              <a:t>‹#›</a:t>
            </a:fld>
            <a:endParaRPr lang="en-US"/>
          </a:p>
        </p:txBody>
      </p:sp>
    </p:spTree>
    <p:extLst>
      <p:ext uri="{BB962C8B-B14F-4D97-AF65-F5344CB8AC3E}">
        <p14:creationId xmlns:p14="http://schemas.microsoft.com/office/powerpoint/2010/main" val="16797955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18B24E-E431-E032-A0CA-AF59F4BBDBE6}"/>
              </a:ext>
            </a:extLst>
          </p:cNvPr>
          <p:cNvSpPr>
            <a:spLocks noGrp="1"/>
          </p:cNvSpPr>
          <p:nvPr>
            <p:ph type="title" orient="vert"/>
          </p:nvPr>
        </p:nvSpPr>
        <p:spPr>
          <a:xfrm>
            <a:off x="6543675" y="273844"/>
            <a:ext cx="1971675" cy="435887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C12BFF1-2613-1129-23D3-BB26049BAC4B}"/>
              </a:ext>
            </a:extLst>
          </p:cNvPr>
          <p:cNvSpPr>
            <a:spLocks noGrp="1"/>
          </p:cNvSpPr>
          <p:nvPr>
            <p:ph type="body" orient="vert" idx="1"/>
          </p:nvPr>
        </p:nvSpPr>
        <p:spPr>
          <a:xfrm>
            <a:off x="628650" y="273844"/>
            <a:ext cx="5800725" cy="435887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FD21AF-1882-124A-D5F0-6278E282A63F}"/>
              </a:ext>
            </a:extLst>
          </p:cNvPr>
          <p:cNvSpPr>
            <a:spLocks noGrp="1"/>
          </p:cNvSpPr>
          <p:nvPr>
            <p:ph type="dt" sz="half" idx="10"/>
          </p:nvPr>
        </p:nvSpPr>
        <p:spPr>
          <a:xfrm>
            <a:off x="628650" y="4767263"/>
            <a:ext cx="2057400" cy="273844"/>
          </a:xfrm>
          <a:prstGeom prst="rect">
            <a:avLst/>
          </a:prstGeom>
        </p:spPr>
        <p:txBody>
          <a:bodyPr/>
          <a:lstStyle/>
          <a:p>
            <a:fld id="{4197ECA6-45AA-4055-934D-44381CA2866F}" type="datetimeFigureOut">
              <a:rPr lang="en-US" smtClean="0"/>
              <a:t>03/04/2026</a:t>
            </a:fld>
            <a:endParaRPr lang="en-US"/>
          </a:p>
        </p:txBody>
      </p:sp>
      <p:sp>
        <p:nvSpPr>
          <p:cNvPr id="5" name="Footer Placeholder 4">
            <a:extLst>
              <a:ext uri="{FF2B5EF4-FFF2-40B4-BE49-F238E27FC236}">
                <a16:creationId xmlns:a16="http://schemas.microsoft.com/office/drawing/2014/main" id="{80FEB713-AF76-A82D-FC12-E4D768C25032}"/>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7096121-E886-4000-B31B-408F073A0688}"/>
              </a:ext>
            </a:extLst>
          </p:cNvPr>
          <p:cNvSpPr>
            <a:spLocks noGrp="1"/>
          </p:cNvSpPr>
          <p:nvPr>
            <p:ph type="sldNum" sz="quarter" idx="12"/>
          </p:nvPr>
        </p:nvSpPr>
        <p:spPr>
          <a:xfrm>
            <a:off x="6457950" y="4767263"/>
            <a:ext cx="2057400" cy="273844"/>
          </a:xfrm>
          <a:prstGeom prst="rect">
            <a:avLst/>
          </a:prstGeom>
        </p:spPr>
        <p:txBody>
          <a:bodyPr/>
          <a:lstStyle/>
          <a:p>
            <a:fld id="{735559CC-0BC9-4BD0-9C13-FF2B19A81587}" type="slidenum">
              <a:rPr lang="en-US" smtClean="0"/>
              <a:t>‹#›</a:t>
            </a:fld>
            <a:endParaRPr lang="en-US"/>
          </a:p>
        </p:txBody>
      </p:sp>
    </p:spTree>
    <p:extLst>
      <p:ext uri="{BB962C8B-B14F-4D97-AF65-F5344CB8AC3E}">
        <p14:creationId xmlns:p14="http://schemas.microsoft.com/office/powerpoint/2010/main" val="1448746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574C7-BA48-276C-7177-ABE6F4FAB704}"/>
              </a:ext>
            </a:extLst>
          </p:cNvPr>
          <p:cNvSpPr>
            <a:spLocks noGrp="1"/>
          </p:cNvSpPr>
          <p:nvPr>
            <p:ph type="title"/>
          </p:nvPr>
        </p:nvSpPr>
        <p:spPr>
          <a:xfrm>
            <a:off x="623888" y="1282700"/>
            <a:ext cx="7886700" cy="2139950"/>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89FB66-B777-86D1-4FE2-F7F673C37FE2}"/>
              </a:ext>
            </a:extLst>
          </p:cNvPr>
          <p:cNvSpPr>
            <a:spLocks noGrp="1"/>
          </p:cNvSpPr>
          <p:nvPr>
            <p:ph type="body" idx="1"/>
          </p:nvPr>
        </p:nvSpPr>
        <p:spPr>
          <a:xfrm>
            <a:off x="623888" y="3441700"/>
            <a:ext cx="7886700" cy="1125538"/>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1BB2CD-71B6-AE32-2DEE-E31CBE838C62}"/>
              </a:ext>
            </a:extLst>
          </p:cNvPr>
          <p:cNvSpPr>
            <a:spLocks noGrp="1"/>
          </p:cNvSpPr>
          <p:nvPr>
            <p:ph type="dt" sz="half" idx="10"/>
          </p:nvPr>
        </p:nvSpPr>
        <p:spPr>
          <a:xfrm>
            <a:off x="628650" y="4767263"/>
            <a:ext cx="2057400" cy="274637"/>
          </a:xfrm>
          <a:prstGeom prst="rect">
            <a:avLst/>
          </a:prstGeom>
        </p:spPr>
        <p:txBody>
          <a:bodyPr/>
          <a:lstStyle/>
          <a:p>
            <a:fld id="{A07C94C5-7ECD-42C2-9D86-27D040CCA3AB}" type="datetimeFigureOut">
              <a:rPr lang="en-US" smtClean="0"/>
              <a:t>03/04/2026</a:t>
            </a:fld>
            <a:endParaRPr lang="en-US"/>
          </a:p>
        </p:txBody>
      </p:sp>
      <p:sp>
        <p:nvSpPr>
          <p:cNvPr id="5" name="Footer Placeholder 4">
            <a:extLst>
              <a:ext uri="{FF2B5EF4-FFF2-40B4-BE49-F238E27FC236}">
                <a16:creationId xmlns:a16="http://schemas.microsoft.com/office/drawing/2014/main" id="{93190C2E-9CCF-C1F5-EB0C-6C0CCFE05109}"/>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8C42961-2615-C80B-7A60-F02D8E678E25}"/>
              </a:ext>
            </a:extLst>
          </p:cNvPr>
          <p:cNvSpPr>
            <a:spLocks noGrp="1"/>
          </p:cNvSpPr>
          <p:nvPr>
            <p:ph type="sldNum" sz="quarter" idx="12"/>
          </p:nvPr>
        </p:nvSpPr>
        <p:spPr>
          <a:xfrm>
            <a:off x="6457950" y="4767263"/>
            <a:ext cx="2057400" cy="274637"/>
          </a:xfrm>
          <a:prstGeom prst="rect">
            <a:avLst/>
          </a:prstGeom>
        </p:spPr>
        <p:txBody>
          <a:bodyPr/>
          <a:lstStyle/>
          <a:p>
            <a:fld id="{077BB1D4-894A-44E9-8B45-BB17AAF19F2C}" type="slidenum">
              <a:rPr lang="en-US" smtClean="0"/>
              <a:t>‹#›</a:t>
            </a:fld>
            <a:endParaRPr lang="en-US"/>
          </a:p>
        </p:txBody>
      </p:sp>
    </p:spTree>
    <p:extLst>
      <p:ext uri="{BB962C8B-B14F-4D97-AF65-F5344CB8AC3E}">
        <p14:creationId xmlns:p14="http://schemas.microsoft.com/office/powerpoint/2010/main" val="53442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0DF8B-56CC-11EF-C71E-C7B7D46E3C3D}"/>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1CF05A0-AC01-5E09-26E0-B11FFA2EE700}"/>
              </a:ext>
            </a:extLst>
          </p:cNvPr>
          <p:cNvSpPr>
            <a:spLocks noGrp="1"/>
          </p:cNvSpPr>
          <p:nvPr>
            <p:ph sz="half" idx="1"/>
          </p:nvPr>
        </p:nvSpPr>
        <p:spPr>
          <a:xfrm>
            <a:off x="628650" y="1370013"/>
            <a:ext cx="386715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DBC794-F61A-E04E-2D89-E81C1017AEC4}"/>
              </a:ext>
            </a:extLst>
          </p:cNvPr>
          <p:cNvSpPr>
            <a:spLocks noGrp="1"/>
          </p:cNvSpPr>
          <p:nvPr>
            <p:ph sz="half" idx="2"/>
          </p:nvPr>
        </p:nvSpPr>
        <p:spPr>
          <a:xfrm>
            <a:off x="4648200" y="1370013"/>
            <a:ext cx="386715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F59352E-46A9-CBBB-6261-E79596C42BA2}"/>
              </a:ext>
            </a:extLst>
          </p:cNvPr>
          <p:cNvSpPr>
            <a:spLocks noGrp="1"/>
          </p:cNvSpPr>
          <p:nvPr>
            <p:ph type="dt" sz="half" idx="10"/>
          </p:nvPr>
        </p:nvSpPr>
        <p:spPr>
          <a:xfrm>
            <a:off x="628650" y="4767263"/>
            <a:ext cx="2057400" cy="274637"/>
          </a:xfrm>
          <a:prstGeom prst="rect">
            <a:avLst/>
          </a:prstGeom>
        </p:spPr>
        <p:txBody>
          <a:bodyPr/>
          <a:lstStyle/>
          <a:p>
            <a:fld id="{A07C94C5-7ECD-42C2-9D86-27D040CCA3AB}" type="datetimeFigureOut">
              <a:rPr lang="en-US" smtClean="0"/>
              <a:t>03/04/2026</a:t>
            </a:fld>
            <a:endParaRPr lang="en-US"/>
          </a:p>
        </p:txBody>
      </p:sp>
      <p:sp>
        <p:nvSpPr>
          <p:cNvPr id="6" name="Footer Placeholder 5">
            <a:extLst>
              <a:ext uri="{FF2B5EF4-FFF2-40B4-BE49-F238E27FC236}">
                <a16:creationId xmlns:a16="http://schemas.microsoft.com/office/drawing/2014/main" id="{D33E24C5-23A6-C50C-3C32-6E2B97DB61BE}"/>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9C221BC-ED82-207A-C698-692E9B672E27}"/>
              </a:ext>
            </a:extLst>
          </p:cNvPr>
          <p:cNvSpPr>
            <a:spLocks noGrp="1"/>
          </p:cNvSpPr>
          <p:nvPr>
            <p:ph type="sldNum" sz="quarter" idx="12"/>
          </p:nvPr>
        </p:nvSpPr>
        <p:spPr>
          <a:xfrm>
            <a:off x="6457950" y="4767263"/>
            <a:ext cx="2057400" cy="274637"/>
          </a:xfrm>
          <a:prstGeom prst="rect">
            <a:avLst/>
          </a:prstGeom>
        </p:spPr>
        <p:txBody>
          <a:bodyPr/>
          <a:lstStyle/>
          <a:p>
            <a:fld id="{077BB1D4-894A-44E9-8B45-BB17AAF19F2C}" type="slidenum">
              <a:rPr lang="en-US" smtClean="0"/>
              <a:t>‹#›</a:t>
            </a:fld>
            <a:endParaRPr lang="en-US"/>
          </a:p>
        </p:txBody>
      </p:sp>
    </p:spTree>
    <p:extLst>
      <p:ext uri="{BB962C8B-B14F-4D97-AF65-F5344CB8AC3E}">
        <p14:creationId xmlns:p14="http://schemas.microsoft.com/office/powerpoint/2010/main" val="2976153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7FDED-643A-6D2C-59EC-848888B40FA1}"/>
              </a:ext>
            </a:extLst>
          </p:cNvPr>
          <p:cNvSpPr>
            <a:spLocks noGrp="1"/>
          </p:cNvSpPr>
          <p:nvPr>
            <p:ph type="title"/>
          </p:nvPr>
        </p:nvSpPr>
        <p:spPr>
          <a:xfrm>
            <a:off x="630238" y="274638"/>
            <a:ext cx="7886700" cy="993775"/>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E5C93CF-2872-666B-14D8-70AA775DBD86}"/>
              </a:ext>
            </a:extLst>
          </p:cNvPr>
          <p:cNvSpPr>
            <a:spLocks noGrp="1"/>
          </p:cNvSpPr>
          <p:nvPr>
            <p:ph type="body" idx="1"/>
          </p:nvPr>
        </p:nvSpPr>
        <p:spPr>
          <a:xfrm>
            <a:off x="630238" y="1260475"/>
            <a:ext cx="3868737"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46CB98-C094-ECA5-516D-DFDE8732C928}"/>
              </a:ext>
            </a:extLst>
          </p:cNvPr>
          <p:cNvSpPr>
            <a:spLocks noGrp="1"/>
          </p:cNvSpPr>
          <p:nvPr>
            <p:ph sz="half" idx="2"/>
          </p:nvPr>
        </p:nvSpPr>
        <p:spPr>
          <a:xfrm>
            <a:off x="630238" y="1879600"/>
            <a:ext cx="3868737" cy="2762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188DAD-AD2F-15A7-78FA-2514ED1F11D7}"/>
              </a:ext>
            </a:extLst>
          </p:cNvPr>
          <p:cNvSpPr>
            <a:spLocks noGrp="1"/>
          </p:cNvSpPr>
          <p:nvPr>
            <p:ph type="body" sz="quarter" idx="3"/>
          </p:nvPr>
        </p:nvSpPr>
        <p:spPr>
          <a:xfrm>
            <a:off x="4629150" y="1260475"/>
            <a:ext cx="3887788"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0A2BDB-5531-0807-2046-E4A51AD0C2FC}"/>
              </a:ext>
            </a:extLst>
          </p:cNvPr>
          <p:cNvSpPr>
            <a:spLocks noGrp="1"/>
          </p:cNvSpPr>
          <p:nvPr>
            <p:ph sz="quarter" idx="4"/>
          </p:nvPr>
        </p:nvSpPr>
        <p:spPr>
          <a:xfrm>
            <a:off x="4629150" y="1879600"/>
            <a:ext cx="3887788" cy="2762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CAD95E-75B4-CDAD-48E9-3D1E793A9A78}"/>
              </a:ext>
            </a:extLst>
          </p:cNvPr>
          <p:cNvSpPr>
            <a:spLocks noGrp="1"/>
          </p:cNvSpPr>
          <p:nvPr>
            <p:ph type="dt" sz="half" idx="10"/>
          </p:nvPr>
        </p:nvSpPr>
        <p:spPr>
          <a:xfrm>
            <a:off x="628650" y="4767263"/>
            <a:ext cx="2057400" cy="274637"/>
          </a:xfrm>
          <a:prstGeom prst="rect">
            <a:avLst/>
          </a:prstGeom>
        </p:spPr>
        <p:txBody>
          <a:bodyPr/>
          <a:lstStyle/>
          <a:p>
            <a:fld id="{A07C94C5-7ECD-42C2-9D86-27D040CCA3AB}" type="datetimeFigureOut">
              <a:rPr lang="en-US" smtClean="0"/>
              <a:t>03/04/2026</a:t>
            </a:fld>
            <a:endParaRPr lang="en-US"/>
          </a:p>
        </p:txBody>
      </p:sp>
      <p:sp>
        <p:nvSpPr>
          <p:cNvPr id="8" name="Footer Placeholder 7">
            <a:extLst>
              <a:ext uri="{FF2B5EF4-FFF2-40B4-BE49-F238E27FC236}">
                <a16:creationId xmlns:a16="http://schemas.microsoft.com/office/drawing/2014/main" id="{472C6BB3-9597-5D93-6DFB-F12684217CE0}"/>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0BF4B6A-2F42-9496-A1F8-2329E30CFB76}"/>
              </a:ext>
            </a:extLst>
          </p:cNvPr>
          <p:cNvSpPr>
            <a:spLocks noGrp="1"/>
          </p:cNvSpPr>
          <p:nvPr>
            <p:ph type="sldNum" sz="quarter" idx="12"/>
          </p:nvPr>
        </p:nvSpPr>
        <p:spPr>
          <a:xfrm>
            <a:off x="6457950" y="4767263"/>
            <a:ext cx="2057400" cy="274637"/>
          </a:xfrm>
          <a:prstGeom prst="rect">
            <a:avLst/>
          </a:prstGeom>
        </p:spPr>
        <p:txBody>
          <a:bodyPr/>
          <a:lstStyle/>
          <a:p>
            <a:fld id="{077BB1D4-894A-44E9-8B45-BB17AAF19F2C}" type="slidenum">
              <a:rPr lang="en-US" smtClean="0"/>
              <a:t>‹#›</a:t>
            </a:fld>
            <a:endParaRPr lang="en-US"/>
          </a:p>
        </p:txBody>
      </p:sp>
    </p:spTree>
    <p:extLst>
      <p:ext uri="{BB962C8B-B14F-4D97-AF65-F5344CB8AC3E}">
        <p14:creationId xmlns:p14="http://schemas.microsoft.com/office/powerpoint/2010/main" val="4013060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CCC15-BCFB-8CA0-BDB8-D2566940D0C1}"/>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ACCAF3C-7846-2485-2000-8BC37A3E01CE}"/>
              </a:ext>
            </a:extLst>
          </p:cNvPr>
          <p:cNvSpPr>
            <a:spLocks noGrp="1"/>
          </p:cNvSpPr>
          <p:nvPr>
            <p:ph type="dt" sz="half" idx="10"/>
          </p:nvPr>
        </p:nvSpPr>
        <p:spPr>
          <a:xfrm>
            <a:off x="628650" y="4767263"/>
            <a:ext cx="2057400" cy="274637"/>
          </a:xfrm>
          <a:prstGeom prst="rect">
            <a:avLst/>
          </a:prstGeom>
        </p:spPr>
        <p:txBody>
          <a:bodyPr/>
          <a:lstStyle/>
          <a:p>
            <a:fld id="{A07C94C5-7ECD-42C2-9D86-27D040CCA3AB}" type="datetimeFigureOut">
              <a:rPr lang="en-US" smtClean="0"/>
              <a:t>03/04/2026</a:t>
            </a:fld>
            <a:endParaRPr lang="en-US"/>
          </a:p>
        </p:txBody>
      </p:sp>
      <p:sp>
        <p:nvSpPr>
          <p:cNvPr id="4" name="Footer Placeholder 3">
            <a:extLst>
              <a:ext uri="{FF2B5EF4-FFF2-40B4-BE49-F238E27FC236}">
                <a16:creationId xmlns:a16="http://schemas.microsoft.com/office/drawing/2014/main" id="{41E53640-779C-577D-7C9D-8EAF98F031C9}"/>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1EC8235C-DF3B-1ED7-7725-675A3D339399}"/>
              </a:ext>
            </a:extLst>
          </p:cNvPr>
          <p:cNvSpPr>
            <a:spLocks noGrp="1"/>
          </p:cNvSpPr>
          <p:nvPr>
            <p:ph type="sldNum" sz="quarter" idx="12"/>
          </p:nvPr>
        </p:nvSpPr>
        <p:spPr>
          <a:xfrm>
            <a:off x="6457950" y="4767263"/>
            <a:ext cx="2057400" cy="274637"/>
          </a:xfrm>
          <a:prstGeom prst="rect">
            <a:avLst/>
          </a:prstGeom>
        </p:spPr>
        <p:txBody>
          <a:bodyPr/>
          <a:lstStyle/>
          <a:p>
            <a:fld id="{077BB1D4-894A-44E9-8B45-BB17AAF19F2C}" type="slidenum">
              <a:rPr lang="en-US" smtClean="0"/>
              <a:t>‹#›</a:t>
            </a:fld>
            <a:endParaRPr lang="en-US"/>
          </a:p>
        </p:txBody>
      </p:sp>
      <p:pic>
        <p:nvPicPr>
          <p:cNvPr id="6" name="Picture 5">
            <a:extLst>
              <a:ext uri="{FF2B5EF4-FFF2-40B4-BE49-F238E27FC236}">
                <a16:creationId xmlns:a16="http://schemas.microsoft.com/office/drawing/2014/main" id="{CBFB9C1F-BA66-EC9B-0417-0E3825D123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910720" y="0"/>
            <a:ext cx="5143500" cy="5143500"/>
          </a:xfrm>
          <a:prstGeom prst="rect">
            <a:avLst/>
          </a:prstGeom>
        </p:spPr>
      </p:pic>
    </p:spTree>
    <p:extLst>
      <p:ext uri="{BB962C8B-B14F-4D97-AF65-F5344CB8AC3E}">
        <p14:creationId xmlns:p14="http://schemas.microsoft.com/office/powerpoint/2010/main" val="1013150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17D673-2E15-0200-7825-229B2CE51440}"/>
              </a:ext>
            </a:extLst>
          </p:cNvPr>
          <p:cNvSpPr>
            <a:spLocks noGrp="1"/>
          </p:cNvSpPr>
          <p:nvPr>
            <p:ph type="dt" sz="half" idx="10"/>
          </p:nvPr>
        </p:nvSpPr>
        <p:spPr>
          <a:xfrm>
            <a:off x="628650" y="4767263"/>
            <a:ext cx="2057400" cy="274637"/>
          </a:xfrm>
          <a:prstGeom prst="rect">
            <a:avLst/>
          </a:prstGeom>
        </p:spPr>
        <p:txBody>
          <a:bodyPr/>
          <a:lstStyle/>
          <a:p>
            <a:fld id="{A07C94C5-7ECD-42C2-9D86-27D040CCA3AB}" type="datetimeFigureOut">
              <a:rPr lang="en-US" smtClean="0"/>
              <a:t>03/04/2026</a:t>
            </a:fld>
            <a:endParaRPr lang="en-US"/>
          </a:p>
        </p:txBody>
      </p:sp>
      <p:sp>
        <p:nvSpPr>
          <p:cNvPr id="3" name="Footer Placeholder 2">
            <a:extLst>
              <a:ext uri="{FF2B5EF4-FFF2-40B4-BE49-F238E27FC236}">
                <a16:creationId xmlns:a16="http://schemas.microsoft.com/office/drawing/2014/main" id="{E8ED07F7-90D0-8F2F-79DD-2E590136A0E1}"/>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EEB8FE1-C458-7A2E-135A-1962A8284DD5}"/>
              </a:ext>
            </a:extLst>
          </p:cNvPr>
          <p:cNvSpPr>
            <a:spLocks noGrp="1"/>
          </p:cNvSpPr>
          <p:nvPr>
            <p:ph type="sldNum" sz="quarter" idx="12"/>
          </p:nvPr>
        </p:nvSpPr>
        <p:spPr>
          <a:xfrm>
            <a:off x="6457950" y="4767263"/>
            <a:ext cx="2057400" cy="274637"/>
          </a:xfrm>
          <a:prstGeom prst="rect">
            <a:avLst/>
          </a:prstGeom>
        </p:spPr>
        <p:txBody>
          <a:bodyPr/>
          <a:lstStyle/>
          <a:p>
            <a:fld id="{077BB1D4-894A-44E9-8B45-BB17AAF19F2C}" type="slidenum">
              <a:rPr lang="en-US" smtClean="0"/>
              <a:t>‹#›</a:t>
            </a:fld>
            <a:endParaRPr lang="en-US"/>
          </a:p>
        </p:txBody>
      </p:sp>
    </p:spTree>
    <p:extLst>
      <p:ext uri="{BB962C8B-B14F-4D97-AF65-F5344CB8AC3E}">
        <p14:creationId xmlns:p14="http://schemas.microsoft.com/office/powerpoint/2010/main" val="784618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128E6-AE51-A400-5219-9C5719B85C28}"/>
              </a:ext>
            </a:extLst>
          </p:cNvPr>
          <p:cNvSpPr>
            <a:spLocks noGrp="1"/>
          </p:cNvSpPr>
          <p:nvPr>
            <p:ph type="title"/>
          </p:nvPr>
        </p:nvSpPr>
        <p:spPr>
          <a:xfrm>
            <a:off x="630238" y="342900"/>
            <a:ext cx="2949575" cy="120015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63E4A65-3A17-5964-D2D0-2C4618CB9228}"/>
              </a:ext>
            </a:extLst>
          </p:cNvPr>
          <p:cNvSpPr>
            <a:spLocks noGrp="1"/>
          </p:cNvSpPr>
          <p:nvPr>
            <p:ph idx="1"/>
          </p:nvPr>
        </p:nvSpPr>
        <p:spPr>
          <a:xfrm>
            <a:off x="3887788" y="741363"/>
            <a:ext cx="4629150" cy="36544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034DF8-A2D3-2356-C34A-350165025CE1}"/>
              </a:ext>
            </a:extLst>
          </p:cNvPr>
          <p:cNvSpPr>
            <a:spLocks noGrp="1"/>
          </p:cNvSpPr>
          <p:nvPr>
            <p:ph type="body" sz="half" idx="2"/>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789D78-D621-43AC-D7F6-61A5AB8F32E1}"/>
              </a:ext>
            </a:extLst>
          </p:cNvPr>
          <p:cNvSpPr>
            <a:spLocks noGrp="1"/>
          </p:cNvSpPr>
          <p:nvPr>
            <p:ph type="dt" sz="half" idx="10"/>
          </p:nvPr>
        </p:nvSpPr>
        <p:spPr>
          <a:xfrm>
            <a:off x="628650" y="4767263"/>
            <a:ext cx="2057400" cy="274637"/>
          </a:xfrm>
          <a:prstGeom prst="rect">
            <a:avLst/>
          </a:prstGeom>
        </p:spPr>
        <p:txBody>
          <a:bodyPr/>
          <a:lstStyle/>
          <a:p>
            <a:fld id="{A07C94C5-7ECD-42C2-9D86-27D040CCA3AB}" type="datetimeFigureOut">
              <a:rPr lang="en-US" smtClean="0"/>
              <a:t>03/04/2026</a:t>
            </a:fld>
            <a:endParaRPr lang="en-US"/>
          </a:p>
        </p:txBody>
      </p:sp>
      <p:sp>
        <p:nvSpPr>
          <p:cNvPr id="6" name="Footer Placeholder 5">
            <a:extLst>
              <a:ext uri="{FF2B5EF4-FFF2-40B4-BE49-F238E27FC236}">
                <a16:creationId xmlns:a16="http://schemas.microsoft.com/office/drawing/2014/main" id="{F6E27A35-C386-A0BE-C6F3-BFADDF3CBE40}"/>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383E791-C9A3-F67E-741A-38AAD126AECD}"/>
              </a:ext>
            </a:extLst>
          </p:cNvPr>
          <p:cNvSpPr>
            <a:spLocks noGrp="1"/>
          </p:cNvSpPr>
          <p:nvPr>
            <p:ph type="sldNum" sz="quarter" idx="12"/>
          </p:nvPr>
        </p:nvSpPr>
        <p:spPr>
          <a:xfrm>
            <a:off x="6457950" y="4767263"/>
            <a:ext cx="2057400" cy="274637"/>
          </a:xfrm>
          <a:prstGeom prst="rect">
            <a:avLst/>
          </a:prstGeom>
        </p:spPr>
        <p:txBody>
          <a:bodyPr/>
          <a:lstStyle/>
          <a:p>
            <a:fld id="{077BB1D4-894A-44E9-8B45-BB17AAF19F2C}" type="slidenum">
              <a:rPr lang="en-US" smtClean="0"/>
              <a:t>‹#›</a:t>
            </a:fld>
            <a:endParaRPr lang="en-US"/>
          </a:p>
        </p:txBody>
      </p:sp>
    </p:spTree>
    <p:extLst>
      <p:ext uri="{BB962C8B-B14F-4D97-AF65-F5344CB8AC3E}">
        <p14:creationId xmlns:p14="http://schemas.microsoft.com/office/powerpoint/2010/main" val="3358985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3E0E7-701D-00AE-A52D-72CFF1A27610}"/>
              </a:ext>
            </a:extLst>
          </p:cNvPr>
          <p:cNvSpPr>
            <a:spLocks noGrp="1"/>
          </p:cNvSpPr>
          <p:nvPr>
            <p:ph type="title"/>
          </p:nvPr>
        </p:nvSpPr>
        <p:spPr>
          <a:xfrm>
            <a:off x="630238" y="342900"/>
            <a:ext cx="2949575" cy="120015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F1B740-B42C-2D50-72BB-5FFFEF1F19B3}"/>
              </a:ext>
            </a:extLst>
          </p:cNvPr>
          <p:cNvSpPr>
            <a:spLocks noGrp="1"/>
          </p:cNvSpPr>
          <p:nvPr>
            <p:ph type="pic" idx="1"/>
          </p:nvPr>
        </p:nvSpPr>
        <p:spPr>
          <a:xfrm>
            <a:off x="3887788" y="741363"/>
            <a:ext cx="4629150" cy="36544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77078F9-CEB1-320F-A5CA-6917F7169F88}"/>
              </a:ext>
            </a:extLst>
          </p:cNvPr>
          <p:cNvSpPr>
            <a:spLocks noGrp="1"/>
          </p:cNvSpPr>
          <p:nvPr>
            <p:ph type="body" sz="half" idx="2"/>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0610E0-D70C-EF79-E006-A6C106E2003B}"/>
              </a:ext>
            </a:extLst>
          </p:cNvPr>
          <p:cNvSpPr>
            <a:spLocks noGrp="1"/>
          </p:cNvSpPr>
          <p:nvPr>
            <p:ph type="dt" sz="half" idx="10"/>
          </p:nvPr>
        </p:nvSpPr>
        <p:spPr>
          <a:xfrm>
            <a:off x="628650" y="4767263"/>
            <a:ext cx="2057400" cy="274637"/>
          </a:xfrm>
          <a:prstGeom prst="rect">
            <a:avLst/>
          </a:prstGeom>
        </p:spPr>
        <p:txBody>
          <a:bodyPr/>
          <a:lstStyle/>
          <a:p>
            <a:fld id="{A07C94C5-7ECD-42C2-9D86-27D040CCA3AB}" type="datetimeFigureOut">
              <a:rPr lang="en-US" smtClean="0"/>
              <a:t>03/04/2026</a:t>
            </a:fld>
            <a:endParaRPr lang="en-US"/>
          </a:p>
        </p:txBody>
      </p:sp>
      <p:sp>
        <p:nvSpPr>
          <p:cNvPr id="6" name="Footer Placeholder 5">
            <a:extLst>
              <a:ext uri="{FF2B5EF4-FFF2-40B4-BE49-F238E27FC236}">
                <a16:creationId xmlns:a16="http://schemas.microsoft.com/office/drawing/2014/main" id="{CD788A8E-732B-5BCA-248A-EE8380EFC519}"/>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6C9B5B7-2A6A-95C3-17C3-E97CDB00F11E}"/>
              </a:ext>
            </a:extLst>
          </p:cNvPr>
          <p:cNvSpPr>
            <a:spLocks noGrp="1"/>
          </p:cNvSpPr>
          <p:nvPr>
            <p:ph type="sldNum" sz="quarter" idx="12"/>
          </p:nvPr>
        </p:nvSpPr>
        <p:spPr>
          <a:xfrm>
            <a:off x="6457950" y="4767263"/>
            <a:ext cx="2057400" cy="274637"/>
          </a:xfrm>
          <a:prstGeom prst="rect">
            <a:avLst/>
          </a:prstGeom>
        </p:spPr>
        <p:txBody>
          <a:bodyPr/>
          <a:lstStyle/>
          <a:p>
            <a:fld id="{077BB1D4-894A-44E9-8B45-BB17AAF19F2C}" type="slidenum">
              <a:rPr lang="en-US" smtClean="0"/>
              <a:t>‹#›</a:t>
            </a:fld>
            <a:endParaRPr lang="en-US"/>
          </a:p>
        </p:txBody>
      </p:sp>
    </p:spTree>
    <p:extLst>
      <p:ext uri="{BB962C8B-B14F-4D97-AF65-F5344CB8AC3E}">
        <p14:creationId xmlns:p14="http://schemas.microsoft.com/office/powerpoint/2010/main" val="677550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46AAF972-4D95-DDDF-A69A-638DB0167439}"/>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476672" y="195486"/>
            <a:ext cx="1156817" cy="1156817"/>
          </a:xfrm>
          <a:prstGeom prst="rect">
            <a:avLst/>
          </a:prstGeom>
        </p:spPr>
      </p:pic>
    </p:spTree>
    <p:extLst>
      <p:ext uri="{BB962C8B-B14F-4D97-AF65-F5344CB8AC3E}">
        <p14:creationId xmlns:p14="http://schemas.microsoft.com/office/powerpoint/2010/main" val="2545611216"/>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 round pink label with white text and a black background&#10;&#10;Description automatically generated">
            <a:extLst>
              <a:ext uri="{FF2B5EF4-FFF2-40B4-BE49-F238E27FC236}">
                <a16:creationId xmlns:a16="http://schemas.microsoft.com/office/drawing/2014/main" id="{BAD1030F-F38D-F32E-29B9-322C76A6A910}"/>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332656" y="195486"/>
            <a:ext cx="1156817" cy="1156817"/>
          </a:xfrm>
          <a:prstGeom prst="rect">
            <a:avLst/>
          </a:prstGeom>
        </p:spPr>
      </p:pic>
    </p:spTree>
    <p:extLst>
      <p:ext uri="{BB962C8B-B14F-4D97-AF65-F5344CB8AC3E}">
        <p14:creationId xmlns:p14="http://schemas.microsoft.com/office/powerpoint/2010/main" val="356233419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9.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microsoft.com/office/2007/relationships/hdphoto" Target="../media/hdphoto2.wdp"/><Relationship Id="rId7"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5.svg"/><Relationship Id="rId4" Type="http://schemas.openxmlformats.org/officeDocument/2006/relationships/image" Target="../media/image11.png"/><Relationship Id="rId9" Type="http://schemas.openxmlformats.org/officeDocument/2006/relationships/image" Target="../media/image10.svg"/></Relationships>
</file>

<file path=ppt/slides/_rels/slide3.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0.png"/><Relationship Id="rId7" Type="http://schemas.openxmlformats.org/officeDocument/2006/relationships/image" Target="../media/image16.png"/><Relationship Id="rId12"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19.png"/><Relationship Id="rId5" Type="http://schemas.openxmlformats.org/officeDocument/2006/relationships/image" Target="../media/image14.png"/><Relationship Id="rId10" Type="http://schemas.openxmlformats.org/officeDocument/2006/relationships/image" Target="../media/image18.png"/><Relationship Id="rId4" Type="http://schemas.microsoft.com/office/2007/relationships/hdphoto" Target="../media/hdphoto2.wdp"/><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2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3.jpg"/><Relationship Id="rId7"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2.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9.svg"/><Relationship Id="rId5" Type="http://schemas.openxmlformats.org/officeDocument/2006/relationships/image" Target="../media/image24.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9.svg"/><Relationship Id="rId5" Type="http://schemas.openxmlformats.org/officeDocument/2006/relationships/image" Target="../media/image24.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8" Type="http://schemas.openxmlformats.org/officeDocument/2006/relationships/image" Target="../media/image33.svg"/><Relationship Id="rId3" Type="http://schemas.microsoft.com/office/2007/relationships/hdphoto" Target="../media/hdphoto2.wdp"/><Relationship Id="rId7" Type="http://schemas.openxmlformats.org/officeDocument/2006/relationships/image" Target="../media/image27.png"/><Relationship Id="rId2" Type="http://schemas.openxmlformats.org/officeDocument/2006/relationships/image" Target="../media/image10.png"/><Relationship Id="rId1" Type="http://schemas.openxmlformats.org/officeDocument/2006/relationships/slideLayout" Target="../slideLayouts/slideLayout12.xml"/><Relationship Id="rId6" Type="http://schemas.openxmlformats.org/officeDocument/2006/relationships/image" Target="../media/image29.svg"/><Relationship Id="rId5" Type="http://schemas.openxmlformats.org/officeDocument/2006/relationships/image" Target="../media/image24.png"/><Relationship Id="rId4" Type="http://schemas.openxmlformats.org/officeDocument/2006/relationships/image" Target="../media/image4.pn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xml"/><Relationship Id="rId6" Type="http://schemas.microsoft.com/office/2007/relationships/hdphoto" Target="../media/hdphoto5.wdp"/><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6" name="图片 24">
            <a:extLst>
              <a:ext uri="{FF2B5EF4-FFF2-40B4-BE49-F238E27FC236}">
                <a16:creationId xmlns:a16="http://schemas.microsoft.com/office/drawing/2014/main" id="{8154F5D8-584B-9FCA-4746-CD47F2B5D0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0" y="3400188"/>
            <a:ext cx="3876735" cy="1743312"/>
          </a:xfrm>
          <a:prstGeom prst="rect">
            <a:avLst/>
          </a:prstGeom>
        </p:spPr>
      </p:pic>
      <p:pic>
        <p:nvPicPr>
          <p:cNvPr id="11" name="图片 10"/>
          <p:cNvPicPr>
            <a:picLocks noChangeAspect="1"/>
          </p:cNvPicPr>
          <p:nvPr/>
        </p:nvPicPr>
        <p:blipFill rotWithShape="1">
          <a:blip r:embed="rId5">
            <a:extLst>
              <a:ext uri="{28A0092B-C50C-407E-A947-70E740481C1C}">
                <a14:useLocalDpi xmlns:a14="http://schemas.microsoft.com/office/drawing/2010/main" val="0"/>
              </a:ext>
            </a:extLst>
          </a:blip>
          <a:srcRect l="20132" t="60351" r="66908" b="7602"/>
          <a:stretch/>
        </p:blipFill>
        <p:spPr>
          <a:xfrm>
            <a:off x="959303" y="2288207"/>
            <a:ext cx="1185112" cy="1648327"/>
          </a:xfrm>
          <a:prstGeom prst="rect">
            <a:avLst/>
          </a:prstGeom>
        </p:spPr>
      </p:pic>
      <p:pic>
        <p:nvPicPr>
          <p:cNvPr id="12" name="图片 11"/>
          <p:cNvPicPr>
            <a:picLocks noChangeAspect="1"/>
          </p:cNvPicPr>
          <p:nvPr/>
        </p:nvPicPr>
        <p:blipFill rotWithShape="1">
          <a:blip r:embed="rId6">
            <a:extLst>
              <a:ext uri="{28A0092B-C50C-407E-A947-70E740481C1C}">
                <a14:useLocalDpi xmlns:a14="http://schemas.microsoft.com/office/drawing/2010/main" val="0"/>
              </a:ext>
            </a:extLst>
          </a:blip>
          <a:srcRect l="67106" t="8011" r="23025" b="50001"/>
          <a:stretch/>
        </p:blipFill>
        <p:spPr>
          <a:xfrm>
            <a:off x="6979668" y="699542"/>
            <a:ext cx="902369" cy="2159674"/>
          </a:xfrm>
          <a:prstGeom prst="rect">
            <a:avLst/>
          </a:prstGeom>
        </p:spPr>
      </p:pic>
      <p:pic>
        <p:nvPicPr>
          <p:cNvPr id="18" name="图片 24">
            <a:extLst>
              <a:ext uri="{FF2B5EF4-FFF2-40B4-BE49-F238E27FC236}">
                <a16:creationId xmlns:a16="http://schemas.microsoft.com/office/drawing/2014/main" id="{B883E0E1-618A-5268-965D-AAEE0EBFDA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9656" y="1203598"/>
            <a:ext cx="3876735" cy="1743312"/>
          </a:xfrm>
          <a:prstGeom prst="rect">
            <a:avLst/>
          </a:prstGeom>
        </p:spPr>
      </p:pic>
      <p:pic>
        <p:nvPicPr>
          <p:cNvPr id="5" name="Picture 4" descr="Pin on Education">
            <a:extLst>
              <a:ext uri="{FF2B5EF4-FFF2-40B4-BE49-F238E27FC236}">
                <a16:creationId xmlns:a16="http://schemas.microsoft.com/office/drawing/2014/main" id="{706028BD-F8D4-2B5E-C7D9-CDDC11DA02BE}"/>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744" b="89776" l="9744" r="93131">
                        <a14:foregroundMark x1="43930" y1="32109" x2="53035" y2="52875"/>
                        <a14:foregroundMark x1="50479" y1="35942" x2="60703" y2="50479"/>
                        <a14:foregroundMark x1="53994" y1="39776" x2="60064" y2="44728"/>
                        <a14:foregroundMark x1="53674" y1="34185" x2="60064" y2="44089"/>
                        <a14:foregroundMark x1="56230" y1="53834" x2="56869" y2="65815"/>
                        <a14:foregroundMark x1="50479" y1="59904" x2="54473" y2="70128"/>
                        <a14:backgroundMark x1="36901" y1="13419" x2="35463" y2="17412"/>
                        <a14:backgroundMark x1="40575" y1="14696" x2="34345" y2="19169"/>
                        <a14:backgroundMark x1="41054" y1="19649" x2="42971" y2="19489"/>
                        <a14:backgroundMark x1="42332" y1="19489" x2="42332" y2="19169"/>
                        <a14:backgroundMark x1="40096" y1="16613" x2="40735" y2="20128"/>
                        <a14:backgroundMark x1="28594" y1="23962" x2="14058" y2="20767"/>
                        <a14:backgroundMark x1="14058" y1="20767" x2="14696" y2="23323"/>
                        <a14:backgroundMark x1="18530" y1="42652" x2="20128" y2="36741"/>
                        <a14:backgroundMark x1="25879" y1="30032" x2="23642" y2="35942"/>
                        <a14:backgroundMark x1="10224" y1="49201" x2="8946" y2="47923"/>
                        <a14:backgroundMark x1="9105" y1="50160" x2="11502" y2="52236"/>
                        <a14:backgroundMark x1="68530" y1="23962" x2="84026" y2="34345"/>
                        <a14:backgroundMark x1="91214" y1="25240" x2="90256" y2="34026"/>
                        <a14:backgroundMark x1="88339" y1="23482" x2="93930" y2="30990"/>
                        <a14:backgroundMark x1="93770" y1="42173" x2="94569" y2="58307"/>
                        <a14:backgroundMark x1="92652" y1="41693" x2="94888" y2="47604"/>
                        <a14:backgroundMark x1="68371" y1="21406" x2="79233" y2="30511"/>
                      </a14:backgroundRemoval>
                    </a14:imgEffect>
                  </a14:imgLayer>
                </a14:imgProps>
              </a:ext>
              <a:ext uri="{28A0092B-C50C-407E-A947-70E740481C1C}">
                <a14:useLocalDpi xmlns:a14="http://schemas.microsoft.com/office/drawing/2010/main" val="0"/>
              </a:ext>
            </a:extLst>
          </a:blip>
          <a:srcRect/>
          <a:stretch>
            <a:fillRect/>
          </a:stretch>
        </p:blipFill>
        <p:spPr bwMode="auto">
          <a:xfrm>
            <a:off x="6007450" y="2182584"/>
            <a:ext cx="3291836" cy="329183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a:extLst>
              <a:ext uri="{FF2B5EF4-FFF2-40B4-BE49-F238E27FC236}">
                <a16:creationId xmlns:a16="http://schemas.microsoft.com/office/drawing/2014/main" id="{41C138F2-70DE-4EBE-B816-29D24041F3F2}"/>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20237705" flipH="1">
            <a:off x="2008977" y="593495"/>
            <a:ext cx="4661355" cy="3653337"/>
          </a:xfrm>
          <a:prstGeom prst="rect">
            <a:avLst/>
          </a:prstGeom>
        </p:spPr>
      </p:pic>
      <p:pic>
        <p:nvPicPr>
          <p:cNvPr id="2" name="Picture 1">
            <a:extLst>
              <a:ext uri="{FF2B5EF4-FFF2-40B4-BE49-F238E27FC236}">
                <a16:creationId xmlns:a16="http://schemas.microsoft.com/office/drawing/2014/main" id="{379CEF34-5484-7E32-1E9E-20CE93A983F4}"/>
              </a:ext>
            </a:extLst>
          </p:cNvPr>
          <p:cNvPicPr>
            <a:picLocks noChangeAspect="1"/>
          </p:cNvPicPr>
          <p:nvPr/>
        </p:nvPicPr>
        <p:blipFill>
          <a:blip r:embed="rId11"/>
          <a:stretch>
            <a:fillRect/>
          </a:stretch>
        </p:blipFill>
        <p:spPr>
          <a:xfrm>
            <a:off x="2771800" y="1131590"/>
            <a:ext cx="3048264" cy="2560542"/>
          </a:xfrm>
          <a:prstGeom prst="rect">
            <a:avLst/>
          </a:prstGeom>
        </p:spPr>
      </p:pic>
    </p:spTree>
    <p:extLst>
      <p:ext uri="{BB962C8B-B14F-4D97-AF65-F5344CB8AC3E}">
        <p14:creationId xmlns:p14="http://schemas.microsoft.com/office/powerpoint/2010/main" val="176485284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37"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1000"/>
                                        <p:tgtEl>
                                          <p:spTgt spid="15"/>
                                        </p:tgtEl>
                                      </p:cBhvr>
                                    </p:animEffect>
                                    <p:anim calcmode="lin" valueType="num">
                                      <p:cBhvr>
                                        <p:cTn id="11" dur="1000" fill="hold"/>
                                        <p:tgtEl>
                                          <p:spTgt spid="15"/>
                                        </p:tgtEl>
                                        <p:attrNameLst>
                                          <p:attrName>ppt_x</p:attrName>
                                        </p:attrNameLst>
                                      </p:cBhvr>
                                      <p:tavLst>
                                        <p:tav tm="0">
                                          <p:val>
                                            <p:strVal val="#ppt_x"/>
                                          </p:val>
                                        </p:tav>
                                        <p:tav tm="100000">
                                          <p:val>
                                            <p:strVal val="#ppt_x"/>
                                          </p:val>
                                        </p:tav>
                                      </p:tavLst>
                                    </p:anim>
                                    <p:anim calcmode="lin" valueType="num">
                                      <p:cBhvr>
                                        <p:cTn id="12" dur="900" decel="100000" fill="hold"/>
                                        <p:tgtEl>
                                          <p:spTgt spid="15"/>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0" y="-2"/>
            <a:ext cx="9144000" cy="5143502"/>
          </a:xfrm>
          <a:prstGeom prst="rect">
            <a:avLst/>
          </a:prstGeom>
        </p:spPr>
      </p:pic>
      <p:pic>
        <p:nvPicPr>
          <p:cNvPr id="248" name="Picture 7">
            <a:extLst>
              <a:ext uri="{FF2B5EF4-FFF2-40B4-BE49-F238E27FC236}">
                <a16:creationId xmlns:a16="http://schemas.microsoft.com/office/drawing/2014/main" id="{711C566E-E66F-7659-28E0-07CFAD92014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448245" y="627534"/>
            <a:ext cx="3468513" cy="1182885"/>
          </a:xfrm>
          <a:prstGeom prst="rect">
            <a:avLst/>
          </a:prstGeom>
        </p:spPr>
      </p:pic>
      <p:sp>
        <p:nvSpPr>
          <p:cNvPr id="249" name="TextBox 248">
            <a:extLst>
              <a:ext uri="{FF2B5EF4-FFF2-40B4-BE49-F238E27FC236}">
                <a16:creationId xmlns:a16="http://schemas.microsoft.com/office/drawing/2014/main" id="{C8D13904-D71A-0288-BDE8-B93ECB69CC4F}"/>
              </a:ext>
            </a:extLst>
          </p:cNvPr>
          <p:cNvSpPr txBox="1"/>
          <p:nvPr/>
        </p:nvSpPr>
        <p:spPr>
          <a:xfrm>
            <a:off x="5120297" y="785846"/>
            <a:ext cx="399135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solidFill>
                    <a:prstClr val="black"/>
                  </a:solidFill>
                </a:ln>
                <a:solidFill>
                  <a:srgbClr val="00CCC5"/>
                </a:solidFill>
                <a:effectLst/>
                <a:uLnTx/>
                <a:uFillTx/>
              </a:rPr>
              <a:t>Cùng</a:t>
            </a:r>
            <a:r>
              <a:rPr kumimoji="0" lang="en-US" sz="4000" b="0" i="0" u="none" strike="noStrike" kern="1200" cap="none" spc="0" normalizeH="0" baseline="0" noProof="0" dirty="0">
                <a:ln>
                  <a:solidFill>
                    <a:prstClr val="black"/>
                  </a:solidFill>
                </a:ln>
                <a:solidFill>
                  <a:srgbClr val="00CCC5"/>
                </a:solidFill>
                <a:effectLst/>
                <a:uLnTx/>
                <a:uFillTx/>
              </a:rPr>
              <a:t> Trao</a:t>
            </a:r>
            <a:r>
              <a:rPr kumimoji="0" lang="en-US" sz="4000" b="0" i="0" u="none" strike="noStrike" kern="1200" cap="none" spc="0" normalizeH="0" noProof="0" dirty="0">
                <a:ln>
                  <a:solidFill>
                    <a:prstClr val="black"/>
                  </a:solidFill>
                </a:ln>
                <a:solidFill>
                  <a:srgbClr val="00CCC5"/>
                </a:solidFill>
                <a:effectLst/>
                <a:uLnTx/>
                <a:uFillTx/>
              </a:rPr>
              <a:t> </a:t>
            </a:r>
            <a:r>
              <a:rPr lang="en-US" sz="4000" noProof="0" dirty="0" err="1">
                <a:ln>
                  <a:solidFill>
                    <a:prstClr val="black"/>
                  </a:solidFill>
                </a:ln>
                <a:solidFill>
                  <a:srgbClr val="00CCC5"/>
                </a:solidFill>
              </a:rPr>
              <a:t>Đổi</a:t>
            </a:r>
            <a:endParaRPr kumimoji="0" lang="en-US" sz="4000" b="0" i="0" u="none" strike="noStrike" kern="1200" cap="none" spc="0" normalizeH="0" baseline="0" noProof="0" dirty="0">
              <a:ln>
                <a:solidFill>
                  <a:prstClr val="black"/>
                </a:solidFill>
              </a:ln>
              <a:solidFill>
                <a:srgbClr val="00CCC5"/>
              </a:solidFill>
              <a:effectLst/>
              <a:uLnTx/>
              <a:uFillTx/>
            </a:endParaRPr>
          </a:p>
        </p:txBody>
      </p:sp>
      <p:pic>
        <p:nvPicPr>
          <p:cNvPr id="252" name="Picture 251" descr="A picture containing diagram&#10;&#10;Description automatically generated">
            <a:extLst>
              <a:ext uri="{FF2B5EF4-FFF2-40B4-BE49-F238E27FC236}">
                <a16:creationId xmlns:a16="http://schemas.microsoft.com/office/drawing/2014/main" id="{CEC60D49-2559-A217-9227-F716E54C0A5B}"/>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3840" b="93048" l="8665" r="89913">
                        <a14:foregroundMark x1="46039" y1="30598" x2="50501" y2="44503"/>
                        <a14:foregroundMark x1="59166" y1="23201" x2="59877" y2="33872"/>
                        <a14:foregroundMark x1="43938" y1="5578" x2="53702" y2="10065"/>
                        <a14:foregroundMark x1="49628" y1="3880" x2="29195" y2="9539"/>
                        <a14:foregroundMark x1="29195" y1="9539" x2="27255" y2="12813"/>
                        <a14:foregroundMark x1="8697" y1="54123" x2="10443" y2="55942"/>
                        <a14:foregroundMark x1="77077" y1="20089" x2="78565" y2="34640"/>
                        <a14:foregroundMark x1="82283" y1="16087" x2="73489" y2="32619"/>
                        <a14:foregroundMark x1="79049" y1="17623" x2="70643" y2="26839"/>
                        <a14:foregroundMark x1="70643" y1="26839" x2="70514" y2="27365"/>
                        <a14:foregroundMark x1="74491" y1="19806" x2="70902" y2="25505"/>
                        <a14:foregroundMark x1="82412" y1="20412" x2="89686" y2="36176"/>
                        <a14:foregroundMark x1="59263" y1="33872" x2="53088" y2="40178"/>
                        <a14:foregroundMark x1="53346" y1="32781" x2="56191" y2="37874"/>
                        <a14:foregroundMark x1="54219" y1="44220" x2="50404" y2="61318"/>
                        <a14:foregroundMark x1="50404" y1="61318" x2="51859" y2="64753"/>
                        <a14:foregroundMark x1="54704" y1="48545" x2="55318" y2="55497"/>
                        <a14:foregroundMark x1="47042" y1="56103" x2="48885" y2="63703"/>
                        <a14:foregroundMark x1="48141" y1="83791" x2="50857" y2="93048"/>
                        <a14:foregroundMark x1="50857" y1="93048" x2="50986" y2="92926"/>
                        <a14:foregroundMark x1="46169" y1="66613" x2="51730" y2="84883"/>
                        <a14:foregroundMark x1="35661" y1="80073" x2="49014" y2="82377"/>
                        <a14:foregroundMark x1="26738" y1="14390" x2="25154" y2="21504"/>
                        <a14:foregroundMark x1="27126" y1="11762" x2="23537" y2="19806"/>
                        <a14:foregroundMark x1="25283" y1="14673" x2="21791" y2="21342"/>
                        <a14:foregroundMark x1="19075" y1="19321" x2="20951" y2="26880"/>
                        <a14:foregroundMark x1="13514" y1="27688" x2="20336" y2="28456"/>
                        <a14:backgroundMark x1="65814" y1="9157" x2="66047" y2="15552"/>
                        <a14:backgroundMark x1="85349" y1="61773" x2="80233" y2="71512"/>
                        <a14:backgroundMark x1="79884" y1="72384" x2="70698" y2="96512"/>
                        <a14:backgroundMark x1="79651" y1="70930" x2="79651" y2="72093"/>
                        <a14:backgroundMark x1="78256" y1="70930" x2="78256" y2="70930"/>
                        <a14:backgroundMark x1="78953" y1="69767" x2="78023" y2="72529"/>
                        <a14:backgroundMark x1="75814" y1="80378" x2="73140" y2="84302"/>
                        <a14:backgroundMark x1="73140" y1="75436" x2="73140" y2="75436"/>
                        <a14:backgroundMark x1="38023" y1="91715" x2="28256" y2="84302"/>
                        <a14:backgroundMark x1="28953" y1="66134" x2="26047" y2="75872"/>
                        <a14:backgroundMark x1="37558" y1="62355" x2="30233" y2="68750"/>
                      </a14:backgroundRemoval>
                    </a14:imgEffect>
                  </a14:imgLayer>
                </a14:imgProps>
              </a:ext>
              <a:ext uri="{28A0092B-C50C-407E-A947-70E740481C1C}">
                <a14:useLocalDpi xmlns:a14="http://schemas.microsoft.com/office/drawing/2010/main" val="0"/>
              </a:ext>
            </a:extLst>
          </a:blip>
          <a:stretch>
            <a:fillRect/>
          </a:stretch>
        </p:blipFill>
        <p:spPr>
          <a:xfrm flipH="1">
            <a:off x="5125376" y="1872210"/>
            <a:ext cx="3574897" cy="2859781"/>
          </a:xfrm>
          <a:prstGeom prst="rect">
            <a:avLst/>
          </a:prstGeom>
        </p:spPr>
      </p:pic>
      <p:pic>
        <p:nvPicPr>
          <p:cNvPr id="6" name="Picture 4">
            <a:extLst>
              <a:ext uri="{FF2B5EF4-FFF2-40B4-BE49-F238E27FC236}">
                <a16:creationId xmlns:a16="http://schemas.microsoft.com/office/drawing/2014/main" id="{E742538E-0FC9-F8D9-F38A-3838BFA0A46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0237705" flipH="1">
            <a:off x="64064" y="532146"/>
            <a:ext cx="5390382" cy="4497399"/>
          </a:xfrm>
          <a:prstGeom prst="rect">
            <a:avLst/>
          </a:prstGeom>
        </p:spPr>
      </p:pic>
      <p:sp>
        <p:nvSpPr>
          <p:cNvPr id="8" name="TextBox 7">
            <a:extLst>
              <a:ext uri="{FF2B5EF4-FFF2-40B4-BE49-F238E27FC236}">
                <a16:creationId xmlns:a16="http://schemas.microsoft.com/office/drawing/2014/main" id="{71A9D41D-6707-422D-9903-CA6C4F0F55E4}"/>
              </a:ext>
            </a:extLst>
          </p:cNvPr>
          <p:cNvSpPr txBox="1"/>
          <p:nvPr/>
        </p:nvSpPr>
        <p:spPr>
          <a:xfrm>
            <a:off x="539552" y="1275606"/>
            <a:ext cx="4392488" cy="830997"/>
          </a:xfrm>
          <a:prstGeom prst="rect">
            <a:avLst/>
          </a:prstGeom>
          <a:noFill/>
        </p:spPr>
        <p:txBody>
          <a:bodyPr wrap="square" rtlCol="0">
            <a:spAutoFit/>
          </a:bodyPr>
          <a:lstStyle/>
          <a:p>
            <a:pPr marL="457200" indent="-457200" algn="just">
              <a:buFont typeface="Arial" panose="020B0604020202020204" pitchFamily="34" charset="0"/>
              <a:buChar char="•"/>
            </a:pPr>
            <a:r>
              <a:rPr lang="vi-VN" sz="2400" b="1" dirty="0">
                <a:solidFill>
                  <a:srgbClr val="002060"/>
                </a:solidFill>
              </a:rPr>
              <a:t>Các em thấy môi trường trong ảnh thế nào?</a:t>
            </a:r>
            <a:endParaRPr lang="en-US" sz="2400" b="1" dirty="0">
              <a:solidFill>
                <a:srgbClr val="002060"/>
              </a:solidFill>
            </a:endParaRPr>
          </a:p>
        </p:txBody>
      </p:sp>
      <p:sp>
        <p:nvSpPr>
          <p:cNvPr id="2" name="TextBox 1">
            <a:extLst>
              <a:ext uri="{FF2B5EF4-FFF2-40B4-BE49-F238E27FC236}">
                <a16:creationId xmlns:a16="http://schemas.microsoft.com/office/drawing/2014/main" id="{CFE5B8BC-0BBF-B7C6-AA52-7667915EECB3}"/>
              </a:ext>
            </a:extLst>
          </p:cNvPr>
          <p:cNvSpPr txBox="1"/>
          <p:nvPr/>
        </p:nvSpPr>
        <p:spPr>
          <a:xfrm>
            <a:off x="467544" y="2211710"/>
            <a:ext cx="4680520" cy="830997"/>
          </a:xfrm>
          <a:prstGeom prst="rect">
            <a:avLst/>
          </a:prstGeom>
          <a:noFill/>
        </p:spPr>
        <p:txBody>
          <a:bodyPr wrap="square" rtlCol="0">
            <a:spAutoFit/>
          </a:bodyPr>
          <a:lstStyle/>
          <a:p>
            <a:pPr marL="457200" indent="-457200" algn="just">
              <a:buFont typeface="Arial" panose="020B0604020202020204" pitchFamily="34" charset="0"/>
              <a:buChar char="•"/>
            </a:pPr>
            <a:r>
              <a:rPr lang="vi-VN" sz="2400" b="1" dirty="0">
                <a:solidFill>
                  <a:srgbClr val="002060"/>
                </a:solidFill>
              </a:rPr>
              <a:t>Dấu hiệu nào cho biết môi trường đang bị ô nhiễm?</a:t>
            </a:r>
            <a:endParaRPr lang="en-US" sz="2400" b="1" dirty="0">
              <a:solidFill>
                <a:srgbClr val="002060"/>
              </a:solidFill>
            </a:endParaRPr>
          </a:p>
        </p:txBody>
      </p:sp>
      <p:sp>
        <p:nvSpPr>
          <p:cNvPr id="3" name="TextBox 2">
            <a:extLst>
              <a:ext uri="{FF2B5EF4-FFF2-40B4-BE49-F238E27FC236}">
                <a16:creationId xmlns:a16="http://schemas.microsoft.com/office/drawing/2014/main" id="{DFB275AE-540E-7952-526B-85CE34E6720F}"/>
              </a:ext>
            </a:extLst>
          </p:cNvPr>
          <p:cNvSpPr txBox="1"/>
          <p:nvPr/>
        </p:nvSpPr>
        <p:spPr>
          <a:xfrm>
            <a:off x="467544" y="3219822"/>
            <a:ext cx="4608512" cy="1200329"/>
          </a:xfrm>
          <a:prstGeom prst="rect">
            <a:avLst/>
          </a:prstGeom>
          <a:noFill/>
        </p:spPr>
        <p:txBody>
          <a:bodyPr wrap="square" rtlCol="0">
            <a:spAutoFit/>
          </a:bodyPr>
          <a:lstStyle/>
          <a:p>
            <a:pPr marL="457200" indent="-457200" algn="just">
              <a:buFont typeface="Arial" panose="020B0604020202020204" pitchFamily="34" charset="0"/>
              <a:buChar char="•"/>
            </a:pPr>
            <a:r>
              <a:rPr lang="vi-VN" sz="2400" b="1" dirty="0">
                <a:solidFill>
                  <a:srgbClr val="002060"/>
                </a:solidFill>
                <a:latin typeface="Calibri" panose="020F0502020204030204" pitchFamily="34" charset="0"/>
                <a:ea typeface="Cambria" panose="02040503050406030204" pitchFamily="18" charset="0"/>
                <a:cs typeface="Calibri" panose="020F0502020204030204" pitchFamily="34" charset="0"/>
              </a:rPr>
              <a:t>Em đã từng thấy dấu hiệu ô nhiễm môi trường nào ở nơi mình sinh sống?</a:t>
            </a:r>
            <a:endParaRPr lang="en-US" sz="2400" b="1" dirty="0">
              <a:solidFill>
                <a:srgbClr val="002060"/>
              </a:solidFill>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353835767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48"/>
                                        </p:tgtEl>
                                        <p:attrNameLst>
                                          <p:attrName>style.visibility</p:attrName>
                                        </p:attrNameLst>
                                      </p:cBhvr>
                                      <p:to>
                                        <p:strVal val="visible"/>
                                      </p:to>
                                    </p:set>
                                    <p:anim calcmode="lin" valueType="num">
                                      <p:cBhvr additive="base">
                                        <p:cTn id="7" dur="500"/>
                                        <p:tgtEl>
                                          <p:spTgt spid="248"/>
                                        </p:tgtEl>
                                        <p:attrNameLst>
                                          <p:attrName>ppt_y</p:attrName>
                                        </p:attrNameLst>
                                      </p:cBhvr>
                                      <p:tavLst>
                                        <p:tav tm="0">
                                          <p:val>
                                            <p:strVal val="#ppt_y+#ppt_h*1.125000"/>
                                          </p:val>
                                        </p:tav>
                                        <p:tav tm="100000">
                                          <p:val>
                                            <p:strVal val="#ppt_y"/>
                                          </p:val>
                                        </p:tav>
                                      </p:tavLst>
                                    </p:anim>
                                    <p:animEffect transition="in" filter="wipe(up)">
                                      <p:cBhvr>
                                        <p:cTn id="8" dur="500"/>
                                        <p:tgtEl>
                                          <p:spTgt spid="248"/>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249"/>
                                        </p:tgtEl>
                                        <p:attrNameLst>
                                          <p:attrName>style.visibility</p:attrName>
                                        </p:attrNameLst>
                                      </p:cBhvr>
                                      <p:to>
                                        <p:strVal val="visible"/>
                                      </p:to>
                                    </p:set>
                                    <p:anim calcmode="lin" valueType="num">
                                      <p:cBhvr additive="base">
                                        <p:cTn id="11" dur="500"/>
                                        <p:tgtEl>
                                          <p:spTgt spid="249"/>
                                        </p:tgtEl>
                                        <p:attrNameLst>
                                          <p:attrName>ppt_y</p:attrName>
                                        </p:attrNameLst>
                                      </p:cBhvr>
                                      <p:tavLst>
                                        <p:tav tm="0">
                                          <p:val>
                                            <p:strVal val="#ppt_y+#ppt_h*1.125000"/>
                                          </p:val>
                                        </p:tav>
                                        <p:tav tm="100000">
                                          <p:val>
                                            <p:strVal val="#ppt_y"/>
                                          </p:val>
                                        </p:tav>
                                      </p:tavLst>
                                    </p:anim>
                                    <p:animEffect transition="in" filter="wipe(up)">
                                      <p:cBhvr>
                                        <p:cTn id="12" dur="500"/>
                                        <p:tgtEl>
                                          <p:spTgt spid="249"/>
                                        </p:tgtEl>
                                      </p:cBhvr>
                                    </p:animEffect>
                                  </p:childTnLst>
                                </p:cTn>
                              </p:par>
                              <p:par>
                                <p:cTn id="13" presetID="37" presetClass="entr" presetSubtype="0" fill="hold" nodeType="withEffect">
                                  <p:stCondLst>
                                    <p:cond delay="0"/>
                                  </p:stCondLst>
                                  <p:childTnLst>
                                    <p:set>
                                      <p:cBhvr>
                                        <p:cTn id="14" dur="1" fill="hold">
                                          <p:stCondLst>
                                            <p:cond delay="0"/>
                                          </p:stCondLst>
                                        </p:cTn>
                                        <p:tgtEl>
                                          <p:spTgt spid="252"/>
                                        </p:tgtEl>
                                        <p:attrNameLst>
                                          <p:attrName>style.visibility</p:attrName>
                                        </p:attrNameLst>
                                      </p:cBhvr>
                                      <p:to>
                                        <p:strVal val="visible"/>
                                      </p:to>
                                    </p:set>
                                    <p:animEffect transition="in" filter="fade">
                                      <p:cBhvr>
                                        <p:cTn id="15" dur="1000"/>
                                        <p:tgtEl>
                                          <p:spTgt spid="252"/>
                                        </p:tgtEl>
                                      </p:cBhvr>
                                    </p:animEffect>
                                    <p:anim calcmode="lin" valueType="num">
                                      <p:cBhvr>
                                        <p:cTn id="16" dur="1000" fill="hold"/>
                                        <p:tgtEl>
                                          <p:spTgt spid="252"/>
                                        </p:tgtEl>
                                        <p:attrNameLst>
                                          <p:attrName>ppt_x</p:attrName>
                                        </p:attrNameLst>
                                      </p:cBhvr>
                                      <p:tavLst>
                                        <p:tav tm="0">
                                          <p:val>
                                            <p:strVal val="#ppt_x"/>
                                          </p:val>
                                        </p:tav>
                                        <p:tav tm="100000">
                                          <p:val>
                                            <p:strVal val="#ppt_x"/>
                                          </p:val>
                                        </p:tav>
                                      </p:tavLst>
                                    </p:anim>
                                    <p:anim calcmode="lin" valueType="num">
                                      <p:cBhvr>
                                        <p:cTn id="17" dur="900" decel="100000" fill="hold"/>
                                        <p:tgtEl>
                                          <p:spTgt spid="25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5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900" decel="100000" fill="hold"/>
                                        <p:tgtEl>
                                          <p:spTgt spid="8"/>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900" decel="100000" fill="hold"/>
                                        <p:tgtEl>
                                          <p:spTgt spid="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1000"/>
                                        <p:tgtEl>
                                          <p:spTgt spid="3"/>
                                        </p:tgtEl>
                                      </p:cBhvr>
                                    </p:animEffect>
                                    <p:anim calcmode="lin" valueType="num">
                                      <p:cBhvr>
                                        <p:cTn id="46" dur="1000" fill="hold"/>
                                        <p:tgtEl>
                                          <p:spTgt spid="3"/>
                                        </p:tgtEl>
                                        <p:attrNameLst>
                                          <p:attrName>ppt_x</p:attrName>
                                        </p:attrNameLst>
                                      </p:cBhvr>
                                      <p:tavLst>
                                        <p:tav tm="0">
                                          <p:val>
                                            <p:strVal val="#ppt_x"/>
                                          </p:val>
                                        </p:tav>
                                        <p:tav tm="100000">
                                          <p:val>
                                            <p:strVal val="#ppt_x"/>
                                          </p:val>
                                        </p:tav>
                                      </p:tavLst>
                                    </p:anim>
                                    <p:anim calcmode="lin" valueType="num">
                                      <p:cBhvr>
                                        <p:cTn id="47" dur="900" decel="100000" fill="hold"/>
                                        <p:tgtEl>
                                          <p:spTgt spid="3"/>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 grpId="0"/>
      <p:bldP spid="8" grpId="0"/>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38"/>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0" y="7643"/>
            <a:ext cx="9144000" cy="5143502"/>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3799115"/>
            <a:ext cx="9144001" cy="1434830"/>
          </a:xfrm>
          <a:prstGeom prst="rect">
            <a:avLst/>
          </a:prstGeom>
        </p:spPr>
      </p:pic>
      <p:pic>
        <p:nvPicPr>
          <p:cNvPr id="40" name="Picture 26">
            <a:extLst>
              <a:ext uri="{FF2B5EF4-FFF2-40B4-BE49-F238E27FC236}">
                <a16:creationId xmlns:a16="http://schemas.microsoft.com/office/drawing/2014/main" id="{DEF4C3CB-80F2-23C9-F475-76901665A200}"/>
              </a:ext>
            </a:extLst>
          </p:cNvPr>
          <p:cNvPicPr>
            <a:picLocks noChangeAspect="1"/>
          </p:cNvPicPr>
          <p:nvPr/>
        </p:nvPicPr>
        <p:blipFill>
          <a:blip r:embed="rId6"/>
          <a:srcRect/>
          <a:stretch>
            <a:fillRect/>
          </a:stretch>
        </p:blipFill>
        <p:spPr>
          <a:xfrm>
            <a:off x="241867" y="1074939"/>
            <a:ext cx="1171433" cy="2035800"/>
          </a:xfrm>
          <a:prstGeom prst="rect">
            <a:avLst/>
          </a:prstGeom>
        </p:spPr>
      </p:pic>
      <p:pic>
        <p:nvPicPr>
          <p:cNvPr id="42" name="Picture 7">
            <a:extLst>
              <a:ext uri="{FF2B5EF4-FFF2-40B4-BE49-F238E27FC236}">
                <a16:creationId xmlns:a16="http://schemas.microsoft.com/office/drawing/2014/main" id="{16D79061-1782-7C44-D350-F0AA1133237E}"/>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395536" y="3005245"/>
            <a:ext cx="5171138" cy="2126631"/>
          </a:xfrm>
          <a:prstGeom prst="rect">
            <a:avLst/>
          </a:prstGeom>
        </p:spPr>
      </p:pic>
      <p:pic>
        <p:nvPicPr>
          <p:cNvPr id="52" name="图片 25">
            <a:extLst>
              <a:ext uri="{FF2B5EF4-FFF2-40B4-BE49-F238E27FC236}">
                <a16:creationId xmlns:a16="http://schemas.microsoft.com/office/drawing/2014/main" id="{04E0A717-762F-B775-86CB-CCA601B13F5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89613" y="41877"/>
            <a:ext cx="1525439" cy="1171647"/>
          </a:xfrm>
          <a:prstGeom prst="rect">
            <a:avLst/>
          </a:prstGeom>
        </p:spPr>
      </p:pic>
      <p:pic>
        <p:nvPicPr>
          <p:cNvPr id="3" name="Picture 2">
            <a:extLst>
              <a:ext uri="{FF2B5EF4-FFF2-40B4-BE49-F238E27FC236}">
                <a16:creationId xmlns:a16="http://schemas.microsoft.com/office/drawing/2014/main" id="{7071C3CA-EF48-144D-84AE-A43BB7F36A17}"/>
              </a:ext>
            </a:extLst>
          </p:cNvPr>
          <p:cNvPicPr>
            <a:picLocks noChangeAspect="1"/>
          </p:cNvPicPr>
          <p:nvPr/>
        </p:nvPicPr>
        <p:blipFill>
          <a:blip r:embed="rId10"/>
          <a:stretch>
            <a:fillRect/>
          </a:stretch>
        </p:blipFill>
        <p:spPr>
          <a:xfrm>
            <a:off x="1763688" y="627534"/>
            <a:ext cx="5383235" cy="932769"/>
          </a:xfrm>
          <a:prstGeom prst="rect">
            <a:avLst/>
          </a:prstGeom>
        </p:spPr>
      </p:pic>
      <p:pic>
        <p:nvPicPr>
          <p:cNvPr id="5" name="Picture 4">
            <a:extLst>
              <a:ext uri="{FF2B5EF4-FFF2-40B4-BE49-F238E27FC236}">
                <a16:creationId xmlns:a16="http://schemas.microsoft.com/office/drawing/2014/main" id="{D0D99731-C590-E17D-126A-B41C028F999E}"/>
              </a:ext>
            </a:extLst>
          </p:cNvPr>
          <p:cNvPicPr>
            <a:picLocks noChangeAspect="1"/>
          </p:cNvPicPr>
          <p:nvPr/>
        </p:nvPicPr>
        <p:blipFill>
          <a:blip r:embed="rId11"/>
          <a:stretch>
            <a:fillRect/>
          </a:stretch>
        </p:blipFill>
        <p:spPr>
          <a:xfrm>
            <a:off x="-252535" y="0"/>
            <a:ext cx="2808312" cy="1254639"/>
          </a:xfrm>
          <a:prstGeom prst="rect">
            <a:avLst/>
          </a:prstGeom>
        </p:spPr>
      </p:pic>
      <p:pic>
        <p:nvPicPr>
          <p:cNvPr id="10" name="Picture 9">
            <a:extLst>
              <a:ext uri="{FF2B5EF4-FFF2-40B4-BE49-F238E27FC236}">
                <a16:creationId xmlns:a16="http://schemas.microsoft.com/office/drawing/2014/main" id="{81CD0F09-71AF-D7CC-26BB-33BB6E4C292F}"/>
              </a:ext>
            </a:extLst>
          </p:cNvPr>
          <p:cNvPicPr>
            <a:picLocks noChangeAspect="1"/>
          </p:cNvPicPr>
          <p:nvPr/>
        </p:nvPicPr>
        <p:blipFill>
          <a:blip r:embed="rId12"/>
          <a:stretch>
            <a:fillRect/>
          </a:stretch>
        </p:blipFill>
        <p:spPr>
          <a:xfrm>
            <a:off x="1043608" y="1779662"/>
            <a:ext cx="7919390" cy="1518036"/>
          </a:xfrm>
          <a:prstGeom prst="rect">
            <a:avLst/>
          </a:prstGeom>
        </p:spPr>
      </p:pic>
    </p:spTree>
    <p:extLst>
      <p:ext uri="{BB962C8B-B14F-4D97-AF65-F5344CB8AC3E}">
        <p14:creationId xmlns:p14="http://schemas.microsoft.com/office/powerpoint/2010/main" val="425868865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6" name="图片 24">
            <a:extLst>
              <a:ext uri="{FF2B5EF4-FFF2-40B4-BE49-F238E27FC236}">
                <a16:creationId xmlns:a16="http://schemas.microsoft.com/office/drawing/2014/main" id="{8154F5D8-584B-9FCA-4746-CD47F2B5D0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0" y="3400188"/>
            <a:ext cx="3876735" cy="1743312"/>
          </a:xfrm>
          <a:prstGeom prst="rect">
            <a:avLst/>
          </a:prstGeom>
        </p:spPr>
      </p:pic>
      <p:pic>
        <p:nvPicPr>
          <p:cNvPr id="11" name="图片 10"/>
          <p:cNvPicPr>
            <a:picLocks noChangeAspect="1"/>
          </p:cNvPicPr>
          <p:nvPr/>
        </p:nvPicPr>
        <p:blipFill rotWithShape="1">
          <a:blip r:embed="rId5">
            <a:extLst>
              <a:ext uri="{28A0092B-C50C-407E-A947-70E740481C1C}">
                <a14:useLocalDpi xmlns:a14="http://schemas.microsoft.com/office/drawing/2010/main" val="0"/>
              </a:ext>
            </a:extLst>
          </a:blip>
          <a:srcRect l="20132" t="60351" r="66908" b="7602"/>
          <a:stretch/>
        </p:blipFill>
        <p:spPr>
          <a:xfrm>
            <a:off x="959303" y="2288207"/>
            <a:ext cx="1185112" cy="1648327"/>
          </a:xfrm>
          <a:prstGeom prst="rect">
            <a:avLst/>
          </a:prstGeom>
        </p:spPr>
      </p:pic>
      <p:pic>
        <p:nvPicPr>
          <p:cNvPr id="12" name="图片 11"/>
          <p:cNvPicPr>
            <a:picLocks noChangeAspect="1"/>
          </p:cNvPicPr>
          <p:nvPr/>
        </p:nvPicPr>
        <p:blipFill rotWithShape="1">
          <a:blip r:embed="rId6">
            <a:extLst>
              <a:ext uri="{28A0092B-C50C-407E-A947-70E740481C1C}">
                <a14:useLocalDpi xmlns:a14="http://schemas.microsoft.com/office/drawing/2010/main" val="0"/>
              </a:ext>
            </a:extLst>
          </a:blip>
          <a:srcRect l="67106" t="8011" r="23025" b="50001"/>
          <a:stretch/>
        </p:blipFill>
        <p:spPr>
          <a:xfrm>
            <a:off x="6979668" y="699542"/>
            <a:ext cx="902369" cy="2159674"/>
          </a:xfrm>
          <a:prstGeom prst="rect">
            <a:avLst/>
          </a:prstGeom>
        </p:spPr>
      </p:pic>
      <p:pic>
        <p:nvPicPr>
          <p:cNvPr id="18" name="图片 24">
            <a:extLst>
              <a:ext uri="{FF2B5EF4-FFF2-40B4-BE49-F238E27FC236}">
                <a16:creationId xmlns:a16="http://schemas.microsoft.com/office/drawing/2014/main" id="{B883E0E1-618A-5268-965D-AAEE0EBFDA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9656" y="1203598"/>
            <a:ext cx="3876735" cy="1743312"/>
          </a:xfrm>
          <a:prstGeom prst="rect">
            <a:avLst/>
          </a:prstGeom>
        </p:spPr>
      </p:pic>
      <p:pic>
        <p:nvPicPr>
          <p:cNvPr id="5" name="Picture 4" descr="Pin on Education">
            <a:extLst>
              <a:ext uri="{FF2B5EF4-FFF2-40B4-BE49-F238E27FC236}">
                <a16:creationId xmlns:a16="http://schemas.microsoft.com/office/drawing/2014/main" id="{706028BD-F8D4-2B5E-C7D9-CDDC11DA02BE}"/>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744" b="89776" l="9744" r="93131">
                        <a14:foregroundMark x1="43930" y1="32109" x2="53035" y2="52875"/>
                        <a14:foregroundMark x1="50479" y1="35942" x2="60703" y2="50479"/>
                        <a14:foregroundMark x1="53994" y1="39776" x2="60064" y2="44728"/>
                        <a14:foregroundMark x1="53674" y1="34185" x2="60064" y2="44089"/>
                        <a14:foregroundMark x1="56230" y1="53834" x2="56869" y2="65815"/>
                        <a14:foregroundMark x1="50479" y1="59904" x2="54473" y2="70128"/>
                        <a14:backgroundMark x1="36901" y1="13419" x2="35463" y2="17412"/>
                        <a14:backgroundMark x1="40575" y1="14696" x2="34345" y2="19169"/>
                        <a14:backgroundMark x1="41054" y1="19649" x2="42971" y2="19489"/>
                        <a14:backgroundMark x1="42332" y1="19489" x2="42332" y2="19169"/>
                        <a14:backgroundMark x1="40096" y1="16613" x2="40735" y2="20128"/>
                        <a14:backgroundMark x1="28594" y1="23962" x2="14058" y2="20767"/>
                        <a14:backgroundMark x1="14058" y1="20767" x2="14696" y2="23323"/>
                        <a14:backgroundMark x1="18530" y1="42652" x2="20128" y2="36741"/>
                        <a14:backgroundMark x1="25879" y1="30032" x2="23642" y2="35942"/>
                        <a14:backgroundMark x1="10224" y1="49201" x2="8946" y2="47923"/>
                        <a14:backgroundMark x1="9105" y1="50160" x2="11502" y2="52236"/>
                        <a14:backgroundMark x1="68530" y1="23962" x2="84026" y2="34345"/>
                        <a14:backgroundMark x1="91214" y1="25240" x2="90256" y2="34026"/>
                        <a14:backgroundMark x1="88339" y1="23482" x2="93930" y2="30990"/>
                        <a14:backgroundMark x1="93770" y1="42173" x2="94569" y2="58307"/>
                        <a14:backgroundMark x1="92652" y1="41693" x2="94888" y2="47604"/>
                        <a14:backgroundMark x1="68371" y1="21406" x2="79233" y2="30511"/>
                      </a14:backgroundRemoval>
                    </a14:imgEffect>
                  </a14:imgLayer>
                </a14:imgProps>
              </a:ext>
              <a:ext uri="{28A0092B-C50C-407E-A947-70E740481C1C}">
                <a14:useLocalDpi xmlns:a14="http://schemas.microsoft.com/office/drawing/2010/main" val="0"/>
              </a:ext>
            </a:extLst>
          </a:blip>
          <a:srcRect/>
          <a:stretch>
            <a:fillRect/>
          </a:stretch>
        </p:blipFill>
        <p:spPr bwMode="auto">
          <a:xfrm>
            <a:off x="6007450" y="2182584"/>
            <a:ext cx="3291836" cy="329183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a:extLst>
              <a:ext uri="{FF2B5EF4-FFF2-40B4-BE49-F238E27FC236}">
                <a16:creationId xmlns:a16="http://schemas.microsoft.com/office/drawing/2014/main" id="{41C138F2-70DE-4EBE-B816-29D24041F3F2}"/>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20237705" flipH="1">
            <a:off x="2008977" y="593495"/>
            <a:ext cx="4661355" cy="3653337"/>
          </a:xfrm>
          <a:prstGeom prst="rect">
            <a:avLst/>
          </a:prstGeom>
        </p:spPr>
      </p:pic>
      <p:pic>
        <p:nvPicPr>
          <p:cNvPr id="6" name="Picture 5">
            <a:extLst>
              <a:ext uri="{FF2B5EF4-FFF2-40B4-BE49-F238E27FC236}">
                <a16:creationId xmlns:a16="http://schemas.microsoft.com/office/drawing/2014/main" id="{323DB72E-A258-7C16-1C11-A42562C44C7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267744" y="1635646"/>
            <a:ext cx="4148337" cy="1410145"/>
          </a:xfrm>
          <a:prstGeom prst="rect">
            <a:avLst/>
          </a:prstGeom>
        </p:spPr>
      </p:pic>
    </p:spTree>
    <p:extLst>
      <p:ext uri="{BB962C8B-B14F-4D97-AF65-F5344CB8AC3E}">
        <p14:creationId xmlns:p14="http://schemas.microsoft.com/office/powerpoint/2010/main" val="49228185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37"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1000"/>
                                        <p:tgtEl>
                                          <p:spTgt spid="15"/>
                                        </p:tgtEl>
                                      </p:cBhvr>
                                    </p:animEffect>
                                    <p:anim calcmode="lin" valueType="num">
                                      <p:cBhvr>
                                        <p:cTn id="11" dur="1000" fill="hold"/>
                                        <p:tgtEl>
                                          <p:spTgt spid="15"/>
                                        </p:tgtEl>
                                        <p:attrNameLst>
                                          <p:attrName>ppt_x</p:attrName>
                                        </p:attrNameLst>
                                      </p:cBhvr>
                                      <p:tavLst>
                                        <p:tav tm="0">
                                          <p:val>
                                            <p:strVal val="#ppt_x"/>
                                          </p:val>
                                        </p:tav>
                                        <p:tav tm="100000">
                                          <p:val>
                                            <p:strVal val="#ppt_x"/>
                                          </p:val>
                                        </p:tav>
                                      </p:tavLst>
                                    </p:anim>
                                    <p:anim calcmode="lin" valueType="num">
                                      <p:cBhvr>
                                        <p:cTn id="12" dur="900" decel="100000" fill="hold"/>
                                        <p:tgtEl>
                                          <p:spTgt spid="15"/>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6" name="图片 24">
            <a:extLst>
              <a:ext uri="{FF2B5EF4-FFF2-40B4-BE49-F238E27FC236}">
                <a16:creationId xmlns:a16="http://schemas.microsoft.com/office/drawing/2014/main" id="{8154F5D8-584B-9FCA-4746-CD47F2B5D0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208921" y="-29078"/>
            <a:ext cx="3876735" cy="1743312"/>
          </a:xfrm>
          <a:prstGeom prst="rect">
            <a:avLst/>
          </a:prstGeom>
        </p:spPr>
      </p:pic>
      <p:pic>
        <p:nvPicPr>
          <p:cNvPr id="6" name="图片 5"/>
          <p:cNvPicPr>
            <a:picLocks noChangeAspect="1"/>
          </p:cNvPicPr>
          <p:nvPr/>
        </p:nvPicPr>
        <p:blipFill rotWithShape="1">
          <a:blip r:embed="rId5">
            <a:extLst>
              <a:ext uri="{28A0092B-C50C-407E-A947-70E740481C1C}">
                <a14:useLocalDpi xmlns:a14="http://schemas.microsoft.com/office/drawing/2010/main" val="0"/>
              </a:ext>
            </a:extLst>
          </a:blip>
          <a:srcRect l="21052" t="7719" r="19474" b="7602"/>
          <a:stretch/>
        </p:blipFill>
        <p:spPr>
          <a:xfrm>
            <a:off x="1552397" y="194505"/>
            <a:ext cx="6060077" cy="4853427"/>
          </a:xfrm>
          <a:prstGeom prst="rect">
            <a:avLst/>
          </a:prstGeom>
        </p:spPr>
      </p:pic>
      <p:pic>
        <p:nvPicPr>
          <p:cNvPr id="12" name="图片 11"/>
          <p:cNvPicPr>
            <a:picLocks noChangeAspect="1"/>
          </p:cNvPicPr>
          <p:nvPr/>
        </p:nvPicPr>
        <p:blipFill rotWithShape="1">
          <a:blip r:embed="rId6">
            <a:extLst>
              <a:ext uri="{28A0092B-C50C-407E-A947-70E740481C1C}">
                <a14:useLocalDpi xmlns:a14="http://schemas.microsoft.com/office/drawing/2010/main" val="0"/>
              </a:ext>
            </a:extLst>
          </a:blip>
          <a:srcRect l="67106" t="8011" r="23025" b="50001"/>
          <a:stretch/>
        </p:blipFill>
        <p:spPr>
          <a:xfrm>
            <a:off x="7641333" y="1714234"/>
            <a:ext cx="1423940" cy="3407969"/>
          </a:xfrm>
          <a:prstGeom prst="rect">
            <a:avLst/>
          </a:prstGeom>
        </p:spPr>
      </p:pic>
      <p:pic>
        <p:nvPicPr>
          <p:cNvPr id="18" name="图片 24">
            <a:extLst>
              <a:ext uri="{FF2B5EF4-FFF2-40B4-BE49-F238E27FC236}">
                <a16:creationId xmlns:a16="http://schemas.microsoft.com/office/drawing/2014/main" id="{B883E0E1-618A-5268-965D-AAEE0EBFDA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396348"/>
            <a:ext cx="3876735" cy="1743312"/>
          </a:xfrm>
          <a:prstGeom prst="rect">
            <a:avLst/>
          </a:prstGeom>
        </p:spPr>
      </p:pic>
      <p:sp>
        <p:nvSpPr>
          <p:cNvPr id="10" name="TextBox 9">
            <a:extLst>
              <a:ext uri="{FF2B5EF4-FFF2-40B4-BE49-F238E27FC236}">
                <a16:creationId xmlns:a16="http://schemas.microsoft.com/office/drawing/2014/main" id="{6B5AA21F-DF9E-2386-D312-D267A7EA6E10}"/>
              </a:ext>
            </a:extLst>
          </p:cNvPr>
          <p:cNvSpPr txBox="1"/>
          <p:nvPr/>
        </p:nvSpPr>
        <p:spPr>
          <a:xfrm rot="21535412">
            <a:off x="2276029" y="740757"/>
            <a:ext cx="4396237" cy="923330"/>
          </a:xfrm>
          <a:prstGeom prst="rect">
            <a:avLst/>
          </a:prstGeom>
          <a:noFill/>
        </p:spPr>
        <p:txBody>
          <a:bodyPr wrap="square" rtlCol="0">
            <a:spAutoFit/>
          </a:bodyPr>
          <a:lstStyle/>
          <a:p>
            <a:pPr algn="ctr"/>
            <a:r>
              <a:rPr lang="en-US" sz="5400" b="1"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rPr>
              <a:t>Hoạt</a:t>
            </a:r>
            <a:r>
              <a:rPr lang="en-US" sz="5400" b="1"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rPr>
              <a:t>  </a:t>
            </a:r>
            <a:r>
              <a:rPr lang="en-US" sz="5400" b="1"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rPr>
              <a:t>Động</a:t>
            </a:r>
            <a:r>
              <a:rPr lang="en-US" sz="5400" b="1"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rPr>
              <a:t> 1</a:t>
            </a:r>
          </a:p>
        </p:txBody>
      </p:sp>
      <p:sp>
        <p:nvSpPr>
          <p:cNvPr id="14" name="TextBox 13">
            <a:extLst>
              <a:ext uri="{FF2B5EF4-FFF2-40B4-BE49-F238E27FC236}">
                <a16:creationId xmlns:a16="http://schemas.microsoft.com/office/drawing/2014/main" id="{8A7C9822-D0A1-3D39-97ED-EE6A9E56C630}"/>
              </a:ext>
            </a:extLst>
          </p:cNvPr>
          <p:cNvSpPr txBox="1"/>
          <p:nvPr/>
        </p:nvSpPr>
        <p:spPr>
          <a:xfrm>
            <a:off x="2051720" y="1779662"/>
            <a:ext cx="5184576" cy="2123658"/>
          </a:xfrm>
          <a:prstGeom prst="rect">
            <a:avLst/>
          </a:prstGeom>
          <a:noFill/>
        </p:spPr>
        <p:txBody>
          <a:bodyPr wrap="square">
            <a:spAutoFit/>
          </a:bodyPr>
          <a:lstStyle/>
          <a:p>
            <a:pPr algn="ctr"/>
            <a:r>
              <a:rPr lang="vi-VN" sz="4400" b="1" dirty="0">
                <a:ln w="12700">
                  <a:solidFill>
                    <a:srgbClr val="002060"/>
                  </a:solidFill>
                  <a:prstDash val="solid"/>
                </a:ln>
                <a:solidFill>
                  <a:srgbClr val="99FF99"/>
                </a:solidFill>
                <a:effectLst>
                  <a:outerShdw blurRad="12700" dist="38100" dir="2700000" algn="tl" rotWithShape="0">
                    <a:srgbClr val="5B9BD5">
                      <a:lumMod val="60000"/>
                      <a:lumOff val="40000"/>
                    </a:srgbClr>
                  </a:outerShdw>
                </a:effectLst>
              </a:rPr>
              <a:t>Xác </a:t>
            </a:r>
            <a:r>
              <a:rPr lang="en-US" sz="4400" b="1" dirty="0">
                <a:ln w="12700">
                  <a:solidFill>
                    <a:srgbClr val="002060"/>
                  </a:solidFill>
                  <a:prstDash val="solid"/>
                </a:ln>
                <a:solidFill>
                  <a:srgbClr val="99FF99"/>
                </a:solidFill>
                <a:effectLst>
                  <a:outerShdw blurRad="12700" dist="38100" dir="2700000" algn="tl" rotWithShape="0">
                    <a:srgbClr val="5B9BD5">
                      <a:lumMod val="60000"/>
                      <a:lumOff val="40000"/>
                    </a:srgbClr>
                  </a:outerShdw>
                </a:effectLst>
              </a:rPr>
              <a:t>đ</a:t>
            </a:r>
            <a:r>
              <a:rPr lang="vi-VN" sz="4400" b="1" dirty="0">
                <a:ln w="12700">
                  <a:solidFill>
                    <a:srgbClr val="002060"/>
                  </a:solidFill>
                  <a:prstDash val="solid"/>
                </a:ln>
                <a:solidFill>
                  <a:srgbClr val="99FF99"/>
                </a:solidFill>
                <a:effectLst>
                  <a:outerShdw blurRad="12700" dist="38100" dir="2700000" algn="tl" rotWithShape="0">
                    <a:srgbClr val="5B9BD5">
                      <a:lumMod val="60000"/>
                      <a:lumOff val="40000"/>
                    </a:srgbClr>
                  </a:outerShdw>
                </a:effectLst>
              </a:rPr>
              <a:t>ịnh dấu hiệu của ô nhiễm môi trường</a:t>
            </a:r>
            <a:endParaRPr lang="en-US" sz="4400" b="1" dirty="0">
              <a:ln w="12700">
                <a:solidFill>
                  <a:srgbClr val="002060"/>
                </a:solidFill>
                <a:prstDash val="solid"/>
              </a:ln>
              <a:solidFill>
                <a:srgbClr val="FFCC66"/>
              </a:solidFill>
              <a:effectLst>
                <a:outerShdw blurRad="12700" dist="38100" dir="2700000" algn="tl" rotWithShape="0">
                  <a:srgbClr val="5B9BD5">
                    <a:lumMod val="60000"/>
                    <a:lumOff val="40000"/>
                  </a:srgbClr>
                </a:outerShdw>
              </a:effectLst>
            </a:endParaRPr>
          </a:p>
        </p:txBody>
      </p:sp>
      <p:pic>
        <p:nvPicPr>
          <p:cNvPr id="1028" name="Picture 4" descr="Hình ảnh Trái đất Bị ô Nhiễm Nhân Vật Hoạt Hình Buồn PNG , Trái đất, Thế  Giới ô Nhiễm, Hoạt Hình PNG trong suốt và Vector để tải xuống miễn phí">
            <a:extLst>
              <a:ext uri="{FF2B5EF4-FFF2-40B4-BE49-F238E27FC236}">
                <a16:creationId xmlns:a16="http://schemas.microsoft.com/office/drawing/2014/main" id="{A9764CEE-2A00-15FE-1614-0B9E400322D9}"/>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foregroundMark x1="29844" y1="31406" x2="47500" y2="37344"/>
                        <a14:foregroundMark x1="73125" y1="15625" x2="78438" y2="20938"/>
                        <a14:foregroundMark x1="24844" y1="14844" x2="26719" y2="18750"/>
                        <a14:foregroundMark x1="75938" y1="13750" x2="81250" y2="20000"/>
                        <a14:foregroundMark x1="75625" y1="82031" x2="86719" y2="84375"/>
                        <a14:foregroundMark x1="59844" y1="83594" x2="63125" y2="81250"/>
                        <a14:foregroundMark x1="33281" y1="76875" x2="42188" y2="83438"/>
                        <a14:foregroundMark x1="27969" y1="35156" x2="41094" y2="27813"/>
                        <a14:foregroundMark x1="16406" y1="81563" x2="26250" y2="84063"/>
                      </a14:backgroundRemoval>
                    </a14:imgEffect>
                  </a14:imgLayer>
                </a14:imgProps>
              </a:ext>
              <a:ext uri="{28A0092B-C50C-407E-A947-70E740481C1C}">
                <a14:useLocalDpi xmlns:a14="http://schemas.microsoft.com/office/drawing/2010/main" val="0"/>
              </a:ext>
            </a:extLst>
          </a:blip>
          <a:srcRect/>
          <a:stretch>
            <a:fillRect/>
          </a:stretch>
        </p:blipFill>
        <p:spPr bwMode="auto">
          <a:xfrm>
            <a:off x="6284218" y="2499742"/>
            <a:ext cx="2859782" cy="2859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12267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0"/>
                                  </p:stCondLst>
                                  <p:iterate type="lt">
                                    <p:tmPct val="10000"/>
                                  </p:iterate>
                                  <p:childTnLst>
                                    <p:animMotion origin="layout" path="M -2.5E-6 8.64198E-7 L -2.5E-6 -0.07222 " pathEditMode="relative" rAng="0" ptsTypes="AA">
                                      <p:cBhvr>
                                        <p:cTn id="6" dur="250" accel="50000" decel="50000" autoRev="1" fill="hold">
                                          <p:stCondLst>
                                            <p:cond delay="0"/>
                                          </p:stCondLst>
                                        </p:cTn>
                                        <p:tgtEl>
                                          <p:spTgt spid="14"/>
                                        </p:tgtEl>
                                        <p:attrNameLst>
                                          <p:attrName>ppt_x</p:attrName>
                                          <p:attrName>ppt_y</p:attrName>
                                        </p:attrNameLst>
                                      </p:cBhvr>
                                      <p:rCtr x="0" y="-3611"/>
                                    </p:animMotion>
                                    <p:animRot by="1500000">
                                      <p:cBhvr>
                                        <p:cTn id="7" dur="125" fill="hold">
                                          <p:stCondLst>
                                            <p:cond delay="0"/>
                                          </p:stCondLst>
                                        </p:cTn>
                                        <p:tgtEl>
                                          <p:spTgt spid="14"/>
                                        </p:tgtEl>
                                        <p:attrNameLst>
                                          <p:attrName>r</p:attrName>
                                        </p:attrNameLst>
                                      </p:cBhvr>
                                    </p:animRot>
                                    <p:animRot by="-1500000">
                                      <p:cBhvr>
                                        <p:cTn id="8" dur="125" fill="hold">
                                          <p:stCondLst>
                                            <p:cond delay="125"/>
                                          </p:stCondLst>
                                        </p:cTn>
                                        <p:tgtEl>
                                          <p:spTgt spid="14"/>
                                        </p:tgtEl>
                                        <p:attrNameLst>
                                          <p:attrName>r</p:attrName>
                                        </p:attrNameLst>
                                      </p:cBhvr>
                                    </p:animRot>
                                    <p:animRot by="-1500000">
                                      <p:cBhvr>
                                        <p:cTn id="9" dur="125" fill="hold">
                                          <p:stCondLst>
                                            <p:cond delay="250"/>
                                          </p:stCondLst>
                                        </p:cTn>
                                        <p:tgtEl>
                                          <p:spTgt spid="14"/>
                                        </p:tgtEl>
                                        <p:attrNameLst>
                                          <p:attrName>r</p:attrName>
                                        </p:attrNameLst>
                                      </p:cBhvr>
                                    </p:animRot>
                                    <p:animRot by="1500000">
                                      <p:cBhvr>
                                        <p:cTn id="10" dur="125" fill="hold">
                                          <p:stCondLst>
                                            <p:cond delay="375"/>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0" y="-66823"/>
            <a:ext cx="9144000" cy="5143502"/>
          </a:xfrm>
          <a:prstGeom prst="rect">
            <a:avLst/>
          </a:prstGeom>
        </p:spPr>
      </p:pic>
      <p:sp>
        <p:nvSpPr>
          <p:cNvPr id="2" name="Rectangle: Rounded Corners 1">
            <a:extLst>
              <a:ext uri="{FF2B5EF4-FFF2-40B4-BE49-F238E27FC236}">
                <a16:creationId xmlns:a16="http://schemas.microsoft.com/office/drawing/2014/main" id="{413F889D-E527-4489-842C-14879D4FB377}"/>
              </a:ext>
            </a:extLst>
          </p:cNvPr>
          <p:cNvSpPr/>
          <p:nvPr/>
        </p:nvSpPr>
        <p:spPr>
          <a:xfrm>
            <a:off x="323528" y="143692"/>
            <a:ext cx="8568952" cy="473231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5">
            <a:extLst>
              <a:ext uri="{FF2B5EF4-FFF2-40B4-BE49-F238E27FC236}">
                <a16:creationId xmlns:a16="http://schemas.microsoft.com/office/drawing/2014/main" id="{352653CC-1A4A-7BBD-09B9-33420BAC17D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60472" y="1524"/>
            <a:ext cx="1414871" cy="1998053"/>
          </a:xfrm>
          <a:prstGeom prst="rect">
            <a:avLst/>
          </a:prstGeom>
        </p:spPr>
      </p:pic>
      <p:sp>
        <p:nvSpPr>
          <p:cNvPr id="14" name="TextBox 13">
            <a:extLst>
              <a:ext uri="{FF2B5EF4-FFF2-40B4-BE49-F238E27FC236}">
                <a16:creationId xmlns:a16="http://schemas.microsoft.com/office/drawing/2014/main" id="{87488DF9-5D70-41FA-9A8A-E61198F77BBD}"/>
              </a:ext>
            </a:extLst>
          </p:cNvPr>
          <p:cNvSpPr txBox="1"/>
          <p:nvPr/>
        </p:nvSpPr>
        <p:spPr>
          <a:xfrm>
            <a:off x="1187624" y="220904"/>
            <a:ext cx="7490006" cy="954107"/>
          </a:xfrm>
          <a:prstGeom prst="rect">
            <a:avLst/>
          </a:prstGeom>
          <a:noFill/>
        </p:spPr>
        <p:txBody>
          <a:bodyPr wrap="square">
            <a:spAutoFit/>
          </a:bodyPr>
          <a:lstStyle/>
          <a:p>
            <a:pPr algn="ctr"/>
            <a:r>
              <a:rPr lang="vi-VN" sz="2800" b="1" dirty="0">
                <a:solidFill>
                  <a:srgbClr val="002060"/>
                </a:solidFill>
              </a:rPr>
              <a:t>- Chia sẻ về dấu hiệu ô nhiễm môi trường ở những nơi mà em quan sát được.</a:t>
            </a:r>
            <a:endParaRPr lang="en-US" sz="2800" b="1" dirty="0">
              <a:solidFill>
                <a:srgbClr val="002060"/>
              </a:solidFill>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51CF20FF-B4D9-D231-F79D-5BC764ABD0A2}"/>
              </a:ext>
            </a:extLst>
          </p:cNvPr>
          <p:cNvPicPr>
            <a:picLocks noChangeAspect="1"/>
          </p:cNvPicPr>
          <p:nvPr/>
        </p:nvPicPr>
        <p:blipFill>
          <a:blip r:embed="rId7"/>
          <a:stretch>
            <a:fillRect/>
          </a:stretch>
        </p:blipFill>
        <p:spPr>
          <a:xfrm>
            <a:off x="899592" y="1275606"/>
            <a:ext cx="7556376" cy="2889203"/>
          </a:xfrm>
          <a:prstGeom prst="rect">
            <a:avLst/>
          </a:prstGeom>
        </p:spPr>
      </p:pic>
      <p:sp>
        <p:nvSpPr>
          <p:cNvPr id="9" name="Rectangle: Rounded Corners 8">
            <a:extLst>
              <a:ext uri="{FF2B5EF4-FFF2-40B4-BE49-F238E27FC236}">
                <a16:creationId xmlns:a16="http://schemas.microsoft.com/office/drawing/2014/main" id="{259745B4-146A-68FD-3DD7-21F9AA254E91}"/>
              </a:ext>
            </a:extLst>
          </p:cNvPr>
          <p:cNvSpPr/>
          <p:nvPr/>
        </p:nvSpPr>
        <p:spPr>
          <a:xfrm>
            <a:off x="971600" y="3795886"/>
            <a:ext cx="3528392" cy="864096"/>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b="1" dirty="0">
                <a:solidFill>
                  <a:srgbClr val="7030A0"/>
                </a:solidFill>
              </a:rPr>
              <a:t>Khói, bụi của các phương tiện tham gia giao thông.</a:t>
            </a:r>
            <a:endParaRPr lang="en-US" b="1" dirty="0">
              <a:solidFill>
                <a:srgbClr val="7030A0"/>
              </a:solidFill>
            </a:endParaRPr>
          </a:p>
        </p:txBody>
      </p:sp>
      <p:sp>
        <p:nvSpPr>
          <p:cNvPr id="10" name="Rectangle: Rounded Corners 9">
            <a:extLst>
              <a:ext uri="{FF2B5EF4-FFF2-40B4-BE49-F238E27FC236}">
                <a16:creationId xmlns:a16="http://schemas.microsoft.com/office/drawing/2014/main" id="{29E19385-D8AE-AF23-D93C-48B929E171FF}"/>
              </a:ext>
            </a:extLst>
          </p:cNvPr>
          <p:cNvSpPr/>
          <p:nvPr/>
        </p:nvSpPr>
        <p:spPr>
          <a:xfrm>
            <a:off x="4932040" y="3939902"/>
            <a:ext cx="3528392" cy="648072"/>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7030A0"/>
                </a:solidFill>
              </a:rPr>
              <a:t>Rác vứt lung tung.</a:t>
            </a:r>
            <a:endParaRPr lang="en-US" sz="2800" b="1" dirty="0">
              <a:solidFill>
                <a:srgbClr val="7030A0"/>
              </a:solidFill>
            </a:endParaRPr>
          </a:p>
        </p:txBody>
      </p:sp>
    </p:spTree>
    <p:extLst>
      <p:ext uri="{BB962C8B-B14F-4D97-AF65-F5344CB8AC3E}">
        <p14:creationId xmlns:p14="http://schemas.microsoft.com/office/powerpoint/2010/main" val="28581574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0" y="-66823"/>
            <a:ext cx="9144000" cy="5143502"/>
          </a:xfrm>
          <a:prstGeom prst="rect">
            <a:avLst/>
          </a:prstGeom>
        </p:spPr>
      </p:pic>
      <p:sp>
        <p:nvSpPr>
          <p:cNvPr id="2" name="Rectangle: Rounded Corners 1">
            <a:extLst>
              <a:ext uri="{FF2B5EF4-FFF2-40B4-BE49-F238E27FC236}">
                <a16:creationId xmlns:a16="http://schemas.microsoft.com/office/drawing/2014/main" id="{413F889D-E527-4489-842C-14879D4FB377}"/>
              </a:ext>
            </a:extLst>
          </p:cNvPr>
          <p:cNvSpPr/>
          <p:nvPr/>
        </p:nvSpPr>
        <p:spPr>
          <a:xfrm>
            <a:off x="323528" y="143692"/>
            <a:ext cx="8568952" cy="473231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5">
            <a:extLst>
              <a:ext uri="{FF2B5EF4-FFF2-40B4-BE49-F238E27FC236}">
                <a16:creationId xmlns:a16="http://schemas.microsoft.com/office/drawing/2014/main" id="{352653CC-1A4A-7BBD-09B9-33420BAC17D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60472" y="1524"/>
            <a:ext cx="1414871" cy="1998053"/>
          </a:xfrm>
          <a:prstGeom prst="rect">
            <a:avLst/>
          </a:prstGeom>
        </p:spPr>
      </p:pic>
      <p:sp>
        <p:nvSpPr>
          <p:cNvPr id="14" name="TextBox 13">
            <a:extLst>
              <a:ext uri="{FF2B5EF4-FFF2-40B4-BE49-F238E27FC236}">
                <a16:creationId xmlns:a16="http://schemas.microsoft.com/office/drawing/2014/main" id="{87488DF9-5D70-41FA-9A8A-E61198F77BBD}"/>
              </a:ext>
            </a:extLst>
          </p:cNvPr>
          <p:cNvSpPr txBox="1"/>
          <p:nvPr/>
        </p:nvSpPr>
        <p:spPr>
          <a:xfrm>
            <a:off x="1187624" y="220904"/>
            <a:ext cx="7490006" cy="954107"/>
          </a:xfrm>
          <a:prstGeom prst="rect">
            <a:avLst/>
          </a:prstGeom>
          <a:noFill/>
        </p:spPr>
        <p:txBody>
          <a:bodyPr wrap="square">
            <a:spAutoFit/>
          </a:bodyPr>
          <a:lstStyle/>
          <a:p>
            <a:pPr lvl="0" algn="ctr"/>
            <a:r>
              <a:rPr lang="vi-VN" sz="2800" b="1" dirty="0">
                <a:solidFill>
                  <a:srgbClr val="002060"/>
                </a:solidFill>
              </a:rPr>
              <a:t>- Nêu những nguyên nhân gây ô nhiễm môi trường</a:t>
            </a:r>
            <a:endPar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4" name="Picture 3">
            <a:extLst>
              <a:ext uri="{FF2B5EF4-FFF2-40B4-BE49-F238E27FC236}">
                <a16:creationId xmlns:a16="http://schemas.microsoft.com/office/drawing/2014/main" id="{76D9F879-1C4B-5883-3D5D-977776D0B692}"/>
              </a:ext>
            </a:extLst>
          </p:cNvPr>
          <p:cNvPicPr>
            <a:picLocks noChangeAspect="1"/>
          </p:cNvPicPr>
          <p:nvPr/>
        </p:nvPicPr>
        <p:blipFill>
          <a:blip r:embed="rId7"/>
          <a:stretch>
            <a:fillRect/>
          </a:stretch>
        </p:blipFill>
        <p:spPr>
          <a:xfrm>
            <a:off x="827584" y="1347614"/>
            <a:ext cx="7772400" cy="2943225"/>
          </a:xfrm>
          <a:prstGeom prst="rect">
            <a:avLst/>
          </a:prstGeom>
        </p:spPr>
      </p:pic>
      <p:sp>
        <p:nvSpPr>
          <p:cNvPr id="5" name="Rectangle: Rounded Corners 4">
            <a:extLst>
              <a:ext uri="{FF2B5EF4-FFF2-40B4-BE49-F238E27FC236}">
                <a16:creationId xmlns:a16="http://schemas.microsoft.com/office/drawing/2014/main" id="{184E58B6-F7DC-5E97-F9BA-270CA439293E}"/>
              </a:ext>
            </a:extLst>
          </p:cNvPr>
          <p:cNvSpPr/>
          <p:nvPr/>
        </p:nvSpPr>
        <p:spPr>
          <a:xfrm>
            <a:off x="1043608" y="4011910"/>
            <a:ext cx="3312368" cy="648072"/>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7030A0"/>
                </a:solidFill>
                <a:latin typeface="Cambria" panose="02040503050406030204" pitchFamily="18" charset="0"/>
                <a:ea typeface="Cambria" panose="02040503050406030204" pitchFamily="18" charset="0"/>
              </a:rPr>
              <a:t>N</a:t>
            </a:r>
            <a:r>
              <a:rPr lang="vi-VN" sz="2000" b="1" dirty="0">
                <a:solidFill>
                  <a:srgbClr val="7030A0"/>
                </a:solidFill>
                <a:latin typeface="Cambria" panose="02040503050406030204" pitchFamily="18" charset="0"/>
                <a:ea typeface="Cambria" panose="02040503050406030204" pitchFamily="18" charset="0"/>
              </a:rPr>
              <a:t>guyên vật liệu bị rơi rớt khi vận chuyển.</a:t>
            </a:r>
            <a:endParaRPr lang="en-US" sz="2000" b="1" dirty="0">
              <a:solidFill>
                <a:srgbClr val="7030A0"/>
              </a:solidFill>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C3F1AD63-746B-754B-9F6E-085C03E471E6}"/>
              </a:ext>
            </a:extLst>
          </p:cNvPr>
          <p:cNvSpPr/>
          <p:nvPr/>
        </p:nvSpPr>
        <p:spPr>
          <a:xfrm>
            <a:off x="5220072" y="4011910"/>
            <a:ext cx="3312368" cy="648072"/>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200" b="1">
                <a:solidFill>
                  <a:srgbClr val="7030A0"/>
                </a:solidFill>
                <a:latin typeface="Cambria" panose="02040503050406030204" pitchFamily="18" charset="0"/>
                <a:ea typeface="Cambria" panose="02040503050406030204" pitchFamily="18" charset="0"/>
              </a:rPr>
              <a:t>Do xả nước thải nhà máy chưa qua xử lý</a:t>
            </a:r>
            <a:endParaRPr lang="en-US" sz="2200" b="1" dirty="0">
              <a:solidFill>
                <a:srgbClr val="7030A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839903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5"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5">
            <a:extLst>
              <a:ext uri="{FF2B5EF4-FFF2-40B4-BE49-F238E27FC236}">
                <a16:creationId xmlns:a16="http://schemas.microsoft.com/office/drawing/2014/main" id="{FF5079B7-8463-C4F6-5EBA-31A8DD5B94CC}"/>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0" y="-12700"/>
            <a:ext cx="9144000" cy="5143502"/>
          </a:xfrm>
          <a:prstGeom prst="rect">
            <a:avLst/>
          </a:prstGeom>
        </p:spPr>
      </p:pic>
      <p:pic>
        <p:nvPicPr>
          <p:cNvPr id="3" name="图片 24">
            <a:extLst>
              <a:ext uri="{FF2B5EF4-FFF2-40B4-BE49-F238E27FC236}">
                <a16:creationId xmlns:a16="http://schemas.microsoft.com/office/drawing/2014/main" id="{902A7D91-6C21-222D-2B3E-30B299FBD4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8" y="-12700"/>
            <a:ext cx="3876735" cy="1743312"/>
          </a:xfrm>
          <a:prstGeom prst="rect">
            <a:avLst/>
          </a:prstGeom>
        </p:spPr>
      </p:pic>
      <p:pic>
        <p:nvPicPr>
          <p:cNvPr id="5" name="Picture 25">
            <a:extLst>
              <a:ext uri="{FF2B5EF4-FFF2-40B4-BE49-F238E27FC236}">
                <a16:creationId xmlns:a16="http://schemas.microsoft.com/office/drawing/2014/main" id="{BE65C0C2-8CBE-B32D-D0C3-D5366F5B8D7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95296" y="3101496"/>
            <a:ext cx="1414871" cy="1998053"/>
          </a:xfrm>
          <a:prstGeom prst="rect">
            <a:avLst/>
          </a:prstGeom>
        </p:spPr>
      </p:pic>
      <p:pic>
        <p:nvPicPr>
          <p:cNvPr id="4" name="Graphic 3">
            <a:extLst>
              <a:ext uri="{FF2B5EF4-FFF2-40B4-BE49-F238E27FC236}">
                <a16:creationId xmlns:a16="http://schemas.microsoft.com/office/drawing/2014/main" id="{FE0776A2-FDDB-9BB4-67C0-DE5CD7A120D5}"/>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95296" y="2559051"/>
            <a:ext cx="2420507" cy="2444077"/>
          </a:xfrm>
          <a:prstGeom prst="rect">
            <a:avLst/>
          </a:prstGeom>
        </p:spPr>
      </p:pic>
      <p:grpSp>
        <p:nvGrpSpPr>
          <p:cNvPr id="6" name="Group 5">
            <a:extLst>
              <a:ext uri="{FF2B5EF4-FFF2-40B4-BE49-F238E27FC236}">
                <a16:creationId xmlns:a16="http://schemas.microsoft.com/office/drawing/2014/main" id="{BF37444F-9205-45CE-A53A-858D9E1BF839}"/>
              </a:ext>
            </a:extLst>
          </p:cNvPr>
          <p:cNvGrpSpPr/>
          <p:nvPr/>
        </p:nvGrpSpPr>
        <p:grpSpPr>
          <a:xfrm>
            <a:off x="2293047" y="1353519"/>
            <a:ext cx="6755657" cy="3591344"/>
            <a:chOff x="2293047" y="1353519"/>
            <a:chExt cx="6755657" cy="3591344"/>
          </a:xfrm>
        </p:grpSpPr>
        <p:sp>
          <p:nvSpPr>
            <p:cNvPr id="12" name="TextBox 11">
              <a:extLst>
                <a:ext uri="{FF2B5EF4-FFF2-40B4-BE49-F238E27FC236}">
                  <a16:creationId xmlns:a16="http://schemas.microsoft.com/office/drawing/2014/main" id="{98A3273F-DBCC-4D33-AF88-FF32F36D2948}"/>
                </a:ext>
              </a:extLst>
            </p:cNvPr>
            <p:cNvSpPr txBox="1"/>
            <p:nvPr/>
          </p:nvSpPr>
          <p:spPr>
            <a:xfrm>
              <a:off x="2293047" y="1353519"/>
              <a:ext cx="6755657" cy="3591344"/>
            </a:xfrm>
            <a:prstGeom prst="round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endParaRPr lang="en-US" sz="4400" dirty="0">
                <a:solidFill>
                  <a:schemeClr val="bg2">
                    <a:lumMod val="50000"/>
                  </a:schemeClr>
                </a:solidFill>
                <a:latin typeface="UTM Cookies" panose="02040603050506020204" pitchFamily="18" charset="0"/>
              </a:endParaRPr>
            </a:p>
          </p:txBody>
        </p:sp>
        <p:sp>
          <p:nvSpPr>
            <p:cNvPr id="11" name="TextBox 10">
              <a:extLst>
                <a:ext uri="{FF2B5EF4-FFF2-40B4-BE49-F238E27FC236}">
                  <a16:creationId xmlns:a16="http://schemas.microsoft.com/office/drawing/2014/main" id="{8238D906-BB09-4E87-BCF1-655F4FCAE439}"/>
                </a:ext>
              </a:extLst>
            </p:cNvPr>
            <p:cNvSpPr txBox="1"/>
            <p:nvPr/>
          </p:nvSpPr>
          <p:spPr>
            <a:xfrm>
              <a:off x="2509434" y="1422377"/>
              <a:ext cx="6336704" cy="3046988"/>
            </a:xfrm>
            <a:prstGeom prst="rect">
              <a:avLst/>
            </a:prstGeom>
            <a:noFill/>
          </p:spPr>
          <p:txBody>
            <a:bodyPr wrap="square" rtlCol="0">
              <a:spAutoFit/>
            </a:bodyPr>
            <a:lstStyle/>
            <a:p>
              <a:pPr algn="just"/>
              <a:r>
                <a:rPr lang="en-US" sz="3200" b="1" dirty="0">
                  <a:solidFill>
                    <a:srgbClr val="002060"/>
                  </a:solidFill>
                  <a:latin typeface="Calibri" panose="020F0502020204030204" pitchFamily="34" charset="0"/>
                  <a:cs typeface="Calibri" panose="020F0502020204030204" pitchFamily="34" charset="0"/>
                </a:rPr>
                <a:t>   </a:t>
              </a:r>
              <a:r>
                <a:rPr lang="vi-VN" sz="3200" b="1" dirty="0">
                  <a:solidFill>
                    <a:srgbClr val="002060"/>
                  </a:solidFill>
                  <a:latin typeface="Calibri" panose="020F0502020204030204" pitchFamily="34" charset="0"/>
                  <a:cs typeface="Calibri" panose="020F0502020204030204" pitchFamily="34" charset="0"/>
                </a:rPr>
                <a:t>Tình trạng ô nhiễm môi trường đang diễn ra ở rất nhiều nơi, có rất nhiều nguyên nhân dẫn đến tình trạng đó. Để bảo vệ môi trường nơi mình sinh sống, chúng ta cần khảo rát thực tế để có giải pháp phù hợp.</a:t>
              </a:r>
              <a:endParaRPr lang="en-US" sz="3200" b="1" dirty="0">
                <a:solidFill>
                  <a:schemeClr val="accent6">
                    <a:lumMod val="50000"/>
                  </a:schemeClr>
                </a:solidFill>
                <a:latin typeface="Calibri" panose="020F0502020204030204" pitchFamily="34" charset="0"/>
                <a:cs typeface="Calibri" panose="020F0502020204030204" pitchFamily="34" charset="0"/>
              </a:endParaRPr>
            </a:p>
          </p:txBody>
        </p:sp>
      </p:grpSp>
      <p:pic>
        <p:nvPicPr>
          <p:cNvPr id="9" name="Picture 8">
            <a:extLst>
              <a:ext uri="{FF2B5EF4-FFF2-40B4-BE49-F238E27FC236}">
                <a16:creationId xmlns:a16="http://schemas.microsoft.com/office/drawing/2014/main" id="{3A1BE464-5E80-B2E0-9431-8725D855DA8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95936" y="339502"/>
            <a:ext cx="3231563" cy="931467"/>
          </a:xfrm>
          <a:prstGeom prst="rect">
            <a:avLst/>
          </a:prstGeom>
        </p:spPr>
      </p:pic>
    </p:spTree>
    <p:extLst>
      <p:ext uri="{BB962C8B-B14F-4D97-AF65-F5344CB8AC3E}">
        <p14:creationId xmlns:p14="http://schemas.microsoft.com/office/powerpoint/2010/main" val="28899957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par>
                                <p:cTn id="16" presetID="53" presetClass="entr" presetSubtype="16"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FED14-EEBB-A1F8-B0BC-FC233317E1A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D1FF4290-18D8-970F-DF82-7B2164ADB96F}"/>
              </a:ext>
            </a:extLst>
          </p:cNvPr>
          <p:cNvSpPr>
            <a:spLocks noGrp="1"/>
          </p:cNvSpPr>
          <p:nvPr>
            <p:ph type="subTitle" idx="1"/>
          </p:nvPr>
        </p:nvSpPr>
        <p:spPr/>
        <p:txBody>
          <a:bodyPr/>
          <a:lstStyle/>
          <a:p>
            <a:endParaRPr lang="en-US"/>
          </a:p>
        </p:txBody>
      </p:sp>
      <p:pic>
        <p:nvPicPr>
          <p:cNvPr id="4" name="图片 12">
            <a:extLst>
              <a:ext uri="{FF2B5EF4-FFF2-40B4-BE49-F238E27FC236}">
                <a16:creationId xmlns:a16="http://schemas.microsoft.com/office/drawing/2014/main" id="{006948A0-24FA-9A91-22A3-CD810A282FD7}"/>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0" y="-2"/>
            <a:ext cx="9144000" cy="5143502"/>
          </a:xfrm>
          <a:prstGeom prst="rect">
            <a:avLst/>
          </a:prstGeom>
        </p:spPr>
      </p:pic>
      <p:sp>
        <p:nvSpPr>
          <p:cNvPr id="8" name="TextBox 7">
            <a:extLst>
              <a:ext uri="{FF2B5EF4-FFF2-40B4-BE49-F238E27FC236}">
                <a16:creationId xmlns:a16="http://schemas.microsoft.com/office/drawing/2014/main" id="{B55B293E-83B4-316F-E25A-E5D149D29496}"/>
              </a:ext>
            </a:extLst>
          </p:cNvPr>
          <p:cNvSpPr txBox="1"/>
          <p:nvPr/>
        </p:nvSpPr>
        <p:spPr>
          <a:xfrm>
            <a:off x="899592" y="267494"/>
            <a:ext cx="7344816" cy="1940957"/>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0" algn="ctr" defTabSz="914377">
              <a:defRPr/>
            </a:pPr>
            <a:r>
              <a:rPr lang="vi-VN" sz="3600" b="1" dirty="0">
                <a:solidFill>
                  <a:srgbClr val="002060"/>
                </a:solidFill>
              </a:rPr>
              <a:t>Hoạt động 2: </a:t>
            </a:r>
            <a:r>
              <a:rPr lang="vi-VN" sz="3600" dirty="0">
                <a:solidFill>
                  <a:srgbClr val="002060"/>
                </a:solidFill>
              </a:rPr>
              <a:t>Xây dựng kế hoạch khảo sát thực trạng ô nhiễm môi trường nơi em sinh sống.</a:t>
            </a:r>
            <a:endParaRPr kumimoji="0" lang="en-US" sz="3600" b="0" i="0" u="none" strike="noStrike" kern="1200" cap="none" spc="0" normalizeH="0" baseline="0" noProof="0" dirty="0">
              <a:ln>
                <a:noFill/>
              </a:ln>
              <a:solidFill>
                <a:srgbClr val="002060"/>
              </a:solidFill>
              <a:effectLst/>
              <a:uLnTx/>
              <a:uFillTx/>
            </a:endParaRPr>
          </a:p>
        </p:txBody>
      </p:sp>
      <p:pic>
        <p:nvPicPr>
          <p:cNvPr id="10" name="Picture 9">
            <a:extLst>
              <a:ext uri="{FF2B5EF4-FFF2-40B4-BE49-F238E27FC236}">
                <a16:creationId xmlns:a16="http://schemas.microsoft.com/office/drawing/2014/main" id="{4F2FC4BC-5C25-40D5-8455-D2544C466CFA}"/>
              </a:ext>
            </a:extLst>
          </p:cNvPr>
          <p:cNvPicPr>
            <a:picLocks noChangeAspect="1"/>
          </p:cNvPicPr>
          <p:nvPr/>
        </p:nvPicPr>
        <p:blipFill>
          <a:blip r:embed="rId4"/>
          <a:stretch>
            <a:fillRect/>
          </a:stretch>
        </p:blipFill>
        <p:spPr>
          <a:xfrm>
            <a:off x="5868144" y="2080370"/>
            <a:ext cx="3813692" cy="3052108"/>
          </a:xfrm>
          <a:prstGeom prst="rect">
            <a:avLst/>
          </a:prstGeom>
        </p:spPr>
      </p:pic>
      <p:pic>
        <p:nvPicPr>
          <p:cNvPr id="6" name="Picture 4" descr="Cute boy cartoon Images | Free Vectors, Stock Photos &amp; PSD">
            <a:extLst>
              <a:ext uri="{FF2B5EF4-FFF2-40B4-BE49-F238E27FC236}">
                <a16:creationId xmlns:a16="http://schemas.microsoft.com/office/drawing/2014/main" id="{6E7822C5-9F91-DB80-61BA-E0BEEBA60456}"/>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028" b="90972" l="10000" r="90000">
                        <a14:foregroundMark x1="43056" y1="71875" x2="53333" y2="71875"/>
                        <a14:foregroundMark x1="47500" y1="67361" x2="39722" y2="72569"/>
                        <a14:foregroundMark x1="46944" y1="91319" x2="46944" y2="91319"/>
                        <a14:foregroundMark x1="54167" y1="90972" x2="54167" y2="90972"/>
                        <a14:foregroundMark x1="42222" y1="10417" x2="54167" y2="11458"/>
                        <a14:foregroundMark x1="46944" y1="9028" x2="46944" y2="9028"/>
                        <a14:backgroundMark x1="27500" y1="15278" x2="16667" y2="27083"/>
                        <a14:backgroundMark x1="16667" y1="27083" x2="15278" y2="40278"/>
                        <a14:backgroundMark x1="76111" y1="31250" x2="78889" y2="46528"/>
                        <a14:backgroundMark x1="69444" y1="16319" x2="75556" y2="45486"/>
                        <a14:backgroundMark x1="75556" y1="45486" x2="74722" y2="54861"/>
                        <a14:backgroundMark x1="78889" y1="20486" x2="92500" y2="52431"/>
                        <a14:backgroundMark x1="92500" y1="52431" x2="92778" y2="54167"/>
                        <a14:backgroundMark x1="79444" y1="35764" x2="82222" y2="78819"/>
                        <a14:backgroundMark x1="75833" y1="53819" x2="71944" y2="87153"/>
                        <a14:backgroundMark x1="68056" y1="51736" x2="67222" y2="95486"/>
                        <a14:backgroundMark x1="67222" y1="95486" x2="67778" y2="96528"/>
                        <a14:backgroundMark x1="61944" y1="61458" x2="65278" y2="79167"/>
                        <a14:backgroundMark x1="19167" y1="56944" x2="28611" y2="88542"/>
                        <a14:backgroundMark x1="13333" y1="38542" x2="17500" y2="62847"/>
                        <a14:backgroundMark x1="25278" y1="73264" x2="32778" y2="80556"/>
                        <a14:backgroundMark x1="30000" y1="69444" x2="35000" y2="72569"/>
                      </a14:backgroundRemoval>
                    </a14:imgEffect>
                  </a14:imgLayer>
                </a14:imgProps>
              </a:ext>
              <a:ext uri="{28A0092B-C50C-407E-A947-70E740481C1C}">
                <a14:useLocalDpi xmlns:a14="http://schemas.microsoft.com/office/drawing/2010/main" val="0"/>
              </a:ext>
            </a:extLst>
          </a:blip>
          <a:srcRect/>
          <a:stretch>
            <a:fillRect/>
          </a:stretch>
        </p:blipFill>
        <p:spPr bwMode="auto">
          <a:xfrm>
            <a:off x="-382801" y="2020677"/>
            <a:ext cx="3946690" cy="3157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16735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26" presetClass="emph" presetSubtype="0" fill="hold" grpId="1" nodeType="withEffect">
                                  <p:stCondLst>
                                    <p:cond delay="0"/>
                                  </p:stCondLst>
                                  <p:childTnLst>
                                    <p:animEffect transition="out" filter="fade">
                                      <p:cBhvr>
                                        <p:cTn id="15" dur="500" tmFilter="0, 0; .2, .5; .8, .5; 1, 0"/>
                                        <p:tgtEl>
                                          <p:spTgt spid="8"/>
                                        </p:tgtEl>
                                      </p:cBhvr>
                                    </p:animEffect>
                                    <p:animScale>
                                      <p:cBhvr>
                                        <p:cTn id="16"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2333</TotalTime>
  <Words>246</Words>
  <Application>Microsoft Office PowerPoint</Application>
  <PresentationFormat>On-screen Show (16:9)</PresentationFormat>
  <Paragraphs>21</Paragraphs>
  <Slides>9</Slides>
  <Notes>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9</vt:i4>
      </vt:variant>
    </vt:vector>
  </HeadingPairs>
  <TitlesOfParts>
    <vt:vector size="18" baseType="lpstr">
      <vt:lpstr>Arial</vt:lpstr>
      <vt:lpstr>Calibri</vt:lpstr>
      <vt:lpstr>Calibri Light</vt:lpstr>
      <vt:lpstr>Cambria</vt:lpstr>
      <vt:lpstr>Times New Roman</vt:lpstr>
      <vt:lpstr>UTM Cookies</vt:lpstr>
      <vt:lpstr>字魂59号-创粗黑</vt:lpstr>
      <vt:lpstr>1_Custom Design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年中总结18</dc:title>
  <dc:subject>9Slide.vn</dc:subject>
  <dc:creator>huong</dc:creator>
  <dc:description>9Slide.vn</dc:description>
  <cp:lastModifiedBy>Administrator</cp:lastModifiedBy>
  <cp:revision>155</cp:revision>
  <dcterms:created xsi:type="dcterms:W3CDTF">2015-12-06T01:30:39Z</dcterms:created>
  <dcterms:modified xsi:type="dcterms:W3CDTF">2026-03-04T04:42:38Z</dcterms:modified>
  <cp:category>9Slide.vn</cp:category>
</cp:coreProperties>
</file>