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79" r:id="rId3"/>
    <p:sldId id="260" r:id="rId4"/>
    <p:sldId id="259" r:id="rId5"/>
    <p:sldId id="283" r:id="rId6"/>
    <p:sldId id="274" r:id="rId7"/>
    <p:sldId id="282" r:id="rId8"/>
    <p:sldId id="286" r:id="rId9"/>
    <p:sldId id="40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E98BFF"/>
    <a:srgbClr val="FF0066"/>
    <a:srgbClr val="FFCCFF"/>
    <a:srgbClr val="41A4A9"/>
    <a:srgbClr val="FED80D"/>
    <a:srgbClr val="66FF66"/>
    <a:srgbClr val="FFF2CC"/>
    <a:srgbClr val="FFE5FF"/>
    <a:srgbClr val="FFE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77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C9E84-EEEA-481B-9F4B-C63CCD11379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E9719B-2AD1-499E-B0F6-A2FF68EEEEB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B0B41BA-6E2B-4279-9D41-AB2BE76A5E1F}"/>
              </a:ext>
            </a:extLst>
          </p:cNvPr>
          <p:cNvSpPr>
            <a:spLocks noGrp="1"/>
          </p:cNvSpPr>
          <p:nvPr>
            <p:ph type="dt" sz="half" idx="10"/>
          </p:nvPr>
        </p:nvSpPr>
        <p:spPr>
          <a:xfrm>
            <a:off x="838200" y="6356350"/>
            <a:ext cx="2743200" cy="365125"/>
          </a:xfrm>
          <a:prstGeom prst="rect">
            <a:avLst/>
          </a:prstGeom>
        </p:spPr>
        <p:txBody>
          <a:bodyPr/>
          <a:lstStyle/>
          <a:p>
            <a:fld id="{A94D1172-AA8B-471E-A40D-D9F554FA889F}" type="datetimeFigureOut">
              <a:rPr lang="en-US" smtClean="0"/>
              <a:t>03/04/2026</a:t>
            </a:fld>
            <a:endParaRPr lang="en-US"/>
          </a:p>
        </p:txBody>
      </p:sp>
      <p:sp>
        <p:nvSpPr>
          <p:cNvPr id="5" name="Footer Placeholder 4">
            <a:extLst>
              <a:ext uri="{FF2B5EF4-FFF2-40B4-BE49-F238E27FC236}">
                <a16:creationId xmlns:a16="http://schemas.microsoft.com/office/drawing/2014/main" id="{357DFEEF-05A9-4FF2-9A99-4852DD456E9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CF974BB-7202-4DA8-80E0-E0EF3854F592}"/>
              </a:ext>
            </a:extLst>
          </p:cNvPr>
          <p:cNvSpPr>
            <a:spLocks noGrp="1"/>
          </p:cNvSpPr>
          <p:nvPr>
            <p:ph type="sldNum" sz="quarter" idx="12"/>
          </p:nvPr>
        </p:nvSpPr>
        <p:spPr>
          <a:xfrm>
            <a:off x="8610600" y="6356350"/>
            <a:ext cx="2743200" cy="365125"/>
          </a:xfrm>
          <a:prstGeom prst="rect">
            <a:avLst/>
          </a:prstGeom>
        </p:spPr>
        <p:txBody>
          <a:bodyPr/>
          <a:lstStyle/>
          <a:p>
            <a:fld id="{F8D83294-65D8-49B0-9048-9A33BC896251}" type="slidenum">
              <a:rPr lang="en-US" smtClean="0"/>
              <a:t>‹#›</a:t>
            </a:fld>
            <a:endParaRPr lang="en-US"/>
          </a:p>
        </p:txBody>
      </p:sp>
    </p:spTree>
    <p:extLst>
      <p:ext uri="{BB962C8B-B14F-4D97-AF65-F5344CB8AC3E}">
        <p14:creationId xmlns:p14="http://schemas.microsoft.com/office/powerpoint/2010/main" val="3645578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4E0B9-6A3F-44F1-AFA2-41A0C4D7D59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11A288-CC9A-4143-84CD-3C573CE71966}"/>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39BFEC-F00F-4820-B2AB-C29883C4A1E5}"/>
              </a:ext>
            </a:extLst>
          </p:cNvPr>
          <p:cNvSpPr>
            <a:spLocks noGrp="1"/>
          </p:cNvSpPr>
          <p:nvPr>
            <p:ph type="dt" sz="half" idx="10"/>
          </p:nvPr>
        </p:nvSpPr>
        <p:spPr>
          <a:xfrm>
            <a:off x="838200" y="6356350"/>
            <a:ext cx="2743200" cy="365125"/>
          </a:xfrm>
          <a:prstGeom prst="rect">
            <a:avLst/>
          </a:prstGeom>
        </p:spPr>
        <p:txBody>
          <a:bodyPr/>
          <a:lstStyle/>
          <a:p>
            <a:fld id="{A94D1172-AA8B-471E-A40D-D9F554FA889F}" type="datetimeFigureOut">
              <a:rPr lang="en-US" smtClean="0"/>
              <a:t>03/04/2026</a:t>
            </a:fld>
            <a:endParaRPr lang="en-US"/>
          </a:p>
        </p:txBody>
      </p:sp>
      <p:sp>
        <p:nvSpPr>
          <p:cNvPr id="5" name="Footer Placeholder 4">
            <a:extLst>
              <a:ext uri="{FF2B5EF4-FFF2-40B4-BE49-F238E27FC236}">
                <a16:creationId xmlns:a16="http://schemas.microsoft.com/office/drawing/2014/main" id="{9A70AD0F-F609-460A-8DA2-7D1EF562260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18504B0-8129-40FA-A8FA-938BBB517CAD}"/>
              </a:ext>
            </a:extLst>
          </p:cNvPr>
          <p:cNvSpPr>
            <a:spLocks noGrp="1"/>
          </p:cNvSpPr>
          <p:nvPr>
            <p:ph type="sldNum" sz="quarter" idx="12"/>
          </p:nvPr>
        </p:nvSpPr>
        <p:spPr>
          <a:xfrm>
            <a:off x="8610600" y="6356350"/>
            <a:ext cx="2743200" cy="365125"/>
          </a:xfrm>
          <a:prstGeom prst="rect">
            <a:avLst/>
          </a:prstGeom>
        </p:spPr>
        <p:txBody>
          <a:bodyPr/>
          <a:lstStyle/>
          <a:p>
            <a:fld id="{F8D83294-65D8-49B0-9048-9A33BC896251}" type="slidenum">
              <a:rPr lang="en-US" smtClean="0"/>
              <a:t>‹#›</a:t>
            </a:fld>
            <a:endParaRPr lang="en-US"/>
          </a:p>
        </p:txBody>
      </p:sp>
    </p:spTree>
    <p:extLst>
      <p:ext uri="{BB962C8B-B14F-4D97-AF65-F5344CB8AC3E}">
        <p14:creationId xmlns:p14="http://schemas.microsoft.com/office/powerpoint/2010/main" val="35391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DB86DF-7E65-4115-A1F5-F264135D309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9E0EEA-3ADA-4386-8768-D545058E667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B77D20-C4D0-4281-ADBB-71FCBD80828B}"/>
              </a:ext>
            </a:extLst>
          </p:cNvPr>
          <p:cNvSpPr>
            <a:spLocks noGrp="1"/>
          </p:cNvSpPr>
          <p:nvPr>
            <p:ph type="dt" sz="half" idx="10"/>
          </p:nvPr>
        </p:nvSpPr>
        <p:spPr>
          <a:xfrm>
            <a:off x="838200" y="6356350"/>
            <a:ext cx="2743200" cy="365125"/>
          </a:xfrm>
          <a:prstGeom prst="rect">
            <a:avLst/>
          </a:prstGeom>
        </p:spPr>
        <p:txBody>
          <a:bodyPr/>
          <a:lstStyle/>
          <a:p>
            <a:fld id="{A94D1172-AA8B-471E-A40D-D9F554FA889F}" type="datetimeFigureOut">
              <a:rPr lang="en-US" smtClean="0"/>
              <a:t>03/04/2026</a:t>
            </a:fld>
            <a:endParaRPr lang="en-US"/>
          </a:p>
        </p:txBody>
      </p:sp>
      <p:sp>
        <p:nvSpPr>
          <p:cNvPr id="5" name="Footer Placeholder 4">
            <a:extLst>
              <a:ext uri="{FF2B5EF4-FFF2-40B4-BE49-F238E27FC236}">
                <a16:creationId xmlns:a16="http://schemas.microsoft.com/office/drawing/2014/main" id="{8AA94779-17D5-4DE0-8BF3-6C9267CF1CD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A42B00A-D88D-47A9-9EE0-9295C4CA1AF5}"/>
              </a:ext>
            </a:extLst>
          </p:cNvPr>
          <p:cNvSpPr>
            <a:spLocks noGrp="1"/>
          </p:cNvSpPr>
          <p:nvPr>
            <p:ph type="sldNum" sz="quarter" idx="12"/>
          </p:nvPr>
        </p:nvSpPr>
        <p:spPr>
          <a:xfrm>
            <a:off x="8610600" y="6356350"/>
            <a:ext cx="2743200" cy="365125"/>
          </a:xfrm>
          <a:prstGeom prst="rect">
            <a:avLst/>
          </a:prstGeom>
        </p:spPr>
        <p:txBody>
          <a:bodyPr/>
          <a:lstStyle/>
          <a:p>
            <a:fld id="{F8D83294-65D8-49B0-9048-9A33BC896251}" type="slidenum">
              <a:rPr lang="en-US" smtClean="0"/>
              <a:t>‹#›</a:t>
            </a:fld>
            <a:endParaRPr lang="en-US"/>
          </a:p>
        </p:txBody>
      </p:sp>
    </p:spTree>
    <p:extLst>
      <p:ext uri="{BB962C8B-B14F-4D97-AF65-F5344CB8AC3E}">
        <p14:creationId xmlns:p14="http://schemas.microsoft.com/office/powerpoint/2010/main" val="3622416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03/04/2026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472282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03/04/2026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519442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03/04/2026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446468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03/04/2026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628480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03/04/2026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015873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03/04/2026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14704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03/04/2026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14086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03/04/2026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638091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8E8D7-8DF2-42CB-A62E-8CF156631D6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B5CCC11-93DE-4011-A729-677589E3E5E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2C8B15-A801-406E-9F29-1D4D752BBE4E}"/>
              </a:ext>
            </a:extLst>
          </p:cNvPr>
          <p:cNvSpPr>
            <a:spLocks noGrp="1"/>
          </p:cNvSpPr>
          <p:nvPr>
            <p:ph type="dt" sz="half" idx="10"/>
          </p:nvPr>
        </p:nvSpPr>
        <p:spPr>
          <a:xfrm>
            <a:off x="838200" y="6356350"/>
            <a:ext cx="2743200" cy="365125"/>
          </a:xfrm>
          <a:prstGeom prst="rect">
            <a:avLst/>
          </a:prstGeom>
        </p:spPr>
        <p:txBody>
          <a:bodyPr/>
          <a:lstStyle/>
          <a:p>
            <a:fld id="{A94D1172-AA8B-471E-A40D-D9F554FA889F}" type="datetimeFigureOut">
              <a:rPr lang="en-US" smtClean="0"/>
              <a:t>03/04/2026</a:t>
            </a:fld>
            <a:endParaRPr lang="en-US"/>
          </a:p>
        </p:txBody>
      </p:sp>
      <p:sp>
        <p:nvSpPr>
          <p:cNvPr id="5" name="Footer Placeholder 4">
            <a:extLst>
              <a:ext uri="{FF2B5EF4-FFF2-40B4-BE49-F238E27FC236}">
                <a16:creationId xmlns:a16="http://schemas.microsoft.com/office/drawing/2014/main" id="{14EA0348-12CF-401F-BE29-7308994BBF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4FA14BC-5FE6-4DB1-87C7-ABB511FA5DED}"/>
              </a:ext>
            </a:extLst>
          </p:cNvPr>
          <p:cNvSpPr>
            <a:spLocks noGrp="1"/>
          </p:cNvSpPr>
          <p:nvPr>
            <p:ph type="sldNum" sz="quarter" idx="12"/>
          </p:nvPr>
        </p:nvSpPr>
        <p:spPr>
          <a:xfrm>
            <a:off x="8610600" y="6356350"/>
            <a:ext cx="2743200" cy="365125"/>
          </a:xfrm>
          <a:prstGeom prst="rect">
            <a:avLst/>
          </a:prstGeom>
        </p:spPr>
        <p:txBody>
          <a:bodyPr/>
          <a:lstStyle/>
          <a:p>
            <a:fld id="{F8D83294-65D8-49B0-9048-9A33BC896251}" type="slidenum">
              <a:rPr lang="en-US" smtClean="0"/>
              <a:t>‹#›</a:t>
            </a:fld>
            <a:endParaRPr lang="en-US"/>
          </a:p>
        </p:txBody>
      </p:sp>
    </p:spTree>
    <p:extLst>
      <p:ext uri="{BB962C8B-B14F-4D97-AF65-F5344CB8AC3E}">
        <p14:creationId xmlns:p14="http://schemas.microsoft.com/office/powerpoint/2010/main" val="9287069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03/04/2026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324493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03/04/2026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053047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03/04/2026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52395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A7102-3FF9-4C4D-AE24-BDC0A46EA0D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B07500-6E95-49C8-B7EC-647A70FE2B9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C985C5-EA12-4656-8C94-6B0501F27457}"/>
              </a:ext>
            </a:extLst>
          </p:cNvPr>
          <p:cNvSpPr>
            <a:spLocks noGrp="1"/>
          </p:cNvSpPr>
          <p:nvPr>
            <p:ph type="dt" sz="half" idx="10"/>
          </p:nvPr>
        </p:nvSpPr>
        <p:spPr>
          <a:xfrm>
            <a:off x="838200" y="6356350"/>
            <a:ext cx="2743200" cy="365125"/>
          </a:xfrm>
          <a:prstGeom prst="rect">
            <a:avLst/>
          </a:prstGeom>
        </p:spPr>
        <p:txBody>
          <a:bodyPr/>
          <a:lstStyle/>
          <a:p>
            <a:fld id="{A94D1172-AA8B-471E-A40D-D9F554FA889F}" type="datetimeFigureOut">
              <a:rPr lang="en-US" smtClean="0"/>
              <a:t>03/04/2026</a:t>
            </a:fld>
            <a:endParaRPr lang="en-US"/>
          </a:p>
        </p:txBody>
      </p:sp>
      <p:sp>
        <p:nvSpPr>
          <p:cNvPr id="5" name="Footer Placeholder 4">
            <a:extLst>
              <a:ext uri="{FF2B5EF4-FFF2-40B4-BE49-F238E27FC236}">
                <a16:creationId xmlns:a16="http://schemas.microsoft.com/office/drawing/2014/main" id="{DB50344C-DFFF-400D-919C-833839FC351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76F7E21-6FBB-4953-9B35-8611C797C84F}"/>
              </a:ext>
            </a:extLst>
          </p:cNvPr>
          <p:cNvSpPr>
            <a:spLocks noGrp="1"/>
          </p:cNvSpPr>
          <p:nvPr>
            <p:ph type="sldNum" sz="quarter" idx="12"/>
          </p:nvPr>
        </p:nvSpPr>
        <p:spPr>
          <a:xfrm>
            <a:off x="8610600" y="6356350"/>
            <a:ext cx="2743200" cy="365125"/>
          </a:xfrm>
          <a:prstGeom prst="rect">
            <a:avLst/>
          </a:prstGeom>
        </p:spPr>
        <p:txBody>
          <a:bodyPr/>
          <a:lstStyle/>
          <a:p>
            <a:fld id="{F8D83294-65D8-49B0-9048-9A33BC896251}" type="slidenum">
              <a:rPr lang="en-US" smtClean="0"/>
              <a:t>‹#›</a:t>
            </a:fld>
            <a:endParaRPr lang="en-US"/>
          </a:p>
        </p:txBody>
      </p:sp>
    </p:spTree>
    <p:extLst>
      <p:ext uri="{BB962C8B-B14F-4D97-AF65-F5344CB8AC3E}">
        <p14:creationId xmlns:p14="http://schemas.microsoft.com/office/powerpoint/2010/main" val="1123263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E768F-782C-413B-8C55-13D65378082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AE7274F-7EA6-48DC-A9C2-759360CC3C2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05A37B-9BAA-4A42-86B8-CA93F40BC707}"/>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254C970-642C-4307-8D2C-569E109ED36E}"/>
              </a:ext>
            </a:extLst>
          </p:cNvPr>
          <p:cNvSpPr>
            <a:spLocks noGrp="1"/>
          </p:cNvSpPr>
          <p:nvPr>
            <p:ph type="dt" sz="half" idx="10"/>
          </p:nvPr>
        </p:nvSpPr>
        <p:spPr>
          <a:xfrm>
            <a:off x="838200" y="6356350"/>
            <a:ext cx="2743200" cy="365125"/>
          </a:xfrm>
          <a:prstGeom prst="rect">
            <a:avLst/>
          </a:prstGeom>
        </p:spPr>
        <p:txBody>
          <a:bodyPr/>
          <a:lstStyle/>
          <a:p>
            <a:fld id="{A94D1172-AA8B-471E-A40D-D9F554FA889F}" type="datetimeFigureOut">
              <a:rPr lang="en-US" smtClean="0"/>
              <a:t>03/04/2026</a:t>
            </a:fld>
            <a:endParaRPr lang="en-US"/>
          </a:p>
        </p:txBody>
      </p:sp>
      <p:sp>
        <p:nvSpPr>
          <p:cNvPr id="6" name="Footer Placeholder 5">
            <a:extLst>
              <a:ext uri="{FF2B5EF4-FFF2-40B4-BE49-F238E27FC236}">
                <a16:creationId xmlns:a16="http://schemas.microsoft.com/office/drawing/2014/main" id="{6AE92695-D5B8-4A76-8322-51726409171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8F9F20E-661A-4497-9946-EFF316B9A1DD}"/>
              </a:ext>
            </a:extLst>
          </p:cNvPr>
          <p:cNvSpPr>
            <a:spLocks noGrp="1"/>
          </p:cNvSpPr>
          <p:nvPr>
            <p:ph type="sldNum" sz="quarter" idx="12"/>
          </p:nvPr>
        </p:nvSpPr>
        <p:spPr>
          <a:xfrm>
            <a:off x="8610600" y="6356350"/>
            <a:ext cx="2743200" cy="365125"/>
          </a:xfrm>
          <a:prstGeom prst="rect">
            <a:avLst/>
          </a:prstGeom>
        </p:spPr>
        <p:txBody>
          <a:bodyPr/>
          <a:lstStyle/>
          <a:p>
            <a:fld id="{F8D83294-65D8-49B0-9048-9A33BC896251}" type="slidenum">
              <a:rPr lang="en-US" smtClean="0"/>
              <a:t>‹#›</a:t>
            </a:fld>
            <a:endParaRPr lang="en-US"/>
          </a:p>
        </p:txBody>
      </p:sp>
    </p:spTree>
    <p:extLst>
      <p:ext uri="{BB962C8B-B14F-4D97-AF65-F5344CB8AC3E}">
        <p14:creationId xmlns:p14="http://schemas.microsoft.com/office/powerpoint/2010/main" val="2053424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5942D-AF2E-4BD5-ACCE-48D7E12BA5C0}"/>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7519DA49-8380-410A-83CB-957A600061E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E021CA-BBC9-45B3-9EAF-6D8EA060CD01}"/>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DB2A57-BF88-49F1-A1C8-1048906E833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11BA6D-4374-4AE3-9916-56943580A063}"/>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E4352A-4AD3-4E3B-99D9-22DEC9C90171}"/>
              </a:ext>
            </a:extLst>
          </p:cNvPr>
          <p:cNvSpPr>
            <a:spLocks noGrp="1"/>
          </p:cNvSpPr>
          <p:nvPr>
            <p:ph type="dt" sz="half" idx="10"/>
          </p:nvPr>
        </p:nvSpPr>
        <p:spPr>
          <a:xfrm>
            <a:off x="838200" y="6356350"/>
            <a:ext cx="2743200" cy="365125"/>
          </a:xfrm>
          <a:prstGeom prst="rect">
            <a:avLst/>
          </a:prstGeom>
        </p:spPr>
        <p:txBody>
          <a:bodyPr/>
          <a:lstStyle/>
          <a:p>
            <a:fld id="{A94D1172-AA8B-471E-A40D-D9F554FA889F}" type="datetimeFigureOut">
              <a:rPr lang="en-US" smtClean="0"/>
              <a:t>03/04/2026</a:t>
            </a:fld>
            <a:endParaRPr lang="en-US"/>
          </a:p>
        </p:txBody>
      </p:sp>
      <p:sp>
        <p:nvSpPr>
          <p:cNvPr id="8" name="Footer Placeholder 7">
            <a:extLst>
              <a:ext uri="{FF2B5EF4-FFF2-40B4-BE49-F238E27FC236}">
                <a16:creationId xmlns:a16="http://schemas.microsoft.com/office/drawing/2014/main" id="{FC99EE36-6DB1-4EF0-9EE9-49CE783688C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5CB27F0-92AF-4B3D-A120-7BA4A32F7543}"/>
              </a:ext>
            </a:extLst>
          </p:cNvPr>
          <p:cNvSpPr>
            <a:spLocks noGrp="1"/>
          </p:cNvSpPr>
          <p:nvPr>
            <p:ph type="sldNum" sz="quarter" idx="12"/>
          </p:nvPr>
        </p:nvSpPr>
        <p:spPr>
          <a:xfrm>
            <a:off x="8610600" y="6356350"/>
            <a:ext cx="2743200" cy="365125"/>
          </a:xfrm>
          <a:prstGeom prst="rect">
            <a:avLst/>
          </a:prstGeom>
        </p:spPr>
        <p:txBody>
          <a:bodyPr/>
          <a:lstStyle/>
          <a:p>
            <a:fld id="{F8D83294-65D8-49B0-9048-9A33BC896251}" type="slidenum">
              <a:rPr lang="en-US" smtClean="0"/>
              <a:t>‹#›</a:t>
            </a:fld>
            <a:endParaRPr lang="en-US"/>
          </a:p>
        </p:txBody>
      </p:sp>
    </p:spTree>
    <p:extLst>
      <p:ext uri="{BB962C8B-B14F-4D97-AF65-F5344CB8AC3E}">
        <p14:creationId xmlns:p14="http://schemas.microsoft.com/office/powerpoint/2010/main" val="124913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77836-A115-4CA5-B438-A7A8EEFF614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94EE7B9-283B-43C8-A4E1-595F8B4D15FD}"/>
              </a:ext>
            </a:extLst>
          </p:cNvPr>
          <p:cNvSpPr>
            <a:spLocks noGrp="1"/>
          </p:cNvSpPr>
          <p:nvPr>
            <p:ph type="dt" sz="half" idx="10"/>
          </p:nvPr>
        </p:nvSpPr>
        <p:spPr>
          <a:xfrm>
            <a:off x="838200" y="6356350"/>
            <a:ext cx="2743200" cy="365125"/>
          </a:xfrm>
          <a:prstGeom prst="rect">
            <a:avLst/>
          </a:prstGeom>
        </p:spPr>
        <p:txBody>
          <a:bodyPr/>
          <a:lstStyle/>
          <a:p>
            <a:fld id="{A94D1172-AA8B-471E-A40D-D9F554FA889F}" type="datetimeFigureOut">
              <a:rPr lang="en-US" smtClean="0"/>
              <a:t>03/04/2026</a:t>
            </a:fld>
            <a:endParaRPr lang="en-US"/>
          </a:p>
        </p:txBody>
      </p:sp>
      <p:sp>
        <p:nvSpPr>
          <p:cNvPr id="4" name="Footer Placeholder 3">
            <a:extLst>
              <a:ext uri="{FF2B5EF4-FFF2-40B4-BE49-F238E27FC236}">
                <a16:creationId xmlns:a16="http://schemas.microsoft.com/office/drawing/2014/main" id="{93B5728B-9F17-4367-919C-5D6404C998F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128D8103-8F47-4728-A318-3B126C5E7611}"/>
              </a:ext>
            </a:extLst>
          </p:cNvPr>
          <p:cNvSpPr>
            <a:spLocks noGrp="1"/>
          </p:cNvSpPr>
          <p:nvPr>
            <p:ph type="sldNum" sz="quarter" idx="12"/>
          </p:nvPr>
        </p:nvSpPr>
        <p:spPr>
          <a:xfrm>
            <a:off x="8610600" y="6356350"/>
            <a:ext cx="2743200" cy="365125"/>
          </a:xfrm>
          <a:prstGeom prst="rect">
            <a:avLst/>
          </a:prstGeom>
        </p:spPr>
        <p:txBody>
          <a:bodyPr/>
          <a:lstStyle/>
          <a:p>
            <a:fld id="{F8D83294-65D8-49B0-9048-9A33BC896251}" type="slidenum">
              <a:rPr lang="en-US" smtClean="0"/>
              <a:t>‹#›</a:t>
            </a:fld>
            <a:endParaRPr lang="en-US"/>
          </a:p>
        </p:txBody>
      </p:sp>
    </p:spTree>
    <p:extLst>
      <p:ext uri="{BB962C8B-B14F-4D97-AF65-F5344CB8AC3E}">
        <p14:creationId xmlns:p14="http://schemas.microsoft.com/office/powerpoint/2010/main" val="469263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74A30D-DC9B-4B5C-B807-5A635B53A5AD}"/>
              </a:ext>
            </a:extLst>
          </p:cNvPr>
          <p:cNvSpPr>
            <a:spLocks noGrp="1"/>
          </p:cNvSpPr>
          <p:nvPr>
            <p:ph type="dt" sz="half" idx="10"/>
          </p:nvPr>
        </p:nvSpPr>
        <p:spPr>
          <a:xfrm>
            <a:off x="838200" y="6356350"/>
            <a:ext cx="2743200" cy="365125"/>
          </a:xfrm>
          <a:prstGeom prst="rect">
            <a:avLst/>
          </a:prstGeom>
        </p:spPr>
        <p:txBody>
          <a:bodyPr/>
          <a:lstStyle/>
          <a:p>
            <a:fld id="{A94D1172-AA8B-471E-A40D-D9F554FA889F}" type="datetimeFigureOut">
              <a:rPr lang="en-US" smtClean="0"/>
              <a:t>03/04/2026</a:t>
            </a:fld>
            <a:endParaRPr lang="en-US"/>
          </a:p>
        </p:txBody>
      </p:sp>
      <p:sp>
        <p:nvSpPr>
          <p:cNvPr id="3" name="Footer Placeholder 2">
            <a:extLst>
              <a:ext uri="{FF2B5EF4-FFF2-40B4-BE49-F238E27FC236}">
                <a16:creationId xmlns:a16="http://schemas.microsoft.com/office/drawing/2014/main" id="{FC1FE381-C8A7-43B0-AE49-EFD42F23DB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4976190-4E07-4D48-8218-1CF97B4B9C61}"/>
              </a:ext>
            </a:extLst>
          </p:cNvPr>
          <p:cNvSpPr>
            <a:spLocks noGrp="1"/>
          </p:cNvSpPr>
          <p:nvPr>
            <p:ph type="sldNum" sz="quarter" idx="12"/>
          </p:nvPr>
        </p:nvSpPr>
        <p:spPr>
          <a:xfrm>
            <a:off x="8610600" y="6356350"/>
            <a:ext cx="2743200" cy="365125"/>
          </a:xfrm>
          <a:prstGeom prst="rect">
            <a:avLst/>
          </a:prstGeom>
        </p:spPr>
        <p:txBody>
          <a:bodyPr/>
          <a:lstStyle/>
          <a:p>
            <a:fld id="{F8D83294-65D8-49B0-9048-9A33BC896251}" type="slidenum">
              <a:rPr lang="en-US" smtClean="0"/>
              <a:t>‹#›</a:t>
            </a:fld>
            <a:endParaRPr lang="en-US"/>
          </a:p>
        </p:txBody>
      </p:sp>
    </p:spTree>
    <p:extLst>
      <p:ext uri="{BB962C8B-B14F-4D97-AF65-F5344CB8AC3E}">
        <p14:creationId xmlns:p14="http://schemas.microsoft.com/office/powerpoint/2010/main" val="1529658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7FCBA-8D00-4450-B67A-B7F714F8AF8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CA8D46-F69C-4703-9712-69A648C002E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FB72D2-19BD-49C2-8D62-8D6F6C8F025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8C92C1-8AB9-4B07-A660-052079C283A9}"/>
              </a:ext>
            </a:extLst>
          </p:cNvPr>
          <p:cNvSpPr>
            <a:spLocks noGrp="1"/>
          </p:cNvSpPr>
          <p:nvPr>
            <p:ph type="dt" sz="half" idx="10"/>
          </p:nvPr>
        </p:nvSpPr>
        <p:spPr>
          <a:xfrm>
            <a:off x="838200" y="6356350"/>
            <a:ext cx="2743200" cy="365125"/>
          </a:xfrm>
          <a:prstGeom prst="rect">
            <a:avLst/>
          </a:prstGeom>
        </p:spPr>
        <p:txBody>
          <a:bodyPr/>
          <a:lstStyle/>
          <a:p>
            <a:fld id="{A94D1172-AA8B-471E-A40D-D9F554FA889F}" type="datetimeFigureOut">
              <a:rPr lang="en-US" smtClean="0"/>
              <a:t>03/04/2026</a:t>
            </a:fld>
            <a:endParaRPr lang="en-US"/>
          </a:p>
        </p:txBody>
      </p:sp>
      <p:sp>
        <p:nvSpPr>
          <p:cNvPr id="6" name="Footer Placeholder 5">
            <a:extLst>
              <a:ext uri="{FF2B5EF4-FFF2-40B4-BE49-F238E27FC236}">
                <a16:creationId xmlns:a16="http://schemas.microsoft.com/office/drawing/2014/main" id="{8DB32F64-CCB9-46F2-8CED-E08CCAE2C75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EB90B77-0ABA-4B30-A6E5-A9E141116446}"/>
              </a:ext>
            </a:extLst>
          </p:cNvPr>
          <p:cNvSpPr>
            <a:spLocks noGrp="1"/>
          </p:cNvSpPr>
          <p:nvPr>
            <p:ph type="sldNum" sz="quarter" idx="12"/>
          </p:nvPr>
        </p:nvSpPr>
        <p:spPr>
          <a:xfrm>
            <a:off x="8610600" y="6356350"/>
            <a:ext cx="2743200" cy="365125"/>
          </a:xfrm>
          <a:prstGeom prst="rect">
            <a:avLst/>
          </a:prstGeom>
        </p:spPr>
        <p:txBody>
          <a:bodyPr/>
          <a:lstStyle/>
          <a:p>
            <a:fld id="{F8D83294-65D8-49B0-9048-9A33BC896251}" type="slidenum">
              <a:rPr lang="en-US" smtClean="0"/>
              <a:t>‹#›</a:t>
            </a:fld>
            <a:endParaRPr lang="en-US"/>
          </a:p>
        </p:txBody>
      </p:sp>
    </p:spTree>
    <p:extLst>
      <p:ext uri="{BB962C8B-B14F-4D97-AF65-F5344CB8AC3E}">
        <p14:creationId xmlns:p14="http://schemas.microsoft.com/office/powerpoint/2010/main" val="3476926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8E1FB-AC08-4FBE-9DA1-37F25DD9B9E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A4AC40-F310-4F70-BCB0-A5C6F5A23C9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631B97-C04E-4ECF-A8D3-2A99B974C10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F99BB3-606F-43D1-A14F-9D7F2F6EFC8F}"/>
              </a:ext>
            </a:extLst>
          </p:cNvPr>
          <p:cNvSpPr>
            <a:spLocks noGrp="1"/>
          </p:cNvSpPr>
          <p:nvPr>
            <p:ph type="dt" sz="half" idx="10"/>
          </p:nvPr>
        </p:nvSpPr>
        <p:spPr>
          <a:xfrm>
            <a:off x="838200" y="6356350"/>
            <a:ext cx="2743200" cy="365125"/>
          </a:xfrm>
          <a:prstGeom prst="rect">
            <a:avLst/>
          </a:prstGeom>
        </p:spPr>
        <p:txBody>
          <a:bodyPr/>
          <a:lstStyle/>
          <a:p>
            <a:fld id="{A94D1172-AA8B-471E-A40D-D9F554FA889F}" type="datetimeFigureOut">
              <a:rPr lang="en-US" smtClean="0"/>
              <a:t>03/04/2026</a:t>
            </a:fld>
            <a:endParaRPr lang="en-US"/>
          </a:p>
        </p:txBody>
      </p:sp>
      <p:sp>
        <p:nvSpPr>
          <p:cNvPr id="6" name="Footer Placeholder 5">
            <a:extLst>
              <a:ext uri="{FF2B5EF4-FFF2-40B4-BE49-F238E27FC236}">
                <a16:creationId xmlns:a16="http://schemas.microsoft.com/office/drawing/2014/main" id="{3DA9A8AD-1EDF-4054-8DFD-E5D806FBEE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783944F-C4AC-4C59-9D06-32A6EF294F61}"/>
              </a:ext>
            </a:extLst>
          </p:cNvPr>
          <p:cNvSpPr>
            <a:spLocks noGrp="1"/>
          </p:cNvSpPr>
          <p:nvPr>
            <p:ph type="sldNum" sz="quarter" idx="12"/>
          </p:nvPr>
        </p:nvSpPr>
        <p:spPr>
          <a:xfrm>
            <a:off x="8610600" y="6356350"/>
            <a:ext cx="2743200" cy="365125"/>
          </a:xfrm>
          <a:prstGeom prst="rect">
            <a:avLst/>
          </a:prstGeom>
        </p:spPr>
        <p:txBody>
          <a:bodyPr/>
          <a:lstStyle/>
          <a:p>
            <a:fld id="{F8D83294-65D8-49B0-9048-9A33BC896251}" type="slidenum">
              <a:rPr lang="en-US" smtClean="0"/>
              <a:t>‹#›</a:t>
            </a:fld>
            <a:endParaRPr lang="en-US"/>
          </a:p>
        </p:txBody>
      </p:sp>
    </p:spTree>
    <p:extLst>
      <p:ext uri="{BB962C8B-B14F-4D97-AF65-F5344CB8AC3E}">
        <p14:creationId xmlns:p14="http://schemas.microsoft.com/office/powerpoint/2010/main" val="3412800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A round pink label with white text and a black background&#10;&#10;Description automatically generated">
            <a:extLst>
              <a:ext uri="{FF2B5EF4-FFF2-40B4-BE49-F238E27FC236}">
                <a16:creationId xmlns:a16="http://schemas.microsoft.com/office/drawing/2014/main" id="{8BD62A41-9D0E-AC46-22EB-B17B9408669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49896" y="74013"/>
            <a:ext cx="1459927" cy="1459927"/>
          </a:xfrm>
          <a:prstGeom prst="rect">
            <a:avLst/>
          </a:prstGeom>
        </p:spPr>
      </p:pic>
    </p:spTree>
    <p:extLst>
      <p:ext uri="{BB962C8B-B14F-4D97-AF65-F5344CB8AC3E}">
        <p14:creationId xmlns:p14="http://schemas.microsoft.com/office/powerpoint/2010/main" val="20350999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03/04/2026</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pic>
        <p:nvPicPr>
          <p:cNvPr id="7" name="Picture 6" descr="A round pink label with white text and a black background&#10;&#10;Description automatically generated">
            <a:extLst>
              <a:ext uri="{FF2B5EF4-FFF2-40B4-BE49-F238E27FC236}">
                <a16:creationId xmlns:a16="http://schemas.microsoft.com/office/drawing/2014/main" id="{03AEEEB0-FEE1-4F06-93F1-5527B7B0892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49896" y="74013"/>
            <a:ext cx="1459927" cy="1459927"/>
          </a:xfrm>
          <a:prstGeom prst="rect">
            <a:avLst/>
          </a:prstGeom>
        </p:spPr>
      </p:pic>
    </p:spTree>
    <p:extLst>
      <p:ext uri="{BB962C8B-B14F-4D97-AF65-F5344CB8AC3E}">
        <p14:creationId xmlns:p14="http://schemas.microsoft.com/office/powerpoint/2010/main" val="41905370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image" Target="../media/image19.png"/><Relationship Id="rId5" Type="http://schemas.openxmlformats.org/officeDocument/2006/relationships/image" Target="../media/image5.png"/><Relationship Id="rId4" Type="http://schemas.openxmlformats.org/officeDocument/2006/relationships/image" Target="../media/image2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743703-6599-4B12-94EA-960599DD3E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16281"/>
            <a:ext cx="12192000" cy="8953995"/>
          </a:xfrm>
          <a:prstGeom prst="rect">
            <a:avLst/>
          </a:prstGeom>
        </p:spPr>
      </p:pic>
      <p:pic>
        <p:nvPicPr>
          <p:cNvPr id="2" name="Picture 1">
            <a:extLst>
              <a:ext uri="{FF2B5EF4-FFF2-40B4-BE49-F238E27FC236}">
                <a16:creationId xmlns:a16="http://schemas.microsoft.com/office/drawing/2014/main" id="{5FAD79DF-366D-99FB-BCB7-7BA7C6E520C9}"/>
              </a:ext>
            </a:extLst>
          </p:cNvPr>
          <p:cNvPicPr>
            <a:picLocks noChangeAspect="1"/>
          </p:cNvPicPr>
          <p:nvPr/>
        </p:nvPicPr>
        <p:blipFill>
          <a:blip r:embed="rId3"/>
          <a:stretch>
            <a:fillRect/>
          </a:stretch>
        </p:blipFill>
        <p:spPr>
          <a:xfrm>
            <a:off x="3105345" y="185617"/>
            <a:ext cx="7669433" cy="1774090"/>
          </a:xfrm>
          <a:prstGeom prst="rect">
            <a:avLst/>
          </a:prstGeom>
        </p:spPr>
      </p:pic>
    </p:spTree>
    <p:extLst>
      <p:ext uri="{BB962C8B-B14F-4D97-AF65-F5344CB8AC3E}">
        <p14:creationId xmlns:p14="http://schemas.microsoft.com/office/powerpoint/2010/main" val="101121930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181864" y="228600"/>
            <a:ext cx="11828272" cy="6186424"/>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vi-VN" sz="1200">
              <a:solidFill>
                <a:prstClr val="white"/>
              </a:solidFill>
              <a:latin typeface="Arial" panose="020B0604020202020204" pitchFamily="34" charset="0"/>
            </a:endParaRPr>
          </a:p>
        </p:txBody>
      </p:sp>
      <p:sp>
        <p:nvSpPr>
          <p:cNvPr id="10" name="Rectangle: Top Corners Rounded 9">
            <a:extLst>
              <a:ext uri="{FF2B5EF4-FFF2-40B4-BE49-F238E27FC236}">
                <a16:creationId xmlns:a16="http://schemas.microsoft.com/office/drawing/2014/main" id="{9753FABA-8AD6-9DD2-B7DA-990A184BDDAB}"/>
              </a:ext>
            </a:extLst>
          </p:cNvPr>
          <p:cNvSpPr/>
          <p:nvPr/>
        </p:nvSpPr>
        <p:spPr>
          <a:xfrm>
            <a:off x="1192415" y="973013"/>
            <a:ext cx="8585200" cy="2207067"/>
          </a:xfrm>
          <a:prstGeom prst="round2SameRect">
            <a:avLst/>
          </a:prstGeom>
          <a:solidFill>
            <a:srgbClr val="FEFBAC"/>
          </a:solidFill>
          <a:ln w="571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defTabSz="609630">
              <a:buFont typeface="Arial" panose="020B0604020202020204" pitchFamily="34" charset="0"/>
              <a:buChar char="•"/>
            </a:pPr>
            <a:r>
              <a:rPr lang="vi-VN" sz="4400" dirty="0">
                <a:solidFill>
                  <a:prstClr val="black"/>
                </a:solidFill>
                <a:latin typeface="Calibri" panose="020F0502020204030204" pitchFamily="34" charset="0"/>
                <a:ea typeface="Calibri" panose="020F0502020204030204" pitchFamily="34" charset="0"/>
                <a:cs typeface="Calibri" panose="020F0502020204030204" pitchFamily="34" charset="0"/>
              </a:rPr>
              <a:t>Bài hát với nội dung gì?</a:t>
            </a:r>
          </a:p>
          <a:p>
            <a:pPr marL="457200" indent="-457200" defTabSz="609630">
              <a:buFont typeface="Arial" panose="020B0604020202020204" pitchFamily="34" charset="0"/>
              <a:buChar char="•"/>
            </a:pPr>
            <a:r>
              <a:rPr lang="vi-VN" sz="4400" dirty="0">
                <a:solidFill>
                  <a:prstClr val="black"/>
                </a:solidFill>
                <a:latin typeface="Calibri" panose="020F0502020204030204" pitchFamily="34" charset="0"/>
                <a:ea typeface="Calibri" panose="020F0502020204030204" pitchFamily="34" charset="0"/>
                <a:cs typeface="Calibri" panose="020F0502020204030204" pitchFamily="34" charset="0"/>
              </a:rPr>
              <a:t>Chúng ta cần làm gì để bảo vệ môi trường?</a:t>
            </a:r>
          </a:p>
        </p:txBody>
      </p:sp>
      <p:sp>
        <p:nvSpPr>
          <p:cNvPr id="11" name="Freeform 21">
            <a:extLst>
              <a:ext uri="{FF2B5EF4-FFF2-40B4-BE49-F238E27FC236}">
                <a16:creationId xmlns:a16="http://schemas.microsoft.com/office/drawing/2014/main" id="{C70E95F6-15B1-BDF8-C28A-6874DDC71402}"/>
              </a:ext>
            </a:extLst>
          </p:cNvPr>
          <p:cNvSpPr/>
          <p:nvPr/>
        </p:nvSpPr>
        <p:spPr>
          <a:xfrm>
            <a:off x="8879840" y="3444240"/>
            <a:ext cx="2962636" cy="3415656"/>
          </a:xfrm>
          <a:custGeom>
            <a:avLst/>
            <a:gdLst/>
            <a:ahLst/>
            <a:cxnLst/>
            <a:rect l="l" t="t" r="r" b="b"/>
            <a:pathLst>
              <a:path w="1415097" h="1638318">
                <a:moveTo>
                  <a:pt x="0" y="0"/>
                </a:moveTo>
                <a:lnTo>
                  <a:pt x="1415097" y="0"/>
                </a:lnTo>
                <a:lnTo>
                  <a:pt x="1415097" y="1638318"/>
                </a:lnTo>
                <a:lnTo>
                  <a:pt x="0" y="1638318"/>
                </a:lnTo>
                <a:lnTo>
                  <a:pt x="0" y="0"/>
                </a:lnTo>
                <a:close/>
              </a:path>
            </a:pathLst>
          </a:custGeom>
          <a:blipFill>
            <a:blip r:embed="rId3"/>
            <a:stretch>
              <a:fillRect/>
            </a:stretch>
          </a:blipFill>
        </p:spPr>
        <p:txBody>
          <a:bodyPr/>
          <a:lstStyle/>
          <a:p>
            <a:pPr defTabSz="609630">
              <a:defRPr/>
            </a:pPr>
            <a:endParaRPr lang="vi-VN" sz="1200">
              <a:solidFill>
                <a:prstClr val="black"/>
              </a:solidFill>
              <a:latin typeface="Arial" panose="020B0604020202020204" pitchFamily="34" charset="0"/>
            </a:endParaRPr>
          </a:p>
        </p:txBody>
      </p:sp>
    </p:spTree>
    <p:extLst>
      <p:ext uri="{BB962C8B-B14F-4D97-AF65-F5344CB8AC3E}">
        <p14:creationId xmlns:p14="http://schemas.microsoft.com/office/powerpoint/2010/main" val="21820523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Cloud 3">
            <a:extLst>
              <a:ext uri="{FF2B5EF4-FFF2-40B4-BE49-F238E27FC236}">
                <a16:creationId xmlns:a16="http://schemas.microsoft.com/office/drawing/2014/main" id="{7498F012-57EB-A228-D2B0-B706D2BCA4CF}"/>
              </a:ext>
            </a:extLst>
          </p:cNvPr>
          <p:cNvSpPr/>
          <p:nvPr/>
        </p:nvSpPr>
        <p:spPr>
          <a:xfrm>
            <a:off x="238499" y="650618"/>
            <a:ext cx="11335288" cy="6437970"/>
          </a:xfrm>
          <a:prstGeom prst="cloud">
            <a:avLst/>
          </a:prstGeom>
          <a:solidFill>
            <a:sysClr val="window" lastClr="FFFFFF">
              <a:alpha val="79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6FE3CC5D-9863-5AB6-D913-E303649E1E79}"/>
              </a:ext>
            </a:extLst>
          </p:cNvPr>
          <p:cNvPicPr>
            <a:picLocks noChangeAspect="1"/>
          </p:cNvPicPr>
          <p:nvPr/>
        </p:nvPicPr>
        <p:blipFill>
          <a:blip r:embed="rId3"/>
          <a:stretch>
            <a:fillRect/>
          </a:stretch>
        </p:blipFill>
        <p:spPr>
          <a:xfrm>
            <a:off x="3068053" y="1749509"/>
            <a:ext cx="6157494" cy="981541"/>
          </a:xfrm>
          <a:prstGeom prst="rect">
            <a:avLst/>
          </a:prstGeom>
        </p:spPr>
      </p:pic>
      <p:pic>
        <p:nvPicPr>
          <p:cNvPr id="10" name="Picture 9">
            <a:extLst>
              <a:ext uri="{FF2B5EF4-FFF2-40B4-BE49-F238E27FC236}">
                <a16:creationId xmlns:a16="http://schemas.microsoft.com/office/drawing/2014/main" id="{A67423AB-5591-3BCD-E31D-95609A5E4B28}"/>
              </a:ext>
            </a:extLst>
          </p:cNvPr>
          <p:cNvPicPr>
            <a:picLocks noChangeAspect="1"/>
          </p:cNvPicPr>
          <p:nvPr/>
        </p:nvPicPr>
        <p:blipFill>
          <a:blip r:embed="rId4"/>
          <a:stretch>
            <a:fillRect/>
          </a:stretch>
        </p:blipFill>
        <p:spPr>
          <a:xfrm>
            <a:off x="1950360" y="3185065"/>
            <a:ext cx="8291279" cy="2194750"/>
          </a:xfrm>
          <a:prstGeom prst="rect">
            <a:avLst/>
          </a:prstGeom>
        </p:spPr>
      </p:pic>
      <p:pic>
        <p:nvPicPr>
          <p:cNvPr id="13" name="Picture 12">
            <a:extLst>
              <a:ext uri="{FF2B5EF4-FFF2-40B4-BE49-F238E27FC236}">
                <a16:creationId xmlns:a16="http://schemas.microsoft.com/office/drawing/2014/main" id="{00E428A9-B40E-C4DF-A1FA-3CC8C0271670}"/>
              </a:ext>
            </a:extLst>
          </p:cNvPr>
          <p:cNvPicPr>
            <a:picLocks noChangeAspect="1"/>
          </p:cNvPicPr>
          <p:nvPr/>
        </p:nvPicPr>
        <p:blipFill>
          <a:blip r:embed="rId5"/>
          <a:stretch>
            <a:fillRect/>
          </a:stretch>
        </p:blipFill>
        <p:spPr>
          <a:xfrm>
            <a:off x="551596" y="2276806"/>
            <a:ext cx="2127688" cy="1146147"/>
          </a:xfrm>
          <a:prstGeom prst="rect">
            <a:avLst/>
          </a:prstGeom>
        </p:spPr>
      </p:pic>
      <p:pic>
        <p:nvPicPr>
          <p:cNvPr id="14" name="Picture 13" descr="A round pink label with white text and a black background&#10;&#10;Description automatically generated">
            <a:extLst>
              <a:ext uri="{FF2B5EF4-FFF2-40B4-BE49-F238E27FC236}">
                <a16:creationId xmlns:a16="http://schemas.microsoft.com/office/drawing/2014/main" id="{862A2E20-7631-FA70-A89D-44378D2322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49896" y="74013"/>
            <a:ext cx="1459927" cy="1459927"/>
          </a:xfrm>
          <a:prstGeom prst="rect">
            <a:avLst/>
          </a:prstGeom>
        </p:spPr>
      </p:pic>
    </p:spTree>
    <p:extLst>
      <p:ext uri="{BB962C8B-B14F-4D97-AF65-F5344CB8AC3E}">
        <p14:creationId xmlns:p14="http://schemas.microsoft.com/office/powerpoint/2010/main" val="4473297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6" name="Picture 3" descr="A group of people in clothing&#10;&#10;Description automatically generated with low confidence">
            <a:extLst>
              <a:ext uri="{FF2B5EF4-FFF2-40B4-BE49-F238E27FC236}">
                <a16:creationId xmlns:a16="http://schemas.microsoft.com/office/drawing/2014/main" id="{C1E7E8B4-7819-5AF6-3AFD-D779FF4B791A}"/>
              </a:ext>
            </a:extLst>
          </p:cNvPr>
          <p:cNvPicPr>
            <a:picLocks noChangeAspect="1"/>
          </p:cNvPicPr>
          <p:nvPr/>
        </p:nvPicPr>
        <p:blipFill rotWithShape="1">
          <a:blip r:embed="rId3">
            <a:extLst>
              <a:ext uri="{28A0092B-C50C-407E-A947-70E740481C1C}">
                <a14:useLocalDpi xmlns:a14="http://schemas.microsoft.com/office/drawing/2010/main" val="0"/>
              </a:ext>
            </a:extLst>
          </a:blip>
          <a:srcRect t="3210" b="7521"/>
          <a:stretch/>
        </p:blipFill>
        <p:spPr>
          <a:xfrm>
            <a:off x="2448560" y="2941094"/>
            <a:ext cx="6964680" cy="3916906"/>
          </a:xfrm>
          <a:prstGeom prst="rect">
            <a:avLst/>
          </a:prstGeom>
        </p:spPr>
      </p:pic>
      <p:pic>
        <p:nvPicPr>
          <p:cNvPr id="4" name="Picture 3" descr="A neon colored word on a black background&#10;&#10;Description automatically generated">
            <a:extLst>
              <a:ext uri="{FF2B5EF4-FFF2-40B4-BE49-F238E27FC236}">
                <a16:creationId xmlns:a16="http://schemas.microsoft.com/office/drawing/2014/main" id="{20D4AA08-DF04-FCC0-7812-F41FF68638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2362" y="429614"/>
            <a:ext cx="8213798" cy="2792118"/>
          </a:xfrm>
          <a:prstGeom prst="rect">
            <a:avLst/>
          </a:prstGeom>
        </p:spPr>
      </p:pic>
    </p:spTree>
    <p:extLst>
      <p:ext uri="{BB962C8B-B14F-4D97-AF65-F5344CB8AC3E}">
        <p14:creationId xmlns:p14="http://schemas.microsoft.com/office/powerpoint/2010/main" val="17411962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32" presetClass="emph" presetSubtype="0" repeatCount="2000" fill="hold" nodeType="withEffect">
                                  <p:stCondLst>
                                    <p:cond delay="0"/>
                                  </p:stCondLst>
                                  <p:childTnLst>
                                    <p:animRot by="120000">
                                      <p:cBhvr>
                                        <p:cTn id="11" dur="100" fill="hold">
                                          <p:stCondLst>
                                            <p:cond delay="0"/>
                                          </p:stCondLst>
                                        </p:cTn>
                                        <p:tgtEl>
                                          <p:spTgt spid="6"/>
                                        </p:tgtEl>
                                        <p:attrNameLst>
                                          <p:attrName>r</p:attrName>
                                        </p:attrNameLst>
                                      </p:cBhvr>
                                    </p:animRot>
                                    <p:animRot by="-240000">
                                      <p:cBhvr>
                                        <p:cTn id="12" dur="200" fill="hold">
                                          <p:stCondLst>
                                            <p:cond delay="200"/>
                                          </p:stCondLst>
                                        </p:cTn>
                                        <p:tgtEl>
                                          <p:spTgt spid="6"/>
                                        </p:tgtEl>
                                        <p:attrNameLst>
                                          <p:attrName>r</p:attrName>
                                        </p:attrNameLst>
                                      </p:cBhvr>
                                    </p:animRot>
                                    <p:animRot by="240000">
                                      <p:cBhvr>
                                        <p:cTn id="13" dur="200" fill="hold">
                                          <p:stCondLst>
                                            <p:cond delay="400"/>
                                          </p:stCondLst>
                                        </p:cTn>
                                        <p:tgtEl>
                                          <p:spTgt spid="6"/>
                                        </p:tgtEl>
                                        <p:attrNameLst>
                                          <p:attrName>r</p:attrName>
                                        </p:attrNameLst>
                                      </p:cBhvr>
                                    </p:animRot>
                                    <p:animRot by="-240000">
                                      <p:cBhvr>
                                        <p:cTn id="14" dur="200" fill="hold">
                                          <p:stCondLst>
                                            <p:cond delay="600"/>
                                          </p:stCondLst>
                                        </p:cTn>
                                        <p:tgtEl>
                                          <p:spTgt spid="6"/>
                                        </p:tgtEl>
                                        <p:attrNameLst>
                                          <p:attrName>r</p:attrName>
                                        </p:attrNameLst>
                                      </p:cBhvr>
                                    </p:animRot>
                                    <p:animRot by="120000">
                                      <p:cBhvr>
                                        <p:cTn id="15" dur="200" fill="hold">
                                          <p:stCondLst>
                                            <p:cond delay="800"/>
                                          </p:stCondLst>
                                        </p:cTn>
                                        <p:tgtEl>
                                          <p:spTgt spid="6"/>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Hình ảnh 2" descr="Ảnh có chứa trang phục, Mặt người, phim hoạt hình, người&#10;&#10;Mô tả được tạo tự động">
            <a:extLst>
              <a:ext uri="{FF2B5EF4-FFF2-40B4-BE49-F238E27FC236}">
                <a16:creationId xmlns:a16="http://schemas.microsoft.com/office/drawing/2014/main" id="{E2ED95CC-E5E1-82AC-CE90-8B166DE5E9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825" y="2830195"/>
            <a:ext cx="5276850" cy="4286250"/>
          </a:xfrm>
          <a:prstGeom prst="rect">
            <a:avLst/>
          </a:prstGeom>
        </p:spPr>
      </p:pic>
      <p:sp>
        <p:nvSpPr>
          <p:cNvPr id="2" name="TextBox 1">
            <a:extLst>
              <a:ext uri="{FF2B5EF4-FFF2-40B4-BE49-F238E27FC236}">
                <a16:creationId xmlns:a16="http://schemas.microsoft.com/office/drawing/2014/main" id="{6A983E8D-0FE5-E279-24DF-BFCCFD0E1CB1}"/>
              </a:ext>
            </a:extLst>
          </p:cNvPr>
          <p:cNvSpPr txBox="1"/>
          <p:nvPr/>
        </p:nvSpPr>
        <p:spPr>
          <a:xfrm>
            <a:off x="3525520" y="2021840"/>
            <a:ext cx="5648960" cy="1938992"/>
          </a:xfrm>
          <a:prstGeom prst="rect">
            <a:avLst/>
          </a:prstGeom>
          <a:noFill/>
        </p:spPr>
        <p:txBody>
          <a:bodyPr wrap="square" rtlCol="0">
            <a:spAutoFit/>
          </a:bodyPr>
          <a:lstStyle/>
          <a:p>
            <a:pPr algn="ctr"/>
            <a:r>
              <a:rPr lang="en-US" sz="4000" b="1" dirty="0" err="1">
                <a:solidFill>
                  <a:schemeClr val="bg1"/>
                </a:solidFill>
              </a:rPr>
              <a:t>Hoạt</a:t>
            </a:r>
            <a:r>
              <a:rPr lang="en-US" sz="4000" b="1" dirty="0">
                <a:solidFill>
                  <a:schemeClr val="bg1"/>
                </a:solidFill>
              </a:rPr>
              <a:t> </a:t>
            </a:r>
            <a:r>
              <a:rPr lang="en-US" sz="4000" b="1" dirty="0" err="1">
                <a:solidFill>
                  <a:schemeClr val="bg1"/>
                </a:solidFill>
              </a:rPr>
              <a:t>động</a:t>
            </a:r>
            <a:r>
              <a:rPr lang="en-US" sz="4000" b="1" dirty="0">
                <a:solidFill>
                  <a:schemeClr val="bg1"/>
                </a:solidFill>
              </a:rPr>
              <a:t> 1: </a:t>
            </a:r>
            <a:r>
              <a:rPr lang="en-US" sz="4000" b="1" dirty="0" err="1">
                <a:solidFill>
                  <a:schemeClr val="bg1"/>
                </a:solidFill>
              </a:rPr>
              <a:t>Nhận</a:t>
            </a:r>
            <a:r>
              <a:rPr lang="en-US" sz="4000" b="1" dirty="0">
                <a:solidFill>
                  <a:schemeClr val="bg1"/>
                </a:solidFill>
              </a:rPr>
              <a:t> </a:t>
            </a:r>
            <a:r>
              <a:rPr lang="en-US" sz="4000" b="1" dirty="0" err="1">
                <a:solidFill>
                  <a:schemeClr val="bg1"/>
                </a:solidFill>
              </a:rPr>
              <a:t>diện</a:t>
            </a:r>
            <a:r>
              <a:rPr lang="en-US" sz="4000" b="1" dirty="0">
                <a:solidFill>
                  <a:schemeClr val="bg1"/>
                </a:solidFill>
              </a:rPr>
              <a:t> </a:t>
            </a:r>
            <a:r>
              <a:rPr lang="en-US" sz="4000" b="1" dirty="0" err="1">
                <a:solidFill>
                  <a:schemeClr val="bg1"/>
                </a:solidFill>
              </a:rPr>
              <a:t>những</a:t>
            </a:r>
            <a:r>
              <a:rPr lang="en-US" sz="4000" b="1" dirty="0">
                <a:solidFill>
                  <a:schemeClr val="bg1"/>
                </a:solidFill>
              </a:rPr>
              <a:t> </a:t>
            </a:r>
            <a:r>
              <a:rPr lang="en-US" sz="4000" b="1" dirty="0" err="1">
                <a:solidFill>
                  <a:schemeClr val="bg1"/>
                </a:solidFill>
              </a:rPr>
              <a:t>việc</a:t>
            </a:r>
            <a:r>
              <a:rPr lang="en-US" sz="4000" b="1" dirty="0">
                <a:solidFill>
                  <a:schemeClr val="bg1"/>
                </a:solidFill>
              </a:rPr>
              <a:t> </a:t>
            </a:r>
            <a:r>
              <a:rPr lang="en-US" sz="4000" b="1" dirty="0" err="1">
                <a:solidFill>
                  <a:schemeClr val="bg1"/>
                </a:solidFill>
              </a:rPr>
              <a:t>làm</a:t>
            </a:r>
            <a:r>
              <a:rPr lang="en-US" sz="4000" b="1" dirty="0">
                <a:solidFill>
                  <a:schemeClr val="bg1"/>
                </a:solidFill>
              </a:rPr>
              <a:t> </a:t>
            </a:r>
            <a:r>
              <a:rPr lang="en-US" sz="4000" b="1" dirty="0" err="1">
                <a:solidFill>
                  <a:schemeClr val="bg1"/>
                </a:solidFill>
              </a:rPr>
              <a:t>để</a:t>
            </a:r>
            <a:r>
              <a:rPr lang="en-US" sz="4000" b="1" dirty="0">
                <a:solidFill>
                  <a:schemeClr val="bg1"/>
                </a:solidFill>
              </a:rPr>
              <a:t> </a:t>
            </a:r>
            <a:r>
              <a:rPr lang="en-US" sz="4000" b="1" dirty="0" err="1">
                <a:solidFill>
                  <a:schemeClr val="bg1"/>
                </a:solidFill>
              </a:rPr>
              <a:t>bảo</a:t>
            </a:r>
            <a:r>
              <a:rPr lang="en-US" sz="4000" b="1" dirty="0">
                <a:solidFill>
                  <a:schemeClr val="bg1"/>
                </a:solidFill>
              </a:rPr>
              <a:t> </a:t>
            </a:r>
            <a:r>
              <a:rPr lang="en-US" sz="4000" b="1" dirty="0" err="1">
                <a:solidFill>
                  <a:schemeClr val="bg1"/>
                </a:solidFill>
              </a:rPr>
              <a:t>tồn</a:t>
            </a:r>
            <a:r>
              <a:rPr lang="en-US" sz="4000" b="1" dirty="0">
                <a:solidFill>
                  <a:schemeClr val="bg1"/>
                </a:solidFill>
              </a:rPr>
              <a:t> </a:t>
            </a:r>
            <a:r>
              <a:rPr lang="en-US" sz="4000" b="1" dirty="0" err="1">
                <a:solidFill>
                  <a:schemeClr val="bg1"/>
                </a:solidFill>
              </a:rPr>
              <a:t>thiên</a:t>
            </a:r>
            <a:r>
              <a:rPr lang="en-US" sz="4000" b="1" dirty="0">
                <a:solidFill>
                  <a:schemeClr val="bg1"/>
                </a:solidFill>
              </a:rPr>
              <a:t> </a:t>
            </a:r>
            <a:r>
              <a:rPr lang="en-US" sz="4000" b="1" dirty="0" err="1">
                <a:solidFill>
                  <a:schemeClr val="bg1"/>
                </a:solidFill>
              </a:rPr>
              <a:t>nhiên</a:t>
            </a:r>
            <a:r>
              <a:rPr lang="en-US" sz="4000" b="1" dirty="0">
                <a:solidFill>
                  <a:schemeClr val="bg1"/>
                </a:solidFill>
              </a:rPr>
              <a:t>.</a:t>
            </a:r>
          </a:p>
        </p:txBody>
      </p:sp>
    </p:spTree>
    <p:extLst>
      <p:ext uri="{BB962C8B-B14F-4D97-AF65-F5344CB8AC3E}">
        <p14:creationId xmlns:p14="http://schemas.microsoft.com/office/powerpoint/2010/main" val="38153046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Hình chữ nhật: Góc Tròn 3">
            <a:extLst>
              <a:ext uri="{FF2B5EF4-FFF2-40B4-BE49-F238E27FC236}">
                <a16:creationId xmlns:a16="http://schemas.microsoft.com/office/drawing/2014/main" id="{C2741652-FE46-B6FC-7D23-4BA843A627E7}"/>
              </a:ext>
            </a:extLst>
          </p:cNvPr>
          <p:cNvSpPr/>
          <p:nvPr/>
        </p:nvSpPr>
        <p:spPr>
          <a:xfrm>
            <a:off x="182880" y="335280"/>
            <a:ext cx="11826240" cy="6248400"/>
          </a:xfrm>
          <a:prstGeom prst="roundRect">
            <a:avLst>
              <a:gd name="adj" fmla="val 1135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FF472755-B22C-864E-E943-91B247C32E6F}"/>
              </a:ext>
            </a:extLst>
          </p:cNvPr>
          <p:cNvSpPr/>
          <p:nvPr/>
        </p:nvSpPr>
        <p:spPr>
          <a:xfrm>
            <a:off x="656371" y="254964"/>
            <a:ext cx="10895549" cy="1218236"/>
          </a:xfrm>
          <a:prstGeom prst="roundRect">
            <a:avLst/>
          </a:prstGeom>
          <a:solidFill>
            <a:srgbClr val="FED6C9"/>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dirty="0">
                <a:solidFill>
                  <a:schemeClr val="tx1"/>
                </a:solidFill>
                <a:latin typeface="Calibri" panose="020F0502020204030204" pitchFamily="34" charset="0"/>
                <a:ea typeface="Calibri" panose="020F0502020204030204" pitchFamily="34" charset="0"/>
                <a:cs typeface="Calibri" panose="020F0502020204030204" pitchFamily="34" charset="0"/>
              </a:rPr>
              <a:t>Chia sẻ về những hành động của con người tác động đến cảnh quan của con người</a:t>
            </a:r>
          </a:p>
        </p:txBody>
      </p:sp>
      <p:pic>
        <p:nvPicPr>
          <p:cNvPr id="6" name="Picture 5">
            <a:extLst>
              <a:ext uri="{FF2B5EF4-FFF2-40B4-BE49-F238E27FC236}">
                <a16:creationId xmlns:a16="http://schemas.microsoft.com/office/drawing/2014/main" id="{2B5DA8CB-D7F6-C4CD-04F4-E77424855C30}"/>
              </a:ext>
            </a:extLst>
          </p:cNvPr>
          <p:cNvPicPr>
            <a:picLocks noChangeAspect="1"/>
          </p:cNvPicPr>
          <p:nvPr/>
        </p:nvPicPr>
        <p:blipFill>
          <a:blip r:embed="rId3"/>
          <a:stretch>
            <a:fillRect/>
          </a:stretch>
        </p:blipFill>
        <p:spPr>
          <a:xfrm>
            <a:off x="1349692" y="1763712"/>
            <a:ext cx="9785668" cy="3192240"/>
          </a:xfrm>
          <a:prstGeom prst="rect">
            <a:avLst/>
          </a:prstGeom>
        </p:spPr>
      </p:pic>
      <p:sp>
        <p:nvSpPr>
          <p:cNvPr id="7" name="TextBox 6">
            <a:extLst>
              <a:ext uri="{FF2B5EF4-FFF2-40B4-BE49-F238E27FC236}">
                <a16:creationId xmlns:a16="http://schemas.microsoft.com/office/drawing/2014/main" id="{9FE04CD5-1E7F-30BB-CFCA-112E62A6E124}"/>
              </a:ext>
            </a:extLst>
          </p:cNvPr>
          <p:cNvSpPr txBox="1"/>
          <p:nvPr/>
        </p:nvSpPr>
        <p:spPr>
          <a:xfrm>
            <a:off x="1026160" y="5232400"/>
            <a:ext cx="10596880" cy="954107"/>
          </a:xfrm>
          <a:prstGeom prst="rect">
            <a:avLst/>
          </a:prstGeom>
          <a:noFill/>
        </p:spPr>
        <p:txBody>
          <a:bodyPr wrap="square" rtlCol="0">
            <a:spAutoFit/>
          </a:bodyPr>
          <a:lstStyle/>
          <a:p>
            <a:pPr marL="457200" indent="-457200" algn="just">
              <a:buFont typeface="Arial" panose="020B0604020202020204" pitchFamily="34" charset="0"/>
              <a:buChar char="•"/>
            </a:pPr>
            <a:r>
              <a:rPr lang="en-US" sz="2800" dirty="0" err="1">
                <a:solidFill>
                  <a:srgbClr val="000000"/>
                </a:solidFill>
                <a:latin typeface="Cambria" panose="02040503050406030204" pitchFamily="18" charset="0"/>
                <a:ea typeface="Cambria" panose="02040503050406030204" pitchFamily="18" charset="0"/>
              </a:rPr>
              <a:t>Hãy</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nêu</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những</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hành</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động</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nào</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nên</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làm</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để</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bảo</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tồn</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thiên</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nhiên</a:t>
            </a:r>
            <a:endParaRPr lang="en-US" sz="2800" dirty="0">
              <a:solidFill>
                <a:srgbClr val="000000"/>
              </a:solidFill>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en-US" sz="2800" dirty="0" err="1">
                <a:solidFill>
                  <a:srgbClr val="000000"/>
                </a:solidFill>
                <a:latin typeface="Cambria" panose="02040503050406030204" pitchFamily="18" charset="0"/>
                <a:ea typeface="Cambria" panose="02040503050406030204" pitchFamily="18" charset="0"/>
              </a:rPr>
              <a:t>Nêu</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những</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hành</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động</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nào</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không</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nên</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làm</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để</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bảo</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tồn</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thiên</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nhiên</a:t>
            </a:r>
            <a:endParaRPr lang="en-US" sz="2800" b="0" i="0" dirty="0">
              <a:solidFill>
                <a:srgbClr val="00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043603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Hình chữ nhật: Góc Tròn 3">
            <a:extLst>
              <a:ext uri="{FF2B5EF4-FFF2-40B4-BE49-F238E27FC236}">
                <a16:creationId xmlns:a16="http://schemas.microsoft.com/office/drawing/2014/main" id="{C2741652-FE46-B6FC-7D23-4BA843A627E7}"/>
              </a:ext>
            </a:extLst>
          </p:cNvPr>
          <p:cNvSpPr/>
          <p:nvPr/>
        </p:nvSpPr>
        <p:spPr>
          <a:xfrm>
            <a:off x="182880" y="335280"/>
            <a:ext cx="11826240" cy="6248400"/>
          </a:xfrm>
          <a:prstGeom prst="roundRect">
            <a:avLst>
              <a:gd name="adj" fmla="val 1135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2B5DA8CB-D7F6-C4CD-04F4-E77424855C30}"/>
              </a:ext>
            </a:extLst>
          </p:cNvPr>
          <p:cNvPicPr>
            <a:picLocks noChangeAspect="1"/>
          </p:cNvPicPr>
          <p:nvPr/>
        </p:nvPicPr>
        <p:blipFill>
          <a:blip r:embed="rId3"/>
          <a:stretch>
            <a:fillRect/>
          </a:stretch>
        </p:blipFill>
        <p:spPr>
          <a:xfrm>
            <a:off x="1105852" y="544512"/>
            <a:ext cx="9785668" cy="3192240"/>
          </a:xfrm>
          <a:prstGeom prst="rect">
            <a:avLst/>
          </a:prstGeom>
        </p:spPr>
      </p:pic>
      <p:pic>
        <p:nvPicPr>
          <p:cNvPr id="5" name="Picture 4" descr="A green tick mark on a black background&#10;&#10;Description automatically generated">
            <a:extLst>
              <a:ext uri="{FF2B5EF4-FFF2-40B4-BE49-F238E27FC236}">
                <a16:creationId xmlns:a16="http://schemas.microsoft.com/office/drawing/2014/main" id="{71745B85-E221-E1CF-77AF-437CF8D8F99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092542" y="701040"/>
            <a:ext cx="1259981" cy="1066800"/>
          </a:xfrm>
          <a:prstGeom prst="rect">
            <a:avLst/>
          </a:prstGeom>
        </p:spPr>
      </p:pic>
      <p:pic>
        <p:nvPicPr>
          <p:cNvPr id="8" name="Picture 7" descr="A green tick mark on a black background&#10;&#10;Description automatically generated">
            <a:extLst>
              <a:ext uri="{FF2B5EF4-FFF2-40B4-BE49-F238E27FC236}">
                <a16:creationId xmlns:a16="http://schemas.microsoft.com/office/drawing/2014/main" id="{801DE6BB-F311-2393-F118-D9345C21A6D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496142" y="457200"/>
            <a:ext cx="1259981" cy="1066800"/>
          </a:xfrm>
          <a:prstGeom prst="rect">
            <a:avLst/>
          </a:prstGeom>
        </p:spPr>
      </p:pic>
      <p:pic>
        <p:nvPicPr>
          <p:cNvPr id="10" name="Picture 9" descr="A red x on a black background&#10;&#10;Description automatically generated">
            <a:extLst>
              <a:ext uri="{FF2B5EF4-FFF2-40B4-BE49-F238E27FC236}">
                <a16:creationId xmlns:a16="http://schemas.microsoft.com/office/drawing/2014/main" id="{6EDDD96C-DD58-C3CF-8FCA-BFEB6B90832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723119" y="701038"/>
            <a:ext cx="762002" cy="776113"/>
          </a:xfrm>
          <a:prstGeom prst="rect">
            <a:avLst/>
          </a:prstGeom>
        </p:spPr>
      </p:pic>
      <p:sp>
        <p:nvSpPr>
          <p:cNvPr id="11" name="Rectangle: Rounded Corners 5">
            <a:extLst>
              <a:ext uri="{FF2B5EF4-FFF2-40B4-BE49-F238E27FC236}">
                <a16:creationId xmlns:a16="http://schemas.microsoft.com/office/drawing/2014/main" id="{1ADD493E-1F24-65C7-8170-930915B7A5C6}"/>
              </a:ext>
            </a:extLst>
          </p:cNvPr>
          <p:cNvSpPr/>
          <p:nvPr/>
        </p:nvSpPr>
        <p:spPr>
          <a:xfrm>
            <a:off x="843280" y="4195670"/>
            <a:ext cx="10637520" cy="1930810"/>
          </a:xfrm>
          <a:custGeom>
            <a:avLst/>
            <a:gdLst>
              <a:gd name="connsiteX0" fmla="*/ 0 w 15240000"/>
              <a:gd name="connsiteY0" fmla="*/ 330207 h 1981200"/>
              <a:gd name="connsiteX1" fmla="*/ 330207 w 15240000"/>
              <a:gd name="connsiteY1" fmla="*/ 0 h 1981200"/>
              <a:gd name="connsiteX2" fmla="*/ 14909793 w 15240000"/>
              <a:gd name="connsiteY2" fmla="*/ 0 h 1981200"/>
              <a:gd name="connsiteX3" fmla="*/ 15240000 w 15240000"/>
              <a:gd name="connsiteY3" fmla="*/ 330207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0 w 15240000"/>
              <a:gd name="connsiteY7" fmla="*/ 1650993 h 1981200"/>
              <a:gd name="connsiteX8" fmla="*/ 0 w 15240000"/>
              <a:gd name="connsiteY8" fmla="*/ 330207 h 1981200"/>
              <a:gd name="connsiteX0" fmla="*/ 0 w 15240000"/>
              <a:gd name="connsiteY0" fmla="*/ 330207 h 1981200"/>
              <a:gd name="connsiteX1" fmla="*/ 330207 w 15240000"/>
              <a:gd name="connsiteY1" fmla="*/ 0 h 1981200"/>
              <a:gd name="connsiteX2" fmla="*/ 14909793 w 15240000"/>
              <a:gd name="connsiteY2" fmla="*/ 0 h 1981200"/>
              <a:gd name="connsiteX3" fmla="*/ 15240000 w 15240000"/>
              <a:gd name="connsiteY3" fmla="*/ 330207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300250 w 15240000"/>
              <a:gd name="connsiteY7" fmla="*/ 1650993 h 1981200"/>
              <a:gd name="connsiteX8" fmla="*/ 0 w 15240000"/>
              <a:gd name="connsiteY8" fmla="*/ 330207 h 1981200"/>
              <a:gd name="connsiteX0" fmla="*/ 0 w 15240000"/>
              <a:gd name="connsiteY0" fmla="*/ 330207 h 1981200"/>
              <a:gd name="connsiteX1" fmla="*/ 330207 w 15240000"/>
              <a:gd name="connsiteY1" fmla="*/ 0 h 1981200"/>
              <a:gd name="connsiteX2" fmla="*/ 14909793 w 15240000"/>
              <a:gd name="connsiteY2" fmla="*/ 0 h 1981200"/>
              <a:gd name="connsiteX3" fmla="*/ 14898806 w 15240000"/>
              <a:gd name="connsiteY3" fmla="*/ 616810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300250 w 15240000"/>
              <a:gd name="connsiteY7" fmla="*/ 1650993 h 1981200"/>
              <a:gd name="connsiteX8" fmla="*/ 0 w 15240000"/>
              <a:gd name="connsiteY8" fmla="*/ 330207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00" h="1981200">
                <a:moveTo>
                  <a:pt x="0" y="330207"/>
                </a:moveTo>
                <a:cubicBezTo>
                  <a:pt x="0" y="147839"/>
                  <a:pt x="147839" y="0"/>
                  <a:pt x="330207" y="0"/>
                </a:cubicBezTo>
                <a:lnTo>
                  <a:pt x="14909793" y="0"/>
                </a:lnTo>
                <a:cubicBezTo>
                  <a:pt x="15092161" y="0"/>
                  <a:pt x="14898806" y="434442"/>
                  <a:pt x="14898806" y="616810"/>
                </a:cubicBezTo>
                <a:lnTo>
                  <a:pt x="15240000" y="1650993"/>
                </a:lnTo>
                <a:cubicBezTo>
                  <a:pt x="15240000" y="1833361"/>
                  <a:pt x="15092161" y="1981200"/>
                  <a:pt x="14909793" y="1981200"/>
                </a:cubicBezTo>
                <a:lnTo>
                  <a:pt x="330207" y="1981200"/>
                </a:lnTo>
                <a:cubicBezTo>
                  <a:pt x="147839" y="1981200"/>
                  <a:pt x="300250" y="1833361"/>
                  <a:pt x="300250" y="1650993"/>
                </a:cubicBezTo>
                <a:cubicBezTo>
                  <a:pt x="300250" y="1210731"/>
                  <a:pt x="0" y="770469"/>
                  <a:pt x="0" y="330207"/>
                </a:cubicBezTo>
                <a:close/>
              </a:path>
            </a:pathLst>
          </a:custGeom>
          <a:solidFill>
            <a:srgbClr val="CC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lgn="just">
              <a:buFont typeface="Arial" panose="020B0604020202020204" pitchFamily="34" charset="0"/>
              <a:buChar char="•"/>
            </a:pPr>
            <a:r>
              <a:rPr lang="vi-VN" sz="3200" b="1" dirty="0">
                <a:solidFill>
                  <a:schemeClr val="tx1"/>
                </a:solidFill>
                <a:latin typeface="Calibri" panose="020F0502020204030204" pitchFamily="34" charset="0"/>
                <a:ea typeface="Calibri" panose="020F0502020204030204" pitchFamily="34" charset="0"/>
                <a:cs typeface="Calibri" panose="020F0502020204030204" pitchFamily="34" charset="0"/>
              </a:rPr>
              <a:t>Những hành động nên làm để bảo tồn thiên nhiên</a:t>
            </a:r>
            <a:r>
              <a:rPr lang="vi-VN" sz="3200" dirty="0">
                <a:solidFill>
                  <a:schemeClr val="tx1"/>
                </a:solidFill>
                <a:latin typeface="Calibri" panose="020F0502020204030204" pitchFamily="34" charset="0"/>
                <a:ea typeface="Calibri" panose="020F0502020204030204" pitchFamily="34" charset="0"/>
                <a:cs typeface="Calibri" panose="020F0502020204030204" pitchFamily="34" charset="0"/>
              </a:rPr>
              <a:t>: Ảnh 1 và ảnh 2, vì những hành động này bảo vệ cảnh quan.</a:t>
            </a:r>
          </a:p>
          <a:p>
            <a:pPr marL="457200" indent="-457200" algn="just">
              <a:buFont typeface="Arial" panose="020B0604020202020204" pitchFamily="34" charset="0"/>
              <a:buChar char="•"/>
            </a:pPr>
            <a:r>
              <a:rPr lang="vi-VN" sz="3200" b="1" dirty="0">
                <a:solidFill>
                  <a:schemeClr val="tx1"/>
                </a:solidFill>
                <a:latin typeface="Calibri" panose="020F0502020204030204" pitchFamily="34" charset="0"/>
                <a:ea typeface="Calibri" panose="020F0502020204030204" pitchFamily="34" charset="0"/>
                <a:cs typeface="Calibri" panose="020F0502020204030204" pitchFamily="34" charset="0"/>
              </a:rPr>
              <a:t>Những hành động không nên làm để bảo tồn thiên nhiên</a:t>
            </a:r>
            <a:r>
              <a:rPr lang="vi-VN" sz="3200" dirty="0">
                <a:solidFill>
                  <a:schemeClr val="tx1"/>
                </a:solidFill>
                <a:latin typeface="Calibri" panose="020F0502020204030204" pitchFamily="34" charset="0"/>
                <a:ea typeface="Calibri" panose="020F0502020204030204" pitchFamily="34" charset="0"/>
                <a:cs typeface="Calibri" panose="020F0502020204030204" pitchFamily="34" charset="0"/>
              </a:rPr>
              <a:t>: Ảnh 3 vì nó làm tổn hại cảnh quan.</a:t>
            </a:r>
          </a:p>
        </p:txBody>
      </p:sp>
    </p:spTree>
    <p:extLst>
      <p:ext uri="{BB962C8B-B14F-4D97-AF65-F5344CB8AC3E}">
        <p14:creationId xmlns:p14="http://schemas.microsoft.com/office/powerpoint/2010/main" val="33242633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5" name="Group 14">
            <a:extLst>
              <a:ext uri="{FF2B5EF4-FFF2-40B4-BE49-F238E27FC236}">
                <a16:creationId xmlns:a16="http://schemas.microsoft.com/office/drawing/2014/main" id="{19E9CDDB-0EB8-5FBE-30FB-3C7EA05F7850}"/>
              </a:ext>
            </a:extLst>
          </p:cNvPr>
          <p:cNvGrpSpPr/>
          <p:nvPr/>
        </p:nvGrpSpPr>
        <p:grpSpPr>
          <a:xfrm>
            <a:off x="-25400" y="722953"/>
            <a:ext cx="11969476" cy="7291695"/>
            <a:chOff x="-38100" y="1084428"/>
            <a:chExt cx="17954214" cy="10937543"/>
          </a:xfrm>
        </p:grpSpPr>
        <p:sp>
          <p:nvSpPr>
            <p:cNvPr id="5" name="Freeform 23">
              <a:extLst>
                <a:ext uri="{FF2B5EF4-FFF2-40B4-BE49-F238E27FC236}">
                  <a16:creationId xmlns:a16="http://schemas.microsoft.com/office/drawing/2014/main" id="{FE3A01F9-DE08-0356-EBFC-771666E1D5B1}"/>
                </a:ext>
              </a:extLst>
            </p:cNvPr>
            <p:cNvSpPr/>
            <p:nvPr/>
          </p:nvSpPr>
          <p:spPr>
            <a:xfrm>
              <a:off x="-38100" y="1084428"/>
              <a:ext cx="14706600" cy="7162800"/>
            </a:xfrm>
            <a:custGeom>
              <a:avLst/>
              <a:gdLst/>
              <a:ahLst/>
              <a:cxnLst/>
              <a:rect l="l" t="t" r="r" b="b"/>
              <a:pathLst>
                <a:path w="2788501" h="1286196">
                  <a:moveTo>
                    <a:pt x="0" y="0"/>
                  </a:moveTo>
                  <a:lnTo>
                    <a:pt x="2788501" y="0"/>
                  </a:lnTo>
                  <a:lnTo>
                    <a:pt x="2788501" y="1286196"/>
                  </a:lnTo>
                  <a:lnTo>
                    <a:pt x="0" y="128619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11" name="Freeform 21">
              <a:extLst>
                <a:ext uri="{FF2B5EF4-FFF2-40B4-BE49-F238E27FC236}">
                  <a16:creationId xmlns:a16="http://schemas.microsoft.com/office/drawing/2014/main" id="{C70E95F6-15B1-BDF8-C28A-6874DDC71402}"/>
                </a:ext>
              </a:extLst>
            </p:cNvPr>
            <p:cNvSpPr/>
            <p:nvPr/>
          </p:nvSpPr>
          <p:spPr>
            <a:xfrm>
              <a:off x="11506200" y="4665828"/>
              <a:ext cx="6409914" cy="7356143"/>
            </a:xfrm>
            <a:custGeom>
              <a:avLst/>
              <a:gdLst/>
              <a:ahLst/>
              <a:cxnLst/>
              <a:rect l="l" t="t" r="r" b="b"/>
              <a:pathLst>
                <a:path w="1415097" h="1638318">
                  <a:moveTo>
                    <a:pt x="0" y="0"/>
                  </a:moveTo>
                  <a:lnTo>
                    <a:pt x="1415097" y="0"/>
                  </a:lnTo>
                  <a:lnTo>
                    <a:pt x="1415097" y="1638318"/>
                  </a:lnTo>
                  <a:lnTo>
                    <a:pt x="0" y="1638318"/>
                  </a:lnTo>
                  <a:lnTo>
                    <a:pt x="0" y="0"/>
                  </a:lnTo>
                  <a:close/>
                </a:path>
              </a:pathLst>
            </a:custGeom>
            <a:blipFill>
              <a:blip r:embed="rId5"/>
              <a:stretch>
                <a:fillRect/>
              </a:stretch>
            </a:blipFill>
          </p:spPr>
          <p:txBody>
            <a:bodyPr/>
            <a:lstStyle/>
            <a:p>
              <a:pPr defTabSz="609630">
                <a:defRPr/>
              </a:pPr>
              <a:endParaRPr lang="vi-VN" sz="1200">
                <a:solidFill>
                  <a:prstClr val="black"/>
                </a:solidFill>
                <a:latin typeface="Arial" panose="020B0604020202020204" pitchFamily="34" charset="0"/>
              </a:endParaRPr>
            </a:p>
          </p:txBody>
        </p:sp>
      </p:grpSp>
      <p:sp>
        <p:nvSpPr>
          <p:cNvPr id="8" name="TextBox 7">
            <a:extLst>
              <a:ext uri="{FF2B5EF4-FFF2-40B4-BE49-F238E27FC236}">
                <a16:creationId xmlns:a16="http://schemas.microsoft.com/office/drawing/2014/main" id="{0D9E0801-D236-53D3-CFA4-8AAB2122CA99}"/>
              </a:ext>
            </a:extLst>
          </p:cNvPr>
          <p:cNvSpPr txBox="1"/>
          <p:nvPr/>
        </p:nvSpPr>
        <p:spPr>
          <a:xfrm>
            <a:off x="813732" y="1628636"/>
            <a:ext cx="7192348" cy="3231654"/>
          </a:xfrm>
          <a:prstGeom prst="rect">
            <a:avLst/>
          </a:prstGeom>
          <a:noFill/>
        </p:spPr>
        <p:txBody>
          <a:bodyPr wrap="square">
            <a:spAutoFit/>
          </a:bodyPr>
          <a:lstStyle/>
          <a:p>
            <a:pPr algn="ctr" defTabSz="609630"/>
            <a:r>
              <a:rPr lang="vi-VN" sz="3400" dirty="0">
                <a:solidFill>
                  <a:prstClr val="black"/>
                </a:solidFill>
                <a:latin typeface="Calibri" panose="020F0502020204030204" pitchFamily="34" charset="0"/>
                <a:ea typeface="Calibri" panose="020F0502020204030204" pitchFamily="34" charset="0"/>
                <a:cs typeface="Calibri" panose="020F0502020204030204" pitchFamily="34" charset="0"/>
              </a:rPr>
              <a:t>Việt Nam chúng ta có nhiều cảnh quan thiên nhiên đẹp và đặc sắc. Tuy nhiên, không ít những cảnh quan thiên nhiên đang bị xâm hại, làm xấu đi. Chúng ta hãy cùng chung tay kêu gọi các hành động bảo tổn cảnh quan thiên nhiên.</a:t>
            </a:r>
          </a:p>
        </p:txBody>
      </p:sp>
      <p:pic>
        <p:nvPicPr>
          <p:cNvPr id="4" name="Picture 3" descr="A close up of a logo&#10;&#10;Description automatically generated">
            <a:extLst>
              <a:ext uri="{FF2B5EF4-FFF2-40B4-BE49-F238E27FC236}">
                <a16:creationId xmlns:a16="http://schemas.microsoft.com/office/drawing/2014/main" id="{ED68C579-7331-4524-3FE6-35BF25A948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36239" y="464226"/>
            <a:ext cx="3437427" cy="990805"/>
          </a:xfrm>
          <a:prstGeom prst="rect">
            <a:avLst/>
          </a:prstGeom>
        </p:spPr>
      </p:pic>
    </p:spTree>
    <p:extLst>
      <p:ext uri="{BB962C8B-B14F-4D97-AF65-F5344CB8AC3E}">
        <p14:creationId xmlns:p14="http://schemas.microsoft.com/office/powerpoint/2010/main" val="11019512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903</TotalTime>
  <Words>177</Words>
  <Application>Microsoft Office PowerPoint</Application>
  <PresentationFormat>Widescreen</PresentationFormat>
  <Paragraphs>9</Paragraphs>
  <Slides>8</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vt:i4>
      </vt:variant>
    </vt:vector>
  </HeadingPairs>
  <TitlesOfParts>
    <vt:vector size="14" baseType="lpstr">
      <vt:lpstr>Arial</vt:lpstr>
      <vt:lpstr>Calibri</vt:lpstr>
      <vt:lpstr>Calibri Light</vt:lpstr>
      <vt:lpstr>Cambria</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subject>9Slide.vn</dc:subject>
  <dc:creator>huong</dc:creator>
  <dc:description>9Slide.vn</dc:description>
  <cp:lastModifiedBy>Administrator</cp:lastModifiedBy>
  <cp:revision>46</cp:revision>
  <dcterms:created xsi:type="dcterms:W3CDTF">2023-07-13T08:36:45Z</dcterms:created>
  <dcterms:modified xsi:type="dcterms:W3CDTF">2026-03-04T04:40:36Z</dcterms:modified>
  <cp:category>9Slide.vn</cp:category>
</cp:coreProperties>
</file>