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5"/>
  </p:notesMasterIdLst>
  <p:sldIdLst>
    <p:sldId id="259" r:id="rId4"/>
    <p:sldId id="299" r:id="rId5"/>
    <p:sldId id="300" r:id="rId6"/>
    <p:sldId id="301" r:id="rId7"/>
    <p:sldId id="302" r:id="rId8"/>
    <p:sldId id="303" r:id="rId9"/>
    <p:sldId id="257" r:id="rId10"/>
    <p:sldId id="277" r:id="rId11"/>
    <p:sldId id="279" r:id="rId12"/>
    <p:sldId id="343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5BA4B-7FE3-40EE-B2EF-5789FB99F0C3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F8BD6-9B66-408C-9F14-3759764B9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6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F8BD6-9B66-408C-9F14-3759764B96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4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E142-A5A9-855F-815B-B2463B463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4BDFC-AA8E-0426-11CC-6587DC819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472A1-6F65-190E-A028-9260DE471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3276D-47B0-63B6-68C1-6C502CD49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F5E4-91AA-2C5C-221B-690FBD38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55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BFB4-0E60-1038-48F7-3C5AB0D80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9D49F-D4AD-BEA0-2C42-4EF642C82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CA542-FAF8-37E5-BA14-1C83835B6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C6560-C463-47B1-CB0D-928744A7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CAA4F-E5D1-7983-C3A2-75D18513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8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937A8-D633-BD34-FD6C-1ABDC6E95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7B258-3FF2-7644-063D-70D785237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05F25-F1D6-2DD9-2F0F-93CF5FB49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33620-0D35-63C2-5398-F19D2875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CC94-AE7E-8BAF-62D9-2DCAC3E7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77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82200" y="-987638"/>
            <a:ext cx="2456901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0341-9B6C-86AC-65CB-94A2ACC6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CD93-8213-FF77-5919-9BDD18DD0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AD19A-6ED9-DE65-7317-8C21D327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8BBB2-482A-94CC-4BB0-39861764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AC305-DDAC-7942-3EFC-80555CEEA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1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5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E48A3-FBB0-4D53-AD96-BBA31C39C6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713A8-A7D8-4655-9856-7687D49ACF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477304" y="-19289959"/>
            <a:ext cx="100885352" cy="47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38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07267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4114800" y="183092"/>
            <a:ext cx="3962400" cy="1569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7538216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94026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65212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5493499" y="973429"/>
            <a:ext cx="1811073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5867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1999" y="1752600"/>
            <a:ext cx="6194073" cy="36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96355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5" y="2697"/>
            <a:ext cx="12187351" cy="6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73079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8C6E9-6F60-0365-612A-4DBECC4B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DF53D-9BAB-C08E-3D99-E24964E9D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EAF08-ABBB-7660-4DF2-BD5C56FF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7143C-DC5C-76E6-15F6-0E4DDDE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E301B-680E-0323-FF33-FBF1CD0A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54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50647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85692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27163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49278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88361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8812-8739-3A72-78E9-78757B1FB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E2F36-2429-E39C-AD01-69DE3E802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66804-05FD-E678-755D-53B8BC1CC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EC6B2-E823-C456-C3FB-8077AC99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1AB6B-ADEB-4538-957B-ADA2B6C2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E4544-253B-ABAA-806C-EA73B0A9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DAD3-EE7B-611A-60B5-F59921C75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D069A-16DD-43BE-0856-136464DB1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51A9C-634E-2052-1DC4-276CE2838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10F48F-F909-D731-5572-835F07D81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50835-F3DA-D78C-7129-1C0DE3A385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2C9A0-4D22-0F24-0D6D-63AAA231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7C28E-6A87-E0CC-9EC7-7C98EA28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711620-B92A-0534-9D68-8E2E1D3A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2B6B-1F1D-6CF5-3129-9AA0FA8E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78C61-1C28-7216-5947-F3F882B0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F5748-2834-9935-7A3B-77CCAC6E4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CA76C-F309-0570-114B-FBEC5A83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3D563-D200-5085-98B5-BFDB0C10EB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9AE918-B73B-AF13-7A8F-5F28F4715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364E7-80D4-228D-809E-E4CE8828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32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42518-0696-DC8B-B388-F7DC3088F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C826C-8E39-9052-A8EB-55382CA09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DEC64-74AD-0B98-96A4-574D8E93A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C9E16-09E8-A1B9-E451-1F1873D3B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242A3-3DAF-06AD-50E6-AC8B1D5B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5C444-30D7-C13D-979C-AD719118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5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574D-5684-7CD4-4825-731D097A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3E9329-3BE9-6070-869A-3E86002DF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4203-6445-8986-041C-79DCC3427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5816F-16FB-34FC-4990-F463B2AE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E34A67-4720-4CB2-AF04-84F94D6EE812}" type="datetimeFigureOut">
              <a:rPr lang="en-US" smtClean="0"/>
              <a:t>03/04/2026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7CBE3-6D0D-7295-3FFF-48B37345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A217B-6EB0-65C7-408C-784F7896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785834-2A92-4CB0-97AC-0808B3948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0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39F5F2-8812-0C57-B187-6A0814F397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068" y="0"/>
            <a:ext cx="1384068" cy="13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0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13008A-3227-97DC-96C2-24E5CF57F4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068" y="0"/>
            <a:ext cx="1384068" cy="13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7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FD295-74A4-0D6B-4208-635EC51E2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-2200787"/>
            <a:ext cx="1905819" cy="1905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-2200787"/>
            <a:ext cx="1905819" cy="1905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5316" y="7275871"/>
            <a:ext cx="1905819" cy="1905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0" y="7275870"/>
            <a:ext cx="1905819" cy="190581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3759735" y="7828669"/>
            <a:ext cx="5725542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727403" cy="1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2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random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svg"/><Relationship Id="rId5" Type="http://schemas.openxmlformats.org/officeDocument/2006/relationships/image" Target="../media/image38.png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6.xml"/><Relationship Id="rId12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image" Target="../media/image2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slide" Target="slide5.xml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jpe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958659" y="1490765"/>
            <a:ext cx="8274681" cy="387647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2885A28-37B4-F1DE-FFCA-90A8B65A2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286" y="2232429"/>
            <a:ext cx="3195344" cy="4038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942" y="1638313"/>
            <a:ext cx="2786113" cy="1365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923" y="2960338"/>
            <a:ext cx="6998815" cy="2554445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F7AD9AF-EDC0-61AF-53A7-371DB458D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068" y="0"/>
            <a:ext cx="1384068" cy="13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7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83029" y="290286"/>
            <a:ext cx="11625942" cy="637604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0EB69FBB-42D7-7D0F-94AB-3E4F276BA4F4}"/>
              </a:ext>
            </a:extLst>
          </p:cNvPr>
          <p:cNvGrpSpPr/>
          <p:nvPr/>
        </p:nvGrpSpPr>
        <p:grpSpPr>
          <a:xfrm>
            <a:off x="5435601" y="701039"/>
            <a:ext cx="5954648" cy="5405959"/>
            <a:chOff x="5093145" y="600528"/>
            <a:chExt cx="5810968" cy="5656942"/>
          </a:xfrm>
        </p:grpSpPr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E8C6DC3F-77D2-C167-C4C1-7A11600B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093145" y="600528"/>
              <a:ext cx="5810968" cy="5656942"/>
            </a:xfrm>
            <a:prstGeom prst="rect">
              <a:avLst/>
            </a:prstGeom>
          </p:spPr>
        </p:pic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E0CCA90-ABB0-EC7E-D3B2-E76BFCFBA08D}"/>
                </a:ext>
              </a:extLst>
            </p:cNvPr>
            <p:cNvSpPr txBox="1"/>
            <p:nvPr/>
          </p:nvSpPr>
          <p:spPr>
            <a:xfrm rot="249030">
              <a:off x="5447979" y="2141427"/>
              <a:ext cx="4783786" cy="2995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niềm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quê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Đồ họa 17">
            <a:extLst>
              <a:ext uri="{FF2B5EF4-FFF2-40B4-BE49-F238E27FC236}">
                <a16:creationId xmlns:a16="http://schemas.microsoft.com/office/drawing/2014/main" id="{D7DA3AC3-550E-1FF2-3E25-D18EA430B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2799" y="3200400"/>
            <a:ext cx="4398055" cy="290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83029" y="290286"/>
            <a:ext cx="11625942" cy="637604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9182F2-FDF8-C947-5AE5-5F4C3F0F6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4"/>
          <a:stretch/>
        </p:blipFill>
        <p:spPr>
          <a:xfrm>
            <a:off x="2200360" y="2051011"/>
            <a:ext cx="8277171" cy="4328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FE7F46-35E8-1C59-17D9-1FBCDE295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823" y="559190"/>
            <a:ext cx="9086049" cy="21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6" y="763276"/>
            <a:ext cx="6194073" cy="3649788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3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1021771" y="6195356"/>
            <a:ext cx="782631" cy="555578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D50965F-756A-AA81-461C-A4D5152B4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2" r="15772"/>
          <a:stretch/>
        </p:blipFill>
        <p:spPr>
          <a:xfrm>
            <a:off x="6295697" y="767255"/>
            <a:ext cx="4929351" cy="4729655"/>
          </a:xfrm>
          <a:prstGeom prst="rect">
            <a:avLst/>
          </a:prstGeom>
        </p:spPr>
      </p:pic>
      <p:sp>
        <p:nvSpPr>
          <p:cNvPr id="4" name="Freeform 2">
            <a:hlinkClick r:id="rId7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8728842" y="2998076"/>
            <a:ext cx="2616921" cy="2625149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4">
            <a:hlinkClick r:id="rId9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6513580" y="2627741"/>
            <a:ext cx="2625149" cy="336581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>
            <a:hlinkClick r:id="rId11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8728842" y="458075"/>
            <a:ext cx="2616922" cy="3376397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6120944" y="468747"/>
            <a:ext cx="3385565" cy="3376397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BF87471-60F7-5D0D-D520-D63B36B90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6361DA-2B55-6084-7118-3438522DEB09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681560-6F63-C5B1-81A0-A27CD1057FD6}"/>
              </a:ext>
            </a:extLst>
          </p:cNvPr>
          <p:cNvSpPr/>
          <p:nvPr/>
        </p:nvSpPr>
        <p:spPr>
          <a:xfrm>
            <a:off x="6314378" y="2748079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Những video cảnh đẹp thiên nhiên Việt Nam thoả sức phiêu lưu">
            <a:extLst>
              <a:ext uri="{FF2B5EF4-FFF2-40B4-BE49-F238E27FC236}">
                <a16:creationId xmlns:a16="http://schemas.microsoft.com/office/drawing/2014/main" id="{D9AC168E-858D-BC73-57D3-E0EBD355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0" y="1918009"/>
            <a:ext cx="5703851" cy="38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584B0B18-3E2C-5CDB-F63D-433E7EB98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4BD555-9F1B-61D2-05AB-5F2E49D6D910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4D5E6E-0F0B-6649-2263-257F52817553}"/>
              </a:ext>
            </a:extLst>
          </p:cNvPr>
          <p:cNvSpPr/>
          <p:nvPr/>
        </p:nvSpPr>
        <p:spPr>
          <a:xfrm>
            <a:off x="6657278" y="2748078"/>
            <a:ext cx="5067300" cy="171240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 descr="Khám Phá Cầu Rồng Đà Nẵng – Biểu Tượng Kiến Trúc Hiện Đại và Địa Điểm Du  Lịch Nổi Bật Đà Nẵng – Furama Resort Danang – A Culinary Beach Resort In  Vietnam">
            <a:extLst>
              <a:ext uri="{FF2B5EF4-FFF2-40B4-BE49-F238E27FC236}">
                <a16:creationId xmlns:a16="http://schemas.microsoft.com/office/drawing/2014/main" id="{E34044DD-1E9D-414E-5B01-470636C2C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8" y="1938917"/>
            <a:ext cx="5887845" cy="33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2F0D8D35-C545-93A8-76C6-01421B4F1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6F3576-A004-0180-97AE-D9FD146CE014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3AB1F3-87E0-14EE-DCE1-F9BE8F2F2C60}"/>
              </a:ext>
            </a:extLst>
          </p:cNvPr>
          <p:cNvSpPr/>
          <p:nvPr/>
        </p:nvSpPr>
        <p:spPr>
          <a:xfrm>
            <a:off x="6657278" y="2748079"/>
            <a:ext cx="5067300" cy="161204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Phổ</a:t>
            </a:r>
            <a:r>
              <a:rPr lang="en-US" sz="4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4800" b="1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8" name="Picture 6" descr="cảnh đẹp việt nam">
            <a:extLst>
              <a:ext uri="{FF2B5EF4-FFF2-40B4-BE49-F238E27FC236}">
                <a16:creationId xmlns:a16="http://schemas.microsoft.com/office/drawing/2014/main" id="{74F54D49-FE6E-3C83-A358-896D0902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9" y="1858887"/>
            <a:ext cx="6345568" cy="320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4097A0E7-BD20-E939-3E60-21B4156AA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62E42D-68E6-F1FB-525B-2B60B0DD45EF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6F61B3-A77D-15BD-FA65-CC04C4A5BAA8}"/>
              </a:ext>
            </a:extLst>
          </p:cNvPr>
          <p:cNvSpPr/>
          <p:nvPr/>
        </p:nvSpPr>
        <p:spPr>
          <a:xfrm>
            <a:off x="6791092" y="2748079"/>
            <a:ext cx="4933485" cy="17235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Phong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cảnh đẹp việt nam">
            <a:extLst>
              <a:ext uri="{FF2B5EF4-FFF2-40B4-BE49-F238E27FC236}">
                <a16:creationId xmlns:a16="http://schemas.microsoft.com/office/drawing/2014/main" id="{B9D2C11D-8FDB-40F4-582F-53959DDB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599"/>
            <a:ext cx="6660821" cy="443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ECB28C-D505-507A-1152-476BA669EC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3" y="4232101"/>
            <a:ext cx="2130373" cy="2503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6FDE3D-9004-1F2E-A9F8-A32CE3D04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1" y="315607"/>
            <a:ext cx="7727512" cy="15424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EDA689-6C76-6216-3F6B-7F54713A9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43" y="1795632"/>
            <a:ext cx="2852057" cy="1553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2CB8EC-B9C8-1DC1-A7BE-E53A421A9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612" y="2137403"/>
            <a:ext cx="8797290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05097" y="464457"/>
            <a:ext cx="11181806" cy="6119222"/>
          </a:xfrm>
          <a:prstGeom prst="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540" y="2421987"/>
            <a:ext cx="7041490" cy="3639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23" y="2421987"/>
            <a:ext cx="3540750" cy="416169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12686" y="798286"/>
            <a:ext cx="8766628" cy="100148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15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958659" y="1490765"/>
            <a:ext cx="8274681" cy="387647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2885A28-37B4-F1DE-FFCA-90A8B65A2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286" y="2232429"/>
            <a:ext cx="3195344" cy="4038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7" y="1707179"/>
            <a:ext cx="6596444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118</Words>
  <Application>Microsoft Office PowerPoint</Application>
  <PresentationFormat>Widescreen</PresentationFormat>
  <Paragraphs>12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#9Slide05 Aphrodite Pro</vt:lpstr>
      <vt:lpstr>#9Slide05 Bodega Script</vt:lpstr>
      <vt:lpstr>#9Slide05 MetroScript</vt:lpstr>
      <vt:lpstr>#9Slide07 HoneyCream</vt:lpstr>
      <vt:lpstr>Arial</vt:lpstr>
      <vt:lpstr>Arial-Rounded</vt:lpstr>
      <vt:lpstr>Calibri</vt:lpstr>
      <vt:lpstr>Calibri Light</vt:lpstr>
      <vt:lpstr>Cambria</vt:lpstr>
      <vt:lpstr>等线</vt:lpstr>
      <vt:lpstr>等线 Light</vt:lpstr>
      <vt:lpstr>iCiel Gotham Medium</vt:lpstr>
      <vt:lpstr>SVN-Newton</vt:lpstr>
      <vt:lpstr>Times New Roman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32</cp:revision>
  <dcterms:created xsi:type="dcterms:W3CDTF">2023-11-14T07:44:44Z</dcterms:created>
  <dcterms:modified xsi:type="dcterms:W3CDTF">2026-03-04T04:38:30Z</dcterms:modified>
</cp:coreProperties>
</file>