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1" r:id="rId2"/>
    <p:sldId id="296" r:id="rId3"/>
    <p:sldId id="285" r:id="rId4"/>
    <p:sldId id="286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EC78-072D-4C22-A84D-91B9004AC7D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291A-4B36-4BA1-8549-436954E2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E9BF1-FB74-47DC-999A-46F1F5FCF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6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E9BF1-FB74-47DC-999A-46F1F5FCF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1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E9BF1-FB74-47DC-999A-46F1F5FCF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9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E9BF1-FB74-47DC-999A-46F1F5FCF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66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02/03/2026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255F99-4AF9-AF4A-1D71-5DA3011083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583" y="93890"/>
            <a:ext cx="1516249" cy="1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9934" r="-478" b="19222"/>
          <a:stretch/>
        </p:blipFill>
        <p:spPr>
          <a:xfrm>
            <a:off x="-1" y="0"/>
            <a:ext cx="12250271" cy="704625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060E38-6A8A-7B81-7325-134DCDCF3DFD}"/>
              </a:ext>
            </a:extLst>
          </p:cNvPr>
          <p:cNvSpPr/>
          <p:nvPr/>
        </p:nvSpPr>
        <p:spPr>
          <a:xfrm>
            <a:off x="4295775" y="1143000"/>
            <a:ext cx="7515225" cy="5381625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455BE-0046-55BF-9B22-9EDDF56D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48" y="1333781"/>
            <a:ext cx="5175953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A9C4F-724E-8684-EF51-6D3607EBC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36" y="3306210"/>
            <a:ext cx="7766977" cy="249348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0EC1B34-7CDA-14B6-B227-6F4173DF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809" y1="55851" x2="62411" y2="60461"/>
                        <a14:foregroundMark x1="62411" y1="60461" x2="72340" y2="56915"/>
                        <a14:foregroundMark x1="72340" y1="56915" x2="73759" y2="55851"/>
                        <a14:foregroundMark x1="46631" y1="21277" x2="69326" y2="24823"/>
                        <a14:foregroundMark x1="47163" y1="26064" x2="65780" y2="3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1895475"/>
            <a:ext cx="5429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EB1DB72-394D-F1E8-A4D8-1E8833851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583" y="93890"/>
            <a:ext cx="1516249" cy="1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ong bóng Lời nói: Hình chữ nhật với Góc Tròn 29">
            <a:extLst>
              <a:ext uri="{FF2B5EF4-FFF2-40B4-BE49-F238E27FC236}">
                <a16:creationId xmlns:a16="http://schemas.microsoft.com/office/drawing/2014/main" id="{732825EE-8D57-5AB7-94D8-FCDF449C651D}"/>
              </a:ext>
            </a:extLst>
          </p:cNvPr>
          <p:cNvSpPr/>
          <p:nvPr/>
        </p:nvSpPr>
        <p:spPr>
          <a:xfrm>
            <a:off x="4059381" y="341186"/>
            <a:ext cx="7883237" cy="4244669"/>
          </a:xfrm>
          <a:prstGeom prst="wedgeRoundRectCallout">
            <a:avLst>
              <a:gd name="adj1" fmla="val -55897"/>
              <a:gd name="adj2" fmla="val 2421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1" t="951" r="35294" b="1"/>
          <a:stretch/>
        </p:blipFill>
        <p:spPr>
          <a:xfrm flipH="1">
            <a:off x="123163" y="47616"/>
            <a:ext cx="5575472" cy="9076478"/>
          </a:xfrm>
          <a:prstGeom prst="rect">
            <a:avLst/>
          </a:prstGeom>
        </p:spPr>
      </p:pic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481936F-E8E2-1067-A635-3B1EB4B46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53" y="0"/>
            <a:ext cx="7456054" cy="558442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7F85AAB-0886-6F87-BB3D-7E9388C0F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74" y="5123090"/>
            <a:ext cx="1516249" cy="1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5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ong bóng Lời nói: Hình chữ nhật với Góc Tròn 29">
            <a:extLst>
              <a:ext uri="{FF2B5EF4-FFF2-40B4-BE49-F238E27FC236}">
                <a16:creationId xmlns:a16="http://schemas.microsoft.com/office/drawing/2014/main" id="{732825EE-8D57-5AB7-94D8-FCDF449C651D}"/>
              </a:ext>
            </a:extLst>
          </p:cNvPr>
          <p:cNvSpPr/>
          <p:nvPr/>
        </p:nvSpPr>
        <p:spPr>
          <a:xfrm>
            <a:off x="514351" y="388811"/>
            <a:ext cx="11087100" cy="622153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670C8A75-6325-894B-511A-79AB9A0C944B}"/>
              </a:ext>
            </a:extLst>
          </p:cNvPr>
          <p:cNvSpPr/>
          <p:nvPr/>
        </p:nvSpPr>
        <p:spPr>
          <a:xfrm>
            <a:off x="2857499" y="762000"/>
            <a:ext cx="8284745" cy="5991225"/>
          </a:xfrm>
          <a:custGeom>
            <a:avLst/>
            <a:gdLst/>
            <a:ahLst/>
            <a:cxnLst/>
            <a:rect l="l" t="t" r="r" b="b"/>
            <a:pathLst>
              <a:path w="6574005" h="4544281">
                <a:moveTo>
                  <a:pt x="0" y="0"/>
                </a:moveTo>
                <a:lnTo>
                  <a:pt x="6574006" y="0"/>
                </a:lnTo>
                <a:lnTo>
                  <a:pt x="6574006" y="4544281"/>
                </a:lnTo>
                <a:lnTo>
                  <a:pt x="0" y="45442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917DD-DBA9-05A0-0CFE-E49D6C4EC995}"/>
              </a:ext>
            </a:extLst>
          </p:cNvPr>
          <p:cNvSpPr txBox="1"/>
          <p:nvPr/>
        </p:nvSpPr>
        <p:spPr>
          <a:xfrm>
            <a:off x="3333751" y="1695450"/>
            <a:ext cx="4543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chemeClr val="bg1"/>
                </a:solidFill>
              </a:rPr>
              <a:t>Yêu</a:t>
            </a:r>
            <a:r>
              <a:rPr lang="en-US" sz="4800" b="1" u="sng" dirty="0">
                <a:solidFill>
                  <a:schemeClr val="bg1"/>
                </a:solidFill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</a:rPr>
              <a:t>cầu</a:t>
            </a:r>
            <a:r>
              <a:rPr lang="en-US" sz="4800" b="1" u="sng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800" dirty="0" err="1">
                <a:solidFill>
                  <a:schemeClr val="bg1"/>
                </a:solidFill>
              </a:rPr>
              <a:t>Giới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thiệu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về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sản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vật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độc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đáo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của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một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địa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phương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25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ong bóng Lời nói: Hình chữ nhật với Góc Tròn 29">
            <a:extLst>
              <a:ext uri="{FF2B5EF4-FFF2-40B4-BE49-F238E27FC236}">
                <a16:creationId xmlns:a16="http://schemas.microsoft.com/office/drawing/2014/main" id="{732825EE-8D57-5AB7-94D8-FCDF449C651D}"/>
              </a:ext>
            </a:extLst>
          </p:cNvPr>
          <p:cNvSpPr/>
          <p:nvPr/>
        </p:nvSpPr>
        <p:spPr>
          <a:xfrm>
            <a:off x="323850" y="388811"/>
            <a:ext cx="11506200" cy="622153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A7B1ABB5-3916-F9D3-9F67-CF876BC0CBFF}"/>
              </a:ext>
            </a:extLst>
          </p:cNvPr>
          <p:cNvGrpSpPr/>
          <p:nvPr/>
        </p:nvGrpSpPr>
        <p:grpSpPr>
          <a:xfrm>
            <a:off x="3809999" y="237002"/>
            <a:ext cx="1350247" cy="1201273"/>
            <a:chOff x="130946" y="15166"/>
            <a:chExt cx="1676400" cy="1542288"/>
          </a:xfrm>
        </p:grpSpPr>
        <p:pic>
          <p:nvPicPr>
            <p:cNvPr id="4" name="Hình ảnh 11">
              <a:extLst>
                <a:ext uri="{FF2B5EF4-FFF2-40B4-BE49-F238E27FC236}">
                  <a16:creationId xmlns:a16="http://schemas.microsoft.com/office/drawing/2014/main" id="{3DEA8B4F-6D06-50A3-9596-0792C09B1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21" t="5555" r="4470" b="9264"/>
            <a:stretch/>
          </p:blipFill>
          <p:spPr>
            <a:xfrm>
              <a:off x="130946" y="15166"/>
              <a:ext cx="1676400" cy="1542288"/>
            </a:xfrm>
            <a:prstGeom prst="rect">
              <a:avLst/>
            </a:prstGeom>
          </p:spPr>
        </p:pic>
        <p:sp>
          <p:nvSpPr>
            <p:cNvPr id="6" name="Hình chữ nhật 12">
              <a:extLst>
                <a:ext uri="{FF2B5EF4-FFF2-40B4-BE49-F238E27FC236}">
                  <a16:creationId xmlns:a16="http://schemas.microsoft.com/office/drawing/2014/main" id="{7084BF20-AB41-ED1E-32F4-1934085B932C}"/>
                </a:ext>
              </a:extLst>
            </p:cNvPr>
            <p:cNvSpPr/>
            <p:nvPr/>
          </p:nvSpPr>
          <p:spPr>
            <a:xfrm>
              <a:off x="646336" y="280255"/>
              <a:ext cx="607411" cy="9088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7" name="Hình chữ nhật 14">
            <a:extLst>
              <a:ext uri="{FF2B5EF4-FFF2-40B4-BE49-F238E27FC236}">
                <a16:creationId xmlns:a16="http://schemas.microsoft.com/office/drawing/2014/main" id="{2736E944-CFD1-FFE9-46A1-90FAE7332773}"/>
              </a:ext>
            </a:extLst>
          </p:cNvPr>
          <p:cNvSpPr/>
          <p:nvPr/>
        </p:nvSpPr>
        <p:spPr>
          <a:xfrm>
            <a:off x="5141090" y="462590"/>
            <a:ext cx="67058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vi-VN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1AE71-EF12-C5B9-C05A-EA3E76AC8592}"/>
              </a:ext>
            </a:extLst>
          </p:cNvPr>
          <p:cNvSpPr txBox="1"/>
          <p:nvPr/>
        </p:nvSpPr>
        <p:spPr>
          <a:xfrm>
            <a:off x="400049" y="1419225"/>
            <a:ext cx="1153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074" name="Picture 2" descr="Cách nấu phở Hà Nội xưa chuẩn hương vị Hà Thành 80 năm về trước">
            <a:extLst>
              <a:ext uri="{FF2B5EF4-FFF2-40B4-BE49-F238E27FC236}">
                <a16:creationId xmlns:a16="http://schemas.microsoft.com/office/drawing/2014/main" id="{77E1BE11-5211-8C71-FC03-03903158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4" y="2343149"/>
            <a:ext cx="506461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3E5520-E10F-6E86-606B-5994F3F9769F}"/>
              </a:ext>
            </a:extLst>
          </p:cNvPr>
          <p:cNvSpPr/>
          <p:nvPr/>
        </p:nvSpPr>
        <p:spPr>
          <a:xfrm>
            <a:off x="2219325" y="5819775"/>
            <a:ext cx="2505075" cy="5905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 descr="Cách nấu bún bò Huế thơm ngon chuẩn vị, đơn giản tại nhà">
            <a:extLst>
              <a:ext uri="{FF2B5EF4-FFF2-40B4-BE49-F238E27FC236}">
                <a16:creationId xmlns:a16="http://schemas.microsoft.com/office/drawing/2014/main" id="{E7586D91-B5F3-1463-8940-BFC4C043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4" y="2276475"/>
            <a:ext cx="5553075" cy="34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E1CEF9-5565-668F-0EF8-9B8931FDBBBC}"/>
              </a:ext>
            </a:extLst>
          </p:cNvPr>
          <p:cNvSpPr/>
          <p:nvPr/>
        </p:nvSpPr>
        <p:spPr>
          <a:xfrm>
            <a:off x="7962900" y="5886450"/>
            <a:ext cx="2505075" cy="5905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Bún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5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ong bóng Lời nói: Hình chữ nhật với Góc Tròn 29">
            <a:extLst>
              <a:ext uri="{FF2B5EF4-FFF2-40B4-BE49-F238E27FC236}">
                <a16:creationId xmlns:a16="http://schemas.microsoft.com/office/drawing/2014/main" id="{732825EE-8D57-5AB7-94D8-FCDF449C651D}"/>
              </a:ext>
            </a:extLst>
          </p:cNvPr>
          <p:cNvSpPr/>
          <p:nvPr/>
        </p:nvSpPr>
        <p:spPr>
          <a:xfrm>
            <a:off x="323850" y="388811"/>
            <a:ext cx="11506200" cy="622153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Món mì Quảng - Hồn cốt của người Quảng Nam">
            <a:extLst>
              <a:ext uri="{FF2B5EF4-FFF2-40B4-BE49-F238E27FC236}">
                <a16:creationId xmlns:a16="http://schemas.microsoft.com/office/drawing/2014/main" id="{27316F7D-78FC-71B9-3ACD-0A9F8953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" y="913435"/>
            <a:ext cx="5353051" cy="40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B82850-13E6-D8A3-F6C5-A56B60FC2F50}"/>
              </a:ext>
            </a:extLst>
          </p:cNvPr>
          <p:cNvSpPr/>
          <p:nvPr/>
        </p:nvSpPr>
        <p:spPr>
          <a:xfrm>
            <a:off x="2352675" y="5219700"/>
            <a:ext cx="2505075" cy="5905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0" name="Picture 4" descr="Cơm tấm ngon ở Sài Gòn: Lưu ngay 11 địa chỉ ngon nổi tiếng">
            <a:extLst>
              <a:ext uri="{FF2B5EF4-FFF2-40B4-BE49-F238E27FC236}">
                <a16:creationId xmlns:a16="http://schemas.microsoft.com/office/drawing/2014/main" id="{23B0BDBE-D6C9-A493-E7A1-8E3DDE02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923925"/>
            <a:ext cx="5067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980313-3094-19A4-8BBE-B0909D7FE363}"/>
              </a:ext>
            </a:extLst>
          </p:cNvPr>
          <p:cNvSpPr/>
          <p:nvPr/>
        </p:nvSpPr>
        <p:spPr>
          <a:xfrm>
            <a:off x="7181850" y="5133975"/>
            <a:ext cx="4029075" cy="5905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ơm tấm Sài Gòn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39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2024-06-23T09:28:26Z</dcterms:created>
  <dcterms:modified xsi:type="dcterms:W3CDTF">2026-02-03T04:34:45Z</dcterms:modified>
</cp:coreProperties>
</file>