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1" r:id="rId3"/>
  </p:sldMasterIdLst>
  <p:notesMasterIdLst>
    <p:notesMasterId r:id="rId8"/>
  </p:notesMasterIdLst>
  <p:sldIdLst>
    <p:sldId id="286" r:id="rId4"/>
    <p:sldId id="266" r:id="rId5"/>
    <p:sldId id="257" r:id="rId6"/>
    <p:sldId id="259" r:id="rId7"/>
  </p:sldIdLst>
  <p:sldSz cx="12192000" cy="6858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2060"/>
    <a:srgbClr val="23B893"/>
    <a:srgbClr val="FD8124"/>
    <a:srgbClr val="FBD646"/>
    <a:srgbClr val="FD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3447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DAE57-CAA3-4195-809F-48D8C11A70D7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5DB86-8167-40E5-9C37-795C63656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rất nhiều loại hình hoạt động xã hội được tổ chức với những mục đích khác nhau nhưng đều mang những ý nghĩa riêng nhằm mục đích giúp cho con người, xã hội, cộng đồng trở nên tốt đẹp hơn.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5DB86-8167-40E5-9C37-795C636563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ok with a book open and a book with a book in the middl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a book open and a book with a book in the middl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39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40" y="-29818"/>
            <a:ext cx="12254990" cy="6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0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33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39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62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228601" y="257174"/>
            <a:ext cx="11687174" cy="63531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6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4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ok with a book open and a book with a book in the middl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8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a book open and a book with a book in the middl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97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40" y="-29818"/>
            <a:ext cx="12254990" cy="6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1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5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80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83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05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13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65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1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FB288-95F4-4789-BF41-88E9FEA7F344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53243BC-763E-D847-E7E5-7DC37A7567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037" y="203221"/>
            <a:ext cx="1536128" cy="1536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9488CE-32C3-9F4C-81B5-E3911C45D2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037" y="203221"/>
            <a:ext cx="1536128" cy="15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71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卡通人物&#10;&#10;低可信度描述已自动生成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634337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22" name="图片 21" descr="卡通人物&#10;&#10;低可信度描述已自动生成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b="10735"/>
          <a:stretch>
            <a:fillRect/>
          </a:stretch>
        </p:blipFill>
        <p:spPr>
          <a:xfrm flipH="1">
            <a:off x="340338" y="4365171"/>
            <a:ext cx="4791260" cy="2492829"/>
          </a:xfrm>
          <a:custGeom>
            <a:avLst/>
            <a:gdLst>
              <a:gd name="connsiteX0" fmla="*/ 0 w 4572000"/>
              <a:gd name="connsiteY0" fmla="*/ 0 h 3355726"/>
              <a:gd name="connsiteX1" fmla="*/ 4572000 w 4572000"/>
              <a:gd name="connsiteY1" fmla="*/ 0 h 3355726"/>
              <a:gd name="connsiteX2" fmla="*/ 4572000 w 4572000"/>
              <a:gd name="connsiteY2" fmla="*/ 3355726 h 3355726"/>
              <a:gd name="connsiteX3" fmla="*/ 0 w 4572000"/>
              <a:gd name="connsiteY3" fmla="*/ 3355726 h 33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5726">
                <a:moveTo>
                  <a:pt x="0" y="0"/>
                </a:moveTo>
                <a:lnTo>
                  <a:pt x="4572000" y="0"/>
                </a:lnTo>
                <a:lnTo>
                  <a:pt x="4572000" y="3355726"/>
                </a:lnTo>
                <a:lnTo>
                  <a:pt x="0" y="3355726"/>
                </a:lnTo>
                <a:close/>
              </a:path>
            </a:pathLst>
          </a:custGeom>
        </p:spPr>
      </p:pic>
      <p:pic>
        <p:nvPicPr>
          <p:cNvPr id="4" name="Picture 3" descr="A cartoon of a child and child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85" y="3541017"/>
            <a:ext cx="3919404" cy="391940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11" name="椭圆 10"/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" name="图片 8" descr="图片包含 游戏机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6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>
            <a:fillRect/>
          </a:stretch>
        </p:blipFill>
        <p:spPr>
          <a:xfrm rot="21420000" flipH="1">
            <a:off x="7488555" y="-653415"/>
            <a:ext cx="4830445" cy="2710815"/>
          </a:xfrm>
          <a:prstGeom prst="rect">
            <a:avLst/>
          </a:prstGeom>
        </p:spPr>
      </p:pic>
      <p:pic>
        <p:nvPicPr>
          <p:cNvPr id="7" name="Picture 6" descr="Screenshot 2024-10-12 1348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" y="6985635"/>
            <a:ext cx="13397865" cy="3480435"/>
          </a:xfrm>
          <a:prstGeom prst="flowChartAlternateProcess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7F55D-F0D3-8A48-4A6A-D910BE0B1F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707" y="1365898"/>
            <a:ext cx="2133785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35719-A43B-7D45-5F3E-21A9FC4DEF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5671" y="844164"/>
            <a:ext cx="8504657" cy="3036071"/>
          </a:xfrm>
          <a:prstGeom prst="rect">
            <a:avLst/>
          </a:prstGeom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EA08BDD-5237-42CF-1D66-49E25A577F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037" y="203221"/>
            <a:ext cx="1536128" cy="1536128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878B438-0F60-BB06-77CE-DC0D2FF165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5595257"/>
            <a:ext cx="1031777" cy="103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07" y="2162292"/>
            <a:ext cx="7401185" cy="337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4"/>
          <a:stretch>
            <a:fillRect/>
          </a:stretch>
        </p:blipFill>
        <p:spPr>
          <a:xfrm flipH="1">
            <a:off x="190499" y="2169795"/>
            <a:ext cx="3717471" cy="474789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07183" y="805543"/>
            <a:ext cx="7843845" cy="2013165"/>
            <a:chOff x="655793" y="463403"/>
            <a:chExt cx="11450955" cy="143002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655793" y="463403"/>
              <a:ext cx="11450955" cy="14300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814543" y="599928"/>
              <a:ext cx="11047095" cy="1156970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 descr="A collection of books with letters and number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2" t="77607" r="25396"/>
          <a:stretch>
            <a:fillRect/>
          </a:stretch>
        </p:blipFill>
        <p:spPr>
          <a:xfrm>
            <a:off x="-354723" y="4912311"/>
            <a:ext cx="3144353" cy="2391091"/>
          </a:xfrm>
          <a:prstGeom prst="rect">
            <a:avLst/>
          </a:prstGeom>
        </p:spPr>
      </p:pic>
      <p:pic>
        <p:nvPicPr>
          <p:cNvPr id="5" name="Picture 4" descr="Screenshot 2024-10-12 1348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6985635"/>
            <a:ext cx="13397865" cy="3480435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142" y="374163"/>
            <a:ext cx="10423491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Hoạt động xã hội nhân viên tham gia - Công ty TNHH Thực phẩm Orion Vina">
            <a:extLst>
              <a:ext uri="{FF2B5EF4-FFF2-40B4-BE49-F238E27FC236}">
                <a16:creationId xmlns:a16="http://schemas.microsoft.com/office/drawing/2014/main" id="{76DB324A-7CC0-27A1-6A3E-BBE61ECB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2" y="2167107"/>
            <a:ext cx="4781099" cy="35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P Hồ Chí Minh: Nhiều học sinh, phụ huynh, thầy cô chung tay hướng về miền  Bắc thân yêu | baotintuc.vn">
            <a:extLst>
              <a:ext uri="{FF2B5EF4-FFF2-40B4-BE49-F238E27FC236}">
                <a16:creationId xmlns:a16="http://schemas.microsoft.com/office/drawing/2014/main" id="{BD54CA82-7FF3-173F-5E6A-20840B1B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0" y="2234201"/>
            <a:ext cx="4799467" cy="35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73</Words>
  <Application>Microsoft Office PowerPoint</Application>
  <PresentationFormat>Widescreen</PresentationFormat>
  <Paragraphs>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Times New Roman</vt:lpstr>
      <vt:lpstr>Aptos</vt:lpstr>
      <vt:lpstr>Cambria</vt:lpstr>
      <vt:lpstr>Aptos Display</vt:lpstr>
      <vt:lpstr>等线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35</cp:revision>
  <dcterms:created xsi:type="dcterms:W3CDTF">2024-10-02T03:10:00Z</dcterms:created>
  <dcterms:modified xsi:type="dcterms:W3CDTF">2026-02-03T04:34:16Z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BD45B94EA0134D18B7D4E3598C7DCB23_13</vt:lpwstr>
  </property>
  <property fmtid="{D5CDD505-2E9C-101B-9397-08002B2CF9AE}" pid="3" name="KSOProductBuildVer">
    <vt:lpwstr>1033-12.2.0.18911</vt:lpwstr>
  </property>
</Properties>
</file>