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812D-B9C3-4169-A0EB-85D831BB4639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DD563-94A3-4945-A673-D88B062B03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211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49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83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93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4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68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63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5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42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1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93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74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ED78-C244-4058-A30A-7259530E4510}" type="datetimeFigureOut">
              <a:rPr lang="vi-VN" smtClean="0"/>
              <a:t>22/01/2026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DAC48-F5F2-4F4F-BEE6-8E00A37CC3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441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3.sv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3144115" cy="77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177800"/>
            <a:ext cx="11626329" cy="6492068"/>
            <a:chOff x="-489886" y="-667226"/>
            <a:chExt cx="4593118" cy="2564767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2564767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7285" y="3096706"/>
            <a:ext cx="5652872" cy="2261293"/>
            <a:chOff x="1218510" y="3884066"/>
            <a:chExt cx="7836612" cy="3391940"/>
          </a:xfrm>
        </p:grpSpPr>
        <p:sp>
          <p:nvSpPr>
            <p:cNvPr id="19" name="Freeform 9"/>
            <p:cNvSpPr/>
            <p:nvPr/>
          </p:nvSpPr>
          <p:spPr>
            <a:xfrm>
              <a:off x="1218510" y="3884066"/>
              <a:ext cx="7836612" cy="3391940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395E4B"/>
              </a:solidFill>
            </a:ln>
          </p:spPr>
        </p:sp>
        <p:sp>
          <p:nvSpPr>
            <p:cNvPr id="18" name="TextBox 11"/>
            <p:cNvSpPr txBox="1"/>
            <p:nvPr/>
          </p:nvSpPr>
          <p:spPr>
            <a:xfrm>
              <a:off x="1223639" y="4098001"/>
              <a:ext cx="7489793" cy="2708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43499" lvl="1" indent="-381019" algn="just">
                <a:buFontTx/>
                <a:buChar char="-"/>
              </a:pP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Hoàn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thành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phiếu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đọc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mở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rộng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đã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chuẩn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bị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ở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nhà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.</a:t>
              </a:r>
            </a:p>
            <a:p>
              <a:pPr marL="643499" lvl="1" indent="-381019" algn="just">
                <a:buFontTx/>
                <a:buChar char="-"/>
              </a:pP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Chia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sẻ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cùng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bạn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phiếu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đọc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mở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rộng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mình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88" y="331023"/>
            <a:ext cx="5284111" cy="6182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366" y="348296"/>
            <a:ext cx="5787637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3144115" cy="77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778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177800"/>
            <a:ext cx="11626329" cy="6492068"/>
            <a:chOff x="-489886" y="-667226"/>
            <a:chExt cx="4593118" cy="2564767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2564767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2304"/>
          <a:stretch/>
        </p:blipFill>
        <p:spPr>
          <a:xfrm>
            <a:off x="6172607" y="282867"/>
            <a:ext cx="5595368" cy="6014607"/>
          </a:xfrm>
          <a:prstGeom prst="rect">
            <a:avLst/>
          </a:prstGeom>
        </p:spPr>
      </p:pic>
      <p:sp>
        <p:nvSpPr>
          <p:cNvPr id="17" name="TextBox 11"/>
          <p:cNvSpPr txBox="1"/>
          <p:nvPr/>
        </p:nvSpPr>
        <p:spPr>
          <a:xfrm>
            <a:off x="424723" y="369841"/>
            <a:ext cx="5552301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3183" lvl="1" algn="just"/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1.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Đọc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phiếu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đọc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sách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dưới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đây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và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cho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2933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biết</a:t>
            </a:r>
            <a:r>
              <a:rPr lang="en-US" sz="2933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81625" y="1516670"/>
            <a:ext cx="5458633" cy="1495261"/>
            <a:chOff x="1114812" y="3884066"/>
            <a:chExt cx="7567337" cy="2242891"/>
          </a:xfrm>
        </p:grpSpPr>
        <p:sp>
          <p:nvSpPr>
            <p:cNvPr id="19" name="Freeform 9"/>
            <p:cNvSpPr/>
            <p:nvPr/>
          </p:nvSpPr>
          <p:spPr>
            <a:xfrm>
              <a:off x="1218510" y="3884066"/>
              <a:ext cx="7463639" cy="2242891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</p:sp>
        <p:sp>
          <p:nvSpPr>
            <p:cNvPr id="18" name="TextBox 11"/>
            <p:cNvSpPr txBox="1"/>
            <p:nvPr/>
          </p:nvSpPr>
          <p:spPr>
            <a:xfrm>
              <a:off x="1114812" y="4270565"/>
              <a:ext cx="7489793" cy="147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63183" lvl="1" algn="ctr"/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Bạn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Lâm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Phong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đã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ghi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những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gì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vào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phiếu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đọc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3200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sách</a:t>
              </a:r>
              <a:r>
                <a:rPr lang="en-US" sz="3200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?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189" y="3174882"/>
            <a:ext cx="4507367" cy="32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1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3302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177800"/>
            <a:ext cx="11626329" cy="6492068"/>
            <a:chOff x="-489886" y="-667226"/>
            <a:chExt cx="4593118" cy="2564767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2564767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2304"/>
          <a:stretch/>
        </p:blipFill>
        <p:spPr>
          <a:xfrm>
            <a:off x="6206799" y="423101"/>
            <a:ext cx="5595368" cy="601460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1432" y="1633178"/>
            <a:ext cx="5652872" cy="4799301"/>
            <a:chOff x="1218510" y="3884066"/>
            <a:chExt cx="7836612" cy="7198952"/>
          </a:xfrm>
        </p:grpSpPr>
        <p:sp>
          <p:nvSpPr>
            <p:cNvPr id="19" name="Freeform 9"/>
            <p:cNvSpPr/>
            <p:nvPr/>
          </p:nvSpPr>
          <p:spPr>
            <a:xfrm>
              <a:off x="1218510" y="3884066"/>
              <a:ext cx="7836612" cy="7198952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395E4B"/>
              </a:solidFill>
            </a:ln>
          </p:spPr>
        </p:sp>
        <p:sp>
          <p:nvSpPr>
            <p:cNvPr id="18" name="TextBox 11"/>
            <p:cNvSpPr txBox="1"/>
            <p:nvPr/>
          </p:nvSpPr>
          <p:spPr>
            <a:xfrm>
              <a:off x="1223639" y="4098001"/>
              <a:ext cx="7489793" cy="67701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62480" lvl="1" indent="331275" algn="just"/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truyện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: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rừng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phương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Nam,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nội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dung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khái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quát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truyện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điều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ấn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tượng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nhất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tác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phẩm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: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những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câu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văn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tả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cảnh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thiên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nhiên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của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vùng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Nam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Bộ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;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cảm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nhận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chung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tác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phẩm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: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cuốn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sách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đã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giúp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bạn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mở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rộng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hiểu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biết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về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khung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cảnh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thiên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nhiên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và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con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người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vùng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đất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 Nam </a:t>
              </a:r>
              <a:r>
                <a:rPr lang="en-US" sz="2933" dirty="0" err="1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Bộ</a:t>
              </a:r>
              <a:r>
                <a:rPr lang="en-US" sz="2933" dirty="0">
                  <a:solidFill>
                    <a:srgbClr val="393F2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,…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3370" y="235937"/>
            <a:ext cx="3574483" cy="13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552958"/>
            <a:ext cx="11626329" cy="5317801"/>
            <a:chOff x="-489886" y="-667226"/>
            <a:chExt cx="4593118" cy="2100859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1938979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1"/>
          <p:cNvSpPr txBox="1"/>
          <p:nvPr/>
        </p:nvSpPr>
        <p:spPr>
          <a:xfrm>
            <a:off x="1749720" y="983171"/>
            <a:ext cx="82112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3183" lvl="1" algn="ctr"/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2.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Đọc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một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cuốn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sách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viết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về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một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miền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8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đất</a:t>
            </a:r>
            <a:r>
              <a:rPr lang="en-US" sz="48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05" y="2585491"/>
            <a:ext cx="10225910" cy="47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330200"/>
            <a:ext cx="12981541" cy="7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361" y="2474706"/>
            <a:ext cx="12964045" cy="4299742"/>
          </a:xfrm>
          <a:custGeom>
            <a:avLst/>
            <a:gdLst/>
            <a:ahLst/>
            <a:cxnLst/>
            <a:rect l="l" t="t" r="r" b="b"/>
            <a:pathLst>
              <a:path w="19446068" h="6449613">
                <a:moveTo>
                  <a:pt x="0" y="0"/>
                </a:moveTo>
                <a:lnTo>
                  <a:pt x="19446068" y="0"/>
                </a:lnTo>
                <a:lnTo>
                  <a:pt x="19446068" y="6449612"/>
                </a:lnTo>
                <a:lnTo>
                  <a:pt x="0" y="644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9874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0" y="0"/>
                </a:moveTo>
                <a:lnTo>
                  <a:pt x="9683811" y="0"/>
                </a:lnTo>
                <a:lnTo>
                  <a:pt x="9683811" y="4858045"/>
                </a:lnTo>
                <a:lnTo>
                  <a:pt x="0" y="4858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42176" y="4973298"/>
            <a:ext cx="6455874" cy="3238697"/>
          </a:xfrm>
          <a:custGeom>
            <a:avLst/>
            <a:gdLst/>
            <a:ahLst/>
            <a:cxnLst/>
            <a:rect l="l" t="t" r="r" b="b"/>
            <a:pathLst>
              <a:path w="9683811" h="4858045">
                <a:moveTo>
                  <a:pt x="9683811" y="0"/>
                </a:moveTo>
                <a:lnTo>
                  <a:pt x="0" y="0"/>
                </a:lnTo>
                <a:lnTo>
                  <a:pt x="0" y="4858045"/>
                </a:lnTo>
                <a:lnTo>
                  <a:pt x="9683811" y="4858045"/>
                </a:lnTo>
                <a:lnTo>
                  <a:pt x="9683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8384" y="196427"/>
            <a:ext cx="1134093" cy="713061"/>
          </a:xfrm>
          <a:custGeom>
            <a:avLst/>
            <a:gdLst/>
            <a:ahLst/>
            <a:cxnLst/>
            <a:rect l="l" t="t" r="r" b="b"/>
            <a:pathLst>
              <a:path w="1701140" h="1069592">
                <a:moveTo>
                  <a:pt x="0" y="0"/>
                </a:moveTo>
                <a:lnTo>
                  <a:pt x="1701141" y="0"/>
                </a:lnTo>
                <a:lnTo>
                  <a:pt x="1701141" y="1069592"/>
                </a:lnTo>
                <a:lnTo>
                  <a:pt x="0" y="106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8485" y="331022"/>
            <a:ext cx="1163533" cy="906101"/>
          </a:xfrm>
          <a:custGeom>
            <a:avLst/>
            <a:gdLst/>
            <a:ahLst/>
            <a:cxnLst/>
            <a:rect l="l" t="t" r="r" b="b"/>
            <a:pathLst>
              <a:path w="1745299" h="1359151">
                <a:moveTo>
                  <a:pt x="0" y="0"/>
                </a:moveTo>
                <a:lnTo>
                  <a:pt x="1745299" y="0"/>
                </a:lnTo>
                <a:lnTo>
                  <a:pt x="1745299" y="1359152"/>
                </a:lnTo>
                <a:lnTo>
                  <a:pt x="0" y="1359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49552" y="497668"/>
            <a:ext cx="1281578" cy="805792"/>
          </a:xfrm>
          <a:custGeom>
            <a:avLst/>
            <a:gdLst/>
            <a:ahLst/>
            <a:cxnLst/>
            <a:rect l="l" t="t" r="r" b="b"/>
            <a:pathLst>
              <a:path w="1922367" h="1208688">
                <a:moveTo>
                  <a:pt x="1922367" y="0"/>
                </a:moveTo>
                <a:lnTo>
                  <a:pt x="0" y="0"/>
                </a:lnTo>
                <a:lnTo>
                  <a:pt x="0" y="1208688"/>
                </a:lnTo>
                <a:lnTo>
                  <a:pt x="1922367" y="1208688"/>
                </a:lnTo>
                <a:lnTo>
                  <a:pt x="19223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04800" y="552958"/>
            <a:ext cx="11626329" cy="5317801"/>
            <a:chOff x="-489886" y="-667226"/>
            <a:chExt cx="4593118" cy="2100859"/>
          </a:xfrm>
        </p:grpSpPr>
        <p:sp>
          <p:nvSpPr>
            <p:cNvPr id="9" name="Freeform 9"/>
            <p:cNvSpPr/>
            <p:nvPr/>
          </p:nvSpPr>
          <p:spPr>
            <a:xfrm>
              <a:off x="-489886" y="-667226"/>
              <a:ext cx="4593118" cy="1938979"/>
            </a:xfrm>
            <a:custGeom>
              <a:avLst/>
              <a:gdLst/>
              <a:ahLst/>
              <a:cxnLst/>
              <a:rect l="l" t="t" r="r" b="b"/>
              <a:pathLst>
                <a:path w="3555853" h="1433633">
                  <a:moveTo>
                    <a:pt x="21790" y="0"/>
                  </a:moveTo>
                  <a:lnTo>
                    <a:pt x="3534063" y="0"/>
                  </a:lnTo>
                  <a:cubicBezTo>
                    <a:pt x="3546097" y="0"/>
                    <a:pt x="3555853" y="9756"/>
                    <a:pt x="3555853" y="21790"/>
                  </a:cubicBezTo>
                  <a:lnTo>
                    <a:pt x="3555853" y="1411843"/>
                  </a:lnTo>
                  <a:cubicBezTo>
                    <a:pt x="3555853" y="1423878"/>
                    <a:pt x="3546097" y="1433633"/>
                    <a:pt x="3534063" y="1433633"/>
                  </a:cubicBezTo>
                  <a:lnTo>
                    <a:pt x="21790" y="1433633"/>
                  </a:lnTo>
                  <a:cubicBezTo>
                    <a:pt x="9756" y="1433633"/>
                    <a:pt x="0" y="1423878"/>
                    <a:pt x="0" y="1411843"/>
                  </a:cubicBezTo>
                  <a:lnTo>
                    <a:pt x="0" y="21790"/>
                  </a:lnTo>
                  <a:cubicBezTo>
                    <a:pt x="0" y="9756"/>
                    <a:pt x="9756" y="0"/>
                    <a:pt x="21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55853" cy="14717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1"/>
          <p:cNvSpPr txBox="1"/>
          <p:nvPr/>
        </p:nvSpPr>
        <p:spPr>
          <a:xfrm>
            <a:off x="438830" y="975653"/>
            <a:ext cx="1121274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3183" lvl="1" algn="just"/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3.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Viết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phiếu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đọc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sách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theo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mẫu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ở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bài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tập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1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và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dựa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vào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đó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chia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sẻ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với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các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bạn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những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thông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tin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thú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vị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trong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cuốn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 </a:t>
            </a:r>
            <a:r>
              <a:rPr lang="en-US" sz="4400" b="1" dirty="0" err="1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sách</a:t>
            </a:r>
            <a:r>
              <a:rPr lang="en-US" sz="4400" b="1" dirty="0">
                <a:solidFill>
                  <a:srgbClr val="393F2C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430" y="3107053"/>
            <a:ext cx="10225910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Widescreen</PresentationFormat>
  <Paragraphs>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Quicksand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</cp:revision>
  <dcterms:created xsi:type="dcterms:W3CDTF">2025-02-09T08:42:00Z</dcterms:created>
  <dcterms:modified xsi:type="dcterms:W3CDTF">2026-01-22T04:41:13Z</dcterms:modified>
</cp:coreProperties>
</file>