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FF"/>
    <a:srgbClr val="D60093"/>
    <a:srgbClr val="9900FF"/>
    <a:srgbClr val="FF33CC"/>
    <a:srgbClr val="FFFF99"/>
    <a:srgbClr val="00CC99"/>
    <a:srgbClr val="CC0099"/>
    <a:srgbClr val="FFC41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370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1820" y="206061"/>
            <a:ext cx="11745532" cy="6490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34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B61C277-1607-FE47-7E81-56B51B57C6CD}"/>
              </a:ext>
            </a:extLst>
          </p:cNvPr>
          <p:cNvGrpSpPr/>
          <p:nvPr userDrawn="1"/>
        </p:nvGrpSpPr>
        <p:grpSpPr>
          <a:xfrm>
            <a:off x="-184919" y="-311962"/>
            <a:ext cx="12376919" cy="7169962"/>
            <a:chOff x="-184919" y="-311962"/>
            <a:chExt cx="12376919" cy="71699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6863C7-F879-78B5-D334-7E2B18E3A42D}"/>
                </a:ext>
              </a:extLst>
            </p:cNvPr>
            <p:cNvGrpSpPr/>
            <p:nvPr/>
          </p:nvGrpSpPr>
          <p:grpSpPr>
            <a:xfrm>
              <a:off x="0" y="-311962"/>
              <a:ext cx="12192000" cy="7169962"/>
              <a:chOff x="0" y="-311962"/>
              <a:chExt cx="12192000" cy="7169962"/>
            </a:xfrm>
          </p:grpSpPr>
          <p:pic>
            <p:nvPicPr>
              <p:cNvPr id="6" name="图片 17" descr="图片包含 游戏机, 食物&#10;&#10;描述已自动生成">
                <a:extLst>
                  <a:ext uri="{FF2B5EF4-FFF2-40B4-BE49-F238E27FC236}">
                    <a16:creationId xmlns:a16="http://schemas.microsoft.com/office/drawing/2014/main" id="{4B23ACD5-5BCC-F21B-3DA3-32AB1A8BE7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9DA6E63-059C-27C6-01EB-53A7603214A1}"/>
                  </a:ext>
                </a:extLst>
              </p:cNvPr>
              <p:cNvSpPr/>
              <p:nvPr/>
            </p:nvSpPr>
            <p:spPr>
              <a:xfrm>
                <a:off x="595086" y="551542"/>
                <a:ext cx="11190514" cy="5863771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08FC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图片 52" descr="徽标&#10;&#10;描述已自动生成">
                <a:extLst>
                  <a:ext uri="{FF2B5EF4-FFF2-40B4-BE49-F238E27FC236}">
                    <a16:creationId xmlns:a16="http://schemas.microsoft.com/office/drawing/2014/main" id="{E15A0024-27F4-5B4A-2DF1-428333DFF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311962"/>
                <a:ext cx="2007668" cy="2007668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497477-A99B-BDFF-EFCF-FDDA5211F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756" b="99911" l="9750" r="32950">
                          <a14:foregroundMark x1="12850" y1="96533" x2="18400" y2="95467"/>
                          <a14:foregroundMark x1="18650" y1="90667" x2="29250" y2="98222"/>
                          <a14:foregroundMark x1="31850" y1="95111" x2="31850" y2="97600"/>
                          <a14:foregroundMark x1="32850" y1="94311" x2="32950" y2="97333"/>
                          <a14:foregroundMark x1="30250" y1="98489" x2="30700" y2="99378"/>
                          <a14:foregroundMark x1="27850" y1="92622" x2="25350" y2="98844"/>
                          <a14:foregroundMark x1="25350" y1="98844" x2="25250" y2="98933"/>
                          <a14:foregroundMark x1="22450" y1="98844" x2="24450" y2="99822"/>
                          <a14:foregroundMark x1="10600" y1="90489" x2="11600" y2="98844"/>
                          <a14:foregroundMark x1="9750" y1="90489" x2="9750" y2="95200"/>
                          <a14:foregroundMark x1="11450" y1="99911" x2="13550" y2="99822"/>
                        </a14:backgroundRemoval>
                      </a14:imgEffect>
                    </a14:imgLayer>
                  </a14:imgProps>
                </a:ext>
              </a:extLst>
            </a:blip>
            <a:srcRect l="8703" t="58836" r="66535"/>
            <a:stretch/>
          </p:blipFill>
          <p:spPr>
            <a:xfrm>
              <a:off x="-184919" y="2605157"/>
              <a:ext cx="4548026" cy="4252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71931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AD81659-9FF7-9FC5-AA7B-F8ACE995A83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 descr="图片包含 游戏机, 食物&#10;&#10;描述已自动生成">
              <a:extLst>
                <a:ext uri="{FF2B5EF4-FFF2-40B4-BE49-F238E27FC236}">
                  <a16:creationId xmlns:a16="http://schemas.microsoft.com/office/drawing/2014/main" id="{85F2B219-726F-05FF-D459-95812F73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 descr="图片包含 游戏机, 食物, 房间&#10;&#10;描述已自动生成">
              <a:extLst>
                <a:ext uri="{FF2B5EF4-FFF2-40B4-BE49-F238E27FC236}">
                  <a16:creationId xmlns:a16="http://schemas.microsoft.com/office/drawing/2014/main" id="{D5EA4AD2-344B-F4B8-8330-B2CD73385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25"/>
              <a:ext cx="12192000" cy="6856549"/>
            </a:xfrm>
            <a:custGeom>
              <a:avLst/>
              <a:gdLst>
                <a:gd name="connsiteX0" fmla="*/ 9506858 w 12192000"/>
                <a:gd name="connsiteY0" fmla="*/ 264160 h 6856549"/>
                <a:gd name="connsiteX1" fmla="*/ 7924801 w 12192000"/>
                <a:gd name="connsiteY1" fmla="*/ 1846217 h 6856549"/>
                <a:gd name="connsiteX2" fmla="*/ 9506858 w 12192000"/>
                <a:gd name="connsiteY2" fmla="*/ 3428274 h 6856549"/>
                <a:gd name="connsiteX3" fmla="*/ 11088915 w 12192000"/>
                <a:gd name="connsiteY3" fmla="*/ 1846217 h 6856549"/>
                <a:gd name="connsiteX4" fmla="*/ 9506858 w 12192000"/>
                <a:gd name="connsiteY4" fmla="*/ 264160 h 6856549"/>
                <a:gd name="connsiteX5" fmla="*/ 0 w 12192000"/>
                <a:gd name="connsiteY5" fmla="*/ 0 h 6856549"/>
                <a:gd name="connsiteX6" fmla="*/ 12192000 w 12192000"/>
                <a:gd name="connsiteY6" fmla="*/ 0 h 6856549"/>
                <a:gd name="connsiteX7" fmla="*/ 12192000 w 12192000"/>
                <a:gd name="connsiteY7" fmla="*/ 6856549 h 6856549"/>
                <a:gd name="connsiteX8" fmla="*/ 0 w 12192000"/>
                <a:gd name="connsiteY8" fmla="*/ 6856549 h 685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0" h="6856549">
                  <a:moveTo>
                    <a:pt x="9506858" y="264160"/>
                  </a:moveTo>
                  <a:cubicBezTo>
                    <a:pt x="8633112" y="264160"/>
                    <a:pt x="7924801" y="972471"/>
                    <a:pt x="7924801" y="1846217"/>
                  </a:cubicBezTo>
                  <a:cubicBezTo>
                    <a:pt x="7924801" y="2719963"/>
                    <a:pt x="8633112" y="3428274"/>
                    <a:pt x="9506858" y="3428274"/>
                  </a:cubicBezTo>
                  <a:cubicBezTo>
                    <a:pt x="10380604" y="3428274"/>
                    <a:pt x="11088915" y="2719963"/>
                    <a:pt x="11088915" y="1846217"/>
                  </a:cubicBezTo>
                  <a:cubicBezTo>
                    <a:pt x="11088915" y="972471"/>
                    <a:pt x="10380604" y="264160"/>
                    <a:pt x="9506858" y="264160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6549"/>
                  </a:lnTo>
                  <a:lnTo>
                    <a:pt x="0" y="6856549"/>
                  </a:lnTo>
                  <a:close/>
                </a:path>
              </a:pathLst>
            </a:custGeom>
          </p:spPr>
        </p:pic>
        <p:pic>
          <p:nvPicPr>
            <p:cNvPr id="10" name="图片 9" descr="房间的摆设布局&#10;&#10;低可信度描述已自动生成">
              <a:extLst>
                <a:ext uri="{FF2B5EF4-FFF2-40B4-BE49-F238E27FC236}">
                  <a16:creationId xmlns:a16="http://schemas.microsoft.com/office/drawing/2014/main" id="{401D4304-61ED-95E1-4A1F-C46114CB5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3" t="10453" r="4592" b="9598"/>
            <a:stretch/>
          </p:blipFill>
          <p:spPr>
            <a:xfrm>
              <a:off x="0" y="0"/>
              <a:ext cx="12177486" cy="6783978"/>
            </a:xfrm>
            <a:custGeom>
              <a:avLst/>
              <a:gdLst>
                <a:gd name="connsiteX0" fmla="*/ 0 w 12177486"/>
                <a:gd name="connsiteY0" fmla="*/ 0 h 6783978"/>
                <a:gd name="connsiteX1" fmla="*/ 12177486 w 12177486"/>
                <a:gd name="connsiteY1" fmla="*/ 0 h 6783978"/>
                <a:gd name="connsiteX2" fmla="*/ 12177486 w 12177486"/>
                <a:gd name="connsiteY2" fmla="*/ 6783978 h 6783978"/>
                <a:gd name="connsiteX3" fmla="*/ 0 w 12177486"/>
                <a:gd name="connsiteY3" fmla="*/ 6783978 h 6783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77486" h="6783978">
                  <a:moveTo>
                    <a:pt x="0" y="0"/>
                  </a:moveTo>
                  <a:lnTo>
                    <a:pt x="12177486" y="0"/>
                  </a:lnTo>
                  <a:lnTo>
                    <a:pt x="12177486" y="6783978"/>
                  </a:lnTo>
                  <a:lnTo>
                    <a:pt x="0" y="6783978"/>
                  </a:lnTo>
                  <a:close/>
                </a:path>
              </a:pathLst>
            </a:cu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 Non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48A56AD7-5FE2-854E-DE54-8175BA8E1032}"/>
              </a:ext>
            </a:extLst>
          </p:cNvPr>
          <p:cNvSpPr txBox="1"/>
          <p:nvPr userDrawn="1"/>
        </p:nvSpPr>
        <p:spPr>
          <a:xfrm>
            <a:off x="3169920" y="8783763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612A8-78C9-A35B-9060-4248DC8E395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4" name="Hình ảnh 31">
            <a:extLst>
              <a:ext uri="{FF2B5EF4-FFF2-40B4-BE49-F238E27FC236}">
                <a16:creationId xmlns:a16="http://schemas.microsoft.com/office/drawing/2014/main" id="{0A9088DA-048A-D2EA-25A6-3F04CDB4F1A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554458" y="-541097"/>
            <a:ext cx="1804572" cy="2542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B005C-0E10-F144-E494-E984B51C662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3255" y="6464110"/>
            <a:ext cx="145097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C336D485-FED9-78CF-067E-04B1325C7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 descr="图片包含 游戏机, 食物, 房间&#10;&#10;描述已自动生成">
            <a:extLst>
              <a:ext uri="{FF2B5EF4-FFF2-40B4-BE49-F238E27FC236}">
                <a16:creationId xmlns:a16="http://schemas.microsoft.com/office/drawing/2014/main" id="{C3157F0A-B68A-998A-3044-9D766BEA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126" y="13063"/>
            <a:ext cx="12192000" cy="6856549"/>
          </a:xfrm>
          <a:custGeom>
            <a:avLst/>
            <a:gdLst>
              <a:gd name="connsiteX0" fmla="*/ 9506858 w 12192000"/>
              <a:gd name="connsiteY0" fmla="*/ 264160 h 6856549"/>
              <a:gd name="connsiteX1" fmla="*/ 7924801 w 12192000"/>
              <a:gd name="connsiteY1" fmla="*/ 1846217 h 6856549"/>
              <a:gd name="connsiteX2" fmla="*/ 9506858 w 12192000"/>
              <a:gd name="connsiteY2" fmla="*/ 3428274 h 6856549"/>
              <a:gd name="connsiteX3" fmla="*/ 11088915 w 12192000"/>
              <a:gd name="connsiteY3" fmla="*/ 1846217 h 6856549"/>
              <a:gd name="connsiteX4" fmla="*/ 9506858 w 12192000"/>
              <a:gd name="connsiteY4" fmla="*/ 264160 h 6856549"/>
              <a:gd name="connsiteX5" fmla="*/ 0 w 12192000"/>
              <a:gd name="connsiteY5" fmla="*/ 0 h 6856549"/>
              <a:gd name="connsiteX6" fmla="*/ 12192000 w 12192000"/>
              <a:gd name="connsiteY6" fmla="*/ 0 h 6856549"/>
              <a:gd name="connsiteX7" fmla="*/ 12192000 w 12192000"/>
              <a:gd name="connsiteY7" fmla="*/ 6856549 h 6856549"/>
              <a:gd name="connsiteX8" fmla="*/ 0 w 12192000"/>
              <a:gd name="connsiteY8" fmla="*/ 6856549 h 685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6549">
                <a:moveTo>
                  <a:pt x="9506858" y="264160"/>
                </a:moveTo>
                <a:cubicBezTo>
                  <a:pt x="8633112" y="264160"/>
                  <a:pt x="7924801" y="972471"/>
                  <a:pt x="7924801" y="1846217"/>
                </a:cubicBezTo>
                <a:cubicBezTo>
                  <a:pt x="7924801" y="2719963"/>
                  <a:pt x="8633112" y="3428274"/>
                  <a:pt x="9506858" y="3428274"/>
                </a:cubicBezTo>
                <a:cubicBezTo>
                  <a:pt x="10380604" y="3428274"/>
                  <a:pt x="11088915" y="2719963"/>
                  <a:pt x="11088915" y="1846217"/>
                </a:cubicBezTo>
                <a:cubicBezTo>
                  <a:pt x="11088915" y="972471"/>
                  <a:pt x="10380604" y="264160"/>
                  <a:pt x="9506858" y="26416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6549"/>
                </a:lnTo>
                <a:lnTo>
                  <a:pt x="0" y="6856549"/>
                </a:lnTo>
                <a:close/>
              </a:path>
            </a:pathLst>
          </a:custGeom>
        </p:spPr>
      </p:pic>
      <p:pic>
        <p:nvPicPr>
          <p:cNvPr id="48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3FEEED6F-2337-D3F2-1EDB-C1E2032E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347200" y="-192012"/>
            <a:ext cx="2514640" cy="2383670"/>
          </a:xfrm>
          <a:prstGeom prst="rect">
            <a:avLst/>
          </a:prstGeom>
        </p:spPr>
      </p:pic>
      <p:pic>
        <p:nvPicPr>
          <p:cNvPr id="53" name="图片 52" descr="徽标&#10;&#10;描述已自动生成">
            <a:extLst>
              <a:ext uri="{FF2B5EF4-FFF2-40B4-BE49-F238E27FC236}">
                <a16:creationId xmlns:a16="http://schemas.microsoft.com/office/drawing/2014/main" id="{7E17698C-1487-9B8F-A4BD-9C2B0BF4B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9" y="3476190"/>
            <a:ext cx="2007668" cy="2007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5" y="-133694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7728AF-E03F-13BC-B5B9-FE31BAE1C8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3723"/>
          <a:stretch/>
        </p:blipFill>
        <p:spPr>
          <a:xfrm rot="182133">
            <a:off x="2218608" y="376428"/>
            <a:ext cx="7754784" cy="1847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2B837-07B3-91C4-741C-68B917B9C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962" y="1181920"/>
            <a:ext cx="3103133" cy="1524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AB2D95-2A7F-4E2C-09AB-0367BAE01E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495" y="2441493"/>
            <a:ext cx="909883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7" descr="图片包含 游戏机, 食物&#10;&#10;描述已自动生成">
            <a:extLst>
              <a:ext uri="{FF2B5EF4-FFF2-40B4-BE49-F238E27FC236}">
                <a16:creationId xmlns:a16="http://schemas.microsoft.com/office/drawing/2014/main" id="{98927722-7B33-11BC-32D4-E3DB5193A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52" descr="徽标&#10;&#10;描述已自动生成">
            <a:extLst>
              <a:ext uri="{FF2B5EF4-FFF2-40B4-BE49-F238E27FC236}">
                <a16:creationId xmlns:a16="http://schemas.microsoft.com/office/drawing/2014/main" id="{CB3FB022-75CB-23A7-096A-3DCBF7FA3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962"/>
            <a:ext cx="2007668" cy="2007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5948B-D6B6-CA96-C3F7-D23A09A8BB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966041" y="1358494"/>
            <a:ext cx="7238151" cy="5542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CC518F-4FB5-0F6A-2842-885EAA5DA7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98" t="54905"/>
          <a:stretch/>
        </p:blipFill>
        <p:spPr>
          <a:xfrm>
            <a:off x="-20616" y="2063062"/>
            <a:ext cx="6236426" cy="4813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B2CC5-DB92-C5B7-2FA4-97E01B5B24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25" y="-133694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5D5F7-5C5B-96A0-7D92-4004BAEDF3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3723"/>
          <a:stretch/>
        </p:blipFill>
        <p:spPr>
          <a:xfrm rot="182133">
            <a:off x="1952032" y="419461"/>
            <a:ext cx="7754784" cy="1847969"/>
          </a:xfrm>
          <a:prstGeom prst="rect">
            <a:avLst/>
          </a:prstGeom>
        </p:spPr>
      </p:pic>
      <p:pic>
        <p:nvPicPr>
          <p:cNvPr id="8" name="图片 47" descr="图片包含 游戏机, 食物, 房间&#10;&#10;描述已自动生成">
            <a:extLst>
              <a:ext uri="{FF2B5EF4-FFF2-40B4-BE49-F238E27FC236}">
                <a16:creationId xmlns:a16="http://schemas.microsoft.com/office/drawing/2014/main" id="{710281E6-65A5-CB8C-461A-8CE4AD3E01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0" t="5927" r="9643" b="55546"/>
          <a:stretch/>
        </p:blipFill>
        <p:spPr>
          <a:xfrm>
            <a:off x="9527235" y="-133694"/>
            <a:ext cx="2514640" cy="2383670"/>
          </a:xfrm>
          <a:prstGeom prst="rect">
            <a:avLst/>
          </a:prstGeom>
        </p:spPr>
      </p:pic>
      <p:pic>
        <p:nvPicPr>
          <p:cNvPr id="9" name="图片 12" descr="E:\ppt创作\新建文件夹\33.png33">
            <a:extLst>
              <a:ext uri="{FF2B5EF4-FFF2-40B4-BE49-F238E27FC236}">
                <a16:creationId xmlns:a16="http://schemas.microsoft.com/office/drawing/2014/main" id="{AECAFC4E-D330-4CCE-F3F2-71D3309201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69" t="17637" r="70556" b="18696"/>
          <a:stretch>
            <a:fillRect/>
          </a:stretch>
        </p:blipFill>
        <p:spPr>
          <a:xfrm flipH="1">
            <a:off x="8982075" y="2293620"/>
            <a:ext cx="3246755" cy="4582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3CFDDC-72EF-4AEE-962E-F4153856E4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112" y="2561938"/>
            <a:ext cx="9896475" cy="3302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58B325-915C-301B-D35D-E533A288B5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4666" y="1375174"/>
            <a:ext cx="286536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#9Slide07 HoneyCream</vt:lpstr>
      <vt:lpstr>Arial</vt:lpstr>
      <vt:lpstr>SVN-Newton</vt:lpstr>
      <vt:lpstr>Times New Roman</vt:lpstr>
      <vt:lpstr>思源黑体 CN Medium</vt:lpstr>
      <vt:lpstr>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Administrator</cp:lastModifiedBy>
  <cp:revision>91</cp:revision>
  <dcterms:created xsi:type="dcterms:W3CDTF">2023-11-05T16:11:19Z</dcterms:created>
  <dcterms:modified xsi:type="dcterms:W3CDTF">2026-01-22T04:40:40Z</dcterms:modified>
</cp:coreProperties>
</file>