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"/>
  </p:notesMasterIdLst>
  <p:sldIdLst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E7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81" autoAdjust="0"/>
  </p:normalViewPr>
  <p:slideViewPr>
    <p:cSldViewPr snapToGrid="0">
      <p:cViewPr varScale="1">
        <p:scale>
          <a:sx n="62" d="100"/>
          <a:sy n="62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7DC4A-9A79-4F57-A5DA-E88DABC60A74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BE206-DF42-4BFC-B3C9-2EB0839E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0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8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2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4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60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1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5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44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48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71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92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9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8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5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3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5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3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02/03/2026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1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E639B7-25EF-9895-BDED-3DEB170C98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287" y="123708"/>
            <a:ext cx="1539439" cy="15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0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2E63F3-51B2-C1A1-AA46-489EA6AAAB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287" y="123708"/>
            <a:ext cx="1539439" cy="15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8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sv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255" b="1749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0801" y="2290767"/>
            <a:ext cx="3104976" cy="36909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894167"/>
            <a:ext cx="12192000" cy="3033736"/>
            <a:chOff x="0" y="0"/>
            <a:chExt cx="24384000" cy="606747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4514" r="1600"/>
            <a:stretch>
              <a:fillRect/>
            </a:stretch>
          </p:blipFill>
          <p:spPr>
            <a:xfrm>
              <a:off x="0" y="326477"/>
              <a:ext cx="24384000" cy="574099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895586" y="2140106"/>
              <a:ext cx="626836" cy="65295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97226" y="1487152"/>
              <a:ext cx="626836" cy="65295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816775" y="2544021"/>
              <a:ext cx="626836" cy="65295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051944" y="0"/>
              <a:ext cx="626836" cy="65295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383208" y="787202"/>
              <a:ext cx="626836" cy="65295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84183" y="1603394"/>
              <a:ext cx="626836" cy="65295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524607" y="950440"/>
              <a:ext cx="313418" cy="32647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055143" y="1276917"/>
              <a:ext cx="313418" cy="3264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474403" y="2870498"/>
              <a:ext cx="313418" cy="32647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571648" y="3119537"/>
              <a:ext cx="313418" cy="32647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1721787" y="1440156"/>
              <a:ext cx="313418" cy="32647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10486" y="3360213"/>
              <a:ext cx="313418" cy="32647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67174" y="2793060"/>
              <a:ext cx="313418" cy="32647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1565078" y="2544021"/>
              <a:ext cx="626836" cy="652954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82121" y="3033736"/>
              <a:ext cx="552495" cy="575516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412655" y="1113679"/>
              <a:ext cx="313418" cy="32647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43870" y="2303344"/>
              <a:ext cx="313418" cy="326477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287218" y="1766633"/>
              <a:ext cx="313418" cy="326477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383208" y="3033736"/>
              <a:ext cx="313418" cy="32647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013104" y="2793060"/>
              <a:ext cx="626836" cy="652954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38853" y="3896350"/>
            <a:ext cx="5322597" cy="28431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66618" y="5286471"/>
            <a:ext cx="944471" cy="14530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647631-0936-D9BE-CE76-1380A48FB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0782">
            <a:off x="-161760" y="203941"/>
            <a:ext cx="3709633" cy="2628411"/>
          </a:xfrm>
          <a:prstGeom prst="rect">
            <a:avLst/>
          </a:prstGeom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56731BA7-FAFD-9B67-C58B-C61875DC1C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732824" y="3993208"/>
            <a:ext cx="2728913" cy="1865894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2C47A751-877C-53D6-CBF1-06EE7FF7B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4462" y="6329054"/>
            <a:ext cx="3205969" cy="1425321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EC5FE1FA-992B-4CD0-E106-8293DDA2F0B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25498" y="5186758"/>
            <a:ext cx="3243271" cy="1398660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284A5B03-88C5-173E-C079-40BB6B71808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178644" y="693928"/>
            <a:ext cx="2105372" cy="13474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400151" y="118496"/>
            <a:ext cx="1731543" cy="1571375"/>
          </a:xfrm>
          <a:prstGeom prst="rect">
            <a:avLst/>
          </a:prstGeom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id="{022496E1-9E60-79F6-77A5-2A64C4DD7A9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05838" y="1080516"/>
            <a:ext cx="1699184" cy="10874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44CE27-623E-E7B0-A8EF-CFD7F7E4D0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6474" y="1476956"/>
            <a:ext cx="3822523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101AD9-216D-8ECB-95FD-59217E9EE88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19272" y="2418325"/>
            <a:ext cx="10071465" cy="349331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1_Office Theme</vt:lpstr>
      <vt:lpstr>2_Office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10</cp:revision>
  <dcterms:created xsi:type="dcterms:W3CDTF">2023-01-08T08:37:17Z</dcterms:created>
  <dcterms:modified xsi:type="dcterms:W3CDTF">2026-02-03T04:25:05Z</dcterms:modified>
</cp:coreProperties>
</file>