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5"/>
  </p:notesMasterIdLst>
  <p:sldIdLst>
    <p:sldId id="260" r:id="rId2"/>
    <p:sldId id="261" r:id="rId3"/>
    <p:sldId id="296" r:id="rId4"/>
  </p:sldIdLst>
  <p:sldSz cx="18288000" cy="10287000"/>
  <p:notesSz cx="6858000" cy="9144000"/>
  <p:embeddedFontLst>
    <p:embeddedFont>
      <p:font typeface="#9Slide07 HoneyCream" panose="020B0604020202020204" charset="0"/>
      <p:regular r:id="rId6"/>
    </p:embeddedFont>
    <p:embeddedFont>
      <p:font typeface="#9Slide05 ViceroyJF" panose="020B0604020202020204" charset="0"/>
      <p:regular r:id="rId7"/>
    </p:embeddedFont>
    <p:embeddedFont>
      <p:font typeface="Cambria" panose="02040503050406030204" pitchFamily="18" charset="0"/>
      <p:regular r:id="rId8"/>
      <p:bold r:id="rId9"/>
      <p:italic r:id="rId10"/>
      <p:boldItalic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45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font" Target="fonts/font10.fntdata"/><Relationship Id="rId10" Type="http://schemas.openxmlformats.org/officeDocument/2006/relationships/font" Target="fonts/font5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B4D98-C767-4B04-87C0-B42FA75E2EEB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5FA11-03EA-434A-8CFF-9E49543F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30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84F3E52-A977-4480-A33B-FB995B4CB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2326" r="19369" b="20431"/>
          <a:stretch/>
        </p:blipFill>
        <p:spPr>
          <a:xfrm>
            <a:off x="0" y="-1"/>
            <a:ext cx="18820344" cy="102870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13A988-6190-4E6D-9B91-6CFCADBBD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7"/>
          <a:stretch/>
        </p:blipFill>
        <p:spPr>
          <a:xfrm>
            <a:off x="0" y="-2"/>
            <a:ext cx="18820344" cy="38576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B246D4-1055-4E7D-B174-952588EE4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0" t="50808"/>
          <a:stretch/>
        </p:blipFill>
        <p:spPr>
          <a:xfrm>
            <a:off x="14201775" y="6429374"/>
            <a:ext cx="4618569" cy="3857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5605188" y="-843804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6420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2901C-D47F-4509-A3E3-29C3F170BF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201584D-F00B-484A-9004-746FDD83BD3E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2026/2/3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983945-CCE5-4648-AE64-22B4AE549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EB29BA8-C80F-42C3-AA29-4A542E172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2D911BE0-3202-4AB4-BD7D-6A77A9DDBA79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18021" y="-1574802"/>
            <a:ext cx="709142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1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4769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18021" y="-1574802"/>
            <a:ext cx="709142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1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1552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94790" y="3586175"/>
            <a:ext cx="2944623" cy="305764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158219" y="8712200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37A22A-6BE5-F2DF-ACD6-8E400DE9AE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7"/>
          <a:stretch/>
        </p:blipFill>
        <p:spPr>
          <a:xfrm>
            <a:off x="-3048000" y="-419100"/>
            <a:ext cx="22842636" cy="164533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344400" y="-2203157"/>
            <a:ext cx="7096359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59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457AAFB-C25D-4FCF-A1DB-6DD3FEE48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5946" y="856116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5084328" y="-787402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3864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77EAE7-9316-462F-8BF5-1BE5A6D95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8ECF3C-CE8F-418C-AED4-6123370F1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26053"/>
            <a:ext cx="18288000" cy="3260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8615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89E68B-17EA-4399-B28A-64E41EB6C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201584D-F00B-484A-9004-746FDD83BD3E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2026/2/3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D548E3-CF3E-4E30-B974-27DEF5F3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F2AA9E-A83C-4FB3-9E52-6BA7DDD5D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2D911BE0-3202-4AB4-BD7D-6A77A9DDBA79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1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2041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E345F4F-D6EB-4FA3-945B-86B0672165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201584D-F00B-484A-9004-746FDD83BD3E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2026/2/3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A1F60E-28DF-46A8-9117-36993E9BC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80C9736-8B59-4072-BD81-2027E196F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2D911BE0-3202-4AB4-BD7D-6A77A9DDBA79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1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5658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C90DFAC-6847-412B-B663-4DDEB5F77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201584D-F00B-484A-9004-746FDD83BD3E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2026/2/3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E15E20C-7BE4-4E68-B897-175190AE1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B79E440-F62B-46D3-8282-4261A033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2D911BE0-3202-4AB4-BD7D-6A77A9DDBA79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1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3675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AA1E96-D133-4F18-B9E9-605FE640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201584D-F00B-484A-9004-746FDD83BD3E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2026/2/3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E0B362-273A-4C83-B65C-B2C870E8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FCD18E-01E1-4C4D-8784-18AA6DE9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2D911BE0-3202-4AB4-BD7D-6A77A9DDBA79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18021" y="-1574802"/>
            <a:ext cx="709142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2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3914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18021" y="-1574802"/>
            <a:ext cx="709142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1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6512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A6D870-5F0C-4FB3-BAEB-2F21DE4AC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7C6115-D9A1-45B3-BB61-639D52E745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48E45E3-635D-4F66-9B17-7D7693C07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C4F6E1-59C0-4E99-92C2-B9FE8A4B8D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201584D-F00B-484A-9004-746FDD83BD3E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2026/2/3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03AD742-09E8-4487-BE23-3032DCC9B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C9B033-E454-4750-B88E-C3B09FBB3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2D911BE0-3202-4AB4-BD7D-6A77A9DDBA79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18021" y="-1574802"/>
            <a:ext cx="709142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1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6613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D2560D5-77B9-43F8-A70D-A23AB3EF17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5DECFE-6A6B-4BDC-9628-4D5FD19472E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6526"/>
            <a:ext cx="9144000" cy="16304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01D409E-DCA4-48EF-B4AA-0715F4F716E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4000" y="8656526"/>
            <a:ext cx="9144000" cy="1630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7A22A-6BE5-F2DF-ACD6-8E400DE9AE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7"/>
          <a:stretch/>
        </p:blipFill>
        <p:spPr>
          <a:xfrm>
            <a:off x="-3048000" y="-419100"/>
            <a:ext cx="22842636" cy="16453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2344400" y="-2203157"/>
            <a:ext cx="7096359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0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6896100"/>
            <a:ext cx="11658600" cy="3525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981449"/>
            <a:ext cx="12725400" cy="28685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82" y="4533900"/>
            <a:ext cx="1902117" cy="17862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4524375"/>
            <a:ext cx="14914119" cy="29139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2" y="-64662"/>
            <a:ext cx="2316681" cy="23166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99976" y="488200"/>
            <a:ext cx="5207074" cy="2895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4750" y="793750"/>
            <a:ext cx="864487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7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068E7C5A-5CE7-4178-8150-C3B31FB59B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057" y="6802755"/>
            <a:ext cx="5276142" cy="3484245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A41DF5E0-025E-4BBD-BF9B-6B91F813B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932" flipH="1">
            <a:off x="-135789" y="5693699"/>
            <a:ext cx="5737220" cy="505723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895884" y="3456804"/>
            <a:ext cx="13383570" cy="3032499"/>
            <a:chOff x="2456909" y="1663455"/>
            <a:chExt cx="8922380" cy="2021666"/>
          </a:xfrm>
        </p:grpSpPr>
        <p:sp>
          <p:nvSpPr>
            <p:cNvPr id="4" name="矩形 3"/>
            <p:cNvSpPr/>
            <p:nvPr/>
          </p:nvSpPr>
          <p:spPr>
            <a:xfrm>
              <a:off x="3065902" y="1909068"/>
              <a:ext cx="828235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nl-NL" sz="4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 được một số nguyên </a:t>
              </a:r>
              <a:r>
                <a:rPr lang="nl-NL" sz="4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nl-NL" sz="4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4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 nêu được cách phòng chống hỏa </a:t>
              </a:r>
              <a:r>
                <a:rPr lang="nl-NL" sz="4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hoạn. </a:t>
              </a:r>
              <a:endPara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圆角矩形标注 6"/>
            <p:cNvSpPr/>
            <p:nvPr/>
          </p:nvSpPr>
          <p:spPr>
            <a:xfrm>
              <a:off x="2456909" y="1663455"/>
              <a:ext cx="8922380" cy="2021666"/>
            </a:xfrm>
            <a:custGeom>
              <a:avLst/>
              <a:gdLst>
                <a:gd name="connsiteX0" fmla="*/ 0 w 9143881"/>
                <a:gd name="connsiteY0" fmla="*/ 241715 h 1450262"/>
                <a:gd name="connsiteX1" fmla="*/ 241715 w 9143881"/>
                <a:gd name="connsiteY1" fmla="*/ 0 h 1450262"/>
                <a:gd name="connsiteX2" fmla="*/ 1523980 w 9143881"/>
                <a:gd name="connsiteY2" fmla="*/ 0 h 1450262"/>
                <a:gd name="connsiteX3" fmla="*/ 1523980 w 9143881"/>
                <a:gd name="connsiteY3" fmla="*/ 0 h 1450262"/>
                <a:gd name="connsiteX4" fmla="*/ 3809950 w 9143881"/>
                <a:gd name="connsiteY4" fmla="*/ 0 h 1450262"/>
                <a:gd name="connsiteX5" fmla="*/ 8902166 w 9143881"/>
                <a:gd name="connsiteY5" fmla="*/ 0 h 1450262"/>
                <a:gd name="connsiteX6" fmla="*/ 9143881 w 9143881"/>
                <a:gd name="connsiteY6" fmla="*/ 241715 h 1450262"/>
                <a:gd name="connsiteX7" fmla="*/ 9143881 w 9143881"/>
                <a:gd name="connsiteY7" fmla="*/ 845986 h 1450262"/>
                <a:gd name="connsiteX8" fmla="*/ 9143881 w 9143881"/>
                <a:gd name="connsiteY8" fmla="*/ 845986 h 1450262"/>
                <a:gd name="connsiteX9" fmla="*/ 9143881 w 9143881"/>
                <a:gd name="connsiteY9" fmla="*/ 1208552 h 1450262"/>
                <a:gd name="connsiteX10" fmla="*/ 9143881 w 9143881"/>
                <a:gd name="connsiteY10" fmla="*/ 1208547 h 1450262"/>
                <a:gd name="connsiteX11" fmla="*/ 8902166 w 9143881"/>
                <a:gd name="connsiteY11" fmla="*/ 1450262 h 1450262"/>
                <a:gd name="connsiteX12" fmla="*/ 3809950 w 9143881"/>
                <a:gd name="connsiteY12" fmla="*/ 1450262 h 1450262"/>
                <a:gd name="connsiteX13" fmla="*/ 1523980 w 9143881"/>
                <a:gd name="connsiteY13" fmla="*/ 1450262 h 1450262"/>
                <a:gd name="connsiteX14" fmla="*/ 1523980 w 9143881"/>
                <a:gd name="connsiteY14" fmla="*/ 1450262 h 1450262"/>
                <a:gd name="connsiteX15" fmla="*/ 241715 w 9143881"/>
                <a:gd name="connsiteY15" fmla="*/ 1450262 h 1450262"/>
                <a:gd name="connsiteX16" fmla="*/ 0 w 9143881"/>
                <a:gd name="connsiteY16" fmla="*/ 1208547 h 1450262"/>
                <a:gd name="connsiteX17" fmla="*/ 0 w 9143881"/>
                <a:gd name="connsiteY17" fmla="*/ 1208552 h 1450262"/>
                <a:gd name="connsiteX18" fmla="*/ -840506 w 9143881"/>
                <a:gd name="connsiteY18" fmla="*/ 1489231 h 1450262"/>
                <a:gd name="connsiteX19" fmla="*/ 0 w 9143881"/>
                <a:gd name="connsiteY19" fmla="*/ 845986 h 1450262"/>
                <a:gd name="connsiteX20" fmla="*/ 0 w 9143881"/>
                <a:gd name="connsiteY20" fmla="*/ 241715 h 1450262"/>
                <a:gd name="connsiteX0" fmla="*/ 597437 w 9741318"/>
                <a:gd name="connsiteY0" fmla="*/ 241715 h 2021666"/>
                <a:gd name="connsiteX1" fmla="*/ 839152 w 9741318"/>
                <a:gd name="connsiteY1" fmla="*/ 0 h 2021666"/>
                <a:gd name="connsiteX2" fmla="*/ 2121417 w 9741318"/>
                <a:gd name="connsiteY2" fmla="*/ 0 h 2021666"/>
                <a:gd name="connsiteX3" fmla="*/ 2121417 w 9741318"/>
                <a:gd name="connsiteY3" fmla="*/ 0 h 2021666"/>
                <a:gd name="connsiteX4" fmla="*/ 4407387 w 9741318"/>
                <a:gd name="connsiteY4" fmla="*/ 0 h 2021666"/>
                <a:gd name="connsiteX5" fmla="*/ 9499603 w 9741318"/>
                <a:gd name="connsiteY5" fmla="*/ 0 h 2021666"/>
                <a:gd name="connsiteX6" fmla="*/ 9741318 w 9741318"/>
                <a:gd name="connsiteY6" fmla="*/ 241715 h 2021666"/>
                <a:gd name="connsiteX7" fmla="*/ 9741318 w 9741318"/>
                <a:gd name="connsiteY7" fmla="*/ 845986 h 2021666"/>
                <a:gd name="connsiteX8" fmla="*/ 9741318 w 9741318"/>
                <a:gd name="connsiteY8" fmla="*/ 845986 h 2021666"/>
                <a:gd name="connsiteX9" fmla="*/ 9741318 w 9741318"/>
                <a:gd name="connsiteY9" fmla="*/ 1208552 h 2021666"/>
                <a:gd name="connsiteX10" fmla="*/ 9741318 w 9741318"/>
                <a:gd name="connsiteY10" fmla="*/ 1208547 h 2021666"/>
                <a:gd name="connsiteX11" fmla="*/ 9499603 w 9741318"/>
                <a:gd name="connsiteY11" fmla="*/ 1450262 h 2021666"/>
                <a:gd name="connsiteX12" fmla="*/ 4407387 w 9741318"/>
                <a:gd name="connsiteY12" fmla="*/ 1450262 h 2021666"/>
                <a:gd name="connsiteX13" fmla="*/ 2121417 w 9741318"/>
                <a:gd name="connsiteY13" fmla="*/ 1450262 h 2021666"/>
                <a:gd name="connsiteX14" fmla="*/ 2121417 w 9741318"/>
                <a:gd name="connsiteY14" fmla="*/ 1450262 h 2021666"/>
                <a:gd name="connsiteX15" fmla="*/ 839152 w 9741318"/>
                <a:gd name="connsiteY15" fmla="*/ 1450262 h 2021666"/>
                <a:gd name="connsiteX16" fmla="*/ 597437 w 9741318"/>
                <a:gd name="connsiteY16" fmla="*/ 1208547 h 2021666"/>
                <a:gd name="connsiteX17" fmla="*/ 597437 w 9741318"/>
                <a:gd name="connsiteY17" fmla="*/ 1208552 h 2021666"/>
                <a:gd name="connsiteX18" fmla="*/ 0 w 9741318"/>
                <a:gd name="connsiteY18" fmla="*/ 2021666 h 2021666"/>
                <a:gd name="connsiteX19" fmla="*/ 597437 w 9741318"/>
                <a:gd name="connsiteY19" fmla="*/ 845986 h 2021666"/>
                <a:gd name="connsiteX20" fmla="*/ 597437 w 9741318"/>
                <a:gd name="connsiteY20" fmla="*/ 241715 h 202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41318" h="2021666">
                  <a:moveTo>
                    <a:pt x="597437" y="241715"/>
                  </a:moveTo>
                  <a:cubicBezTo>
                    <a:pt x="597437" y="108219"/>
                    <a:pt x="705656" y="0"/>
                    <a:pt x="839152" y="0"/>
                  </a:cubicBezTo>
                  <a:lnTo>
                    <a:pt x="2121417" y="0"/>
                  </a:lnTo>
                  <a:lnTo>
                    <a:pt x="2121417" y="0"/>
                  </a:lnTo>
                  <a:lnTo>
                    <a:pt x="4407387" y="0"/>
                  </a:lnTo>
                  <a:lnTo>
                    <a:pt x="9499603" y="0"/>
                  </a:lnTo>
                  <a:cubicBezTo>
                    <a:pt x="9633099" y="0"/>
                    <a:pt x="9741318" y="108219"/>
                    <a:pt x="9741318" y="241715"/>
                  </a:cubicBezTo>
                  <a:lnTo>
                    <a:pt x="9741318" y="845986"/>
                  </a:lnTo>
                  <a:lnTo>
                    <a:pt x="9741318" y="845986"/>
                  </a:lnTo>
                  <a:lnTo>
                    <a:pt x="9741318" y="1208552"/>
                  </a:lnTo>
                  <a:lnTo>
                    <a:pt x="9741318" y="1208547"/>
                  </a:lnTo>
                  <a:cubicBezTo>
                    <a:pt x="9741318" y="1342043"/>
                    <a:pt x="9633099" y="1450262"/>
                    <a:pt x="9499603" y="1450262"/>
                  </a:cubicBezTo>
                  <a:lnTo>
                    <a:pt x="4407387" y="1450262"/>
                  </a:lnTo>
                  <a:lnTo>
                    <a:pt x="2121417" y="1450262"/>
                  </a:lnTo>
                  <a:lnTo>
                    <a:pt x="2121417" y="1450262"/>
                  </a:lnTo>
                  <a:lnTo>
                    <a:pt x="839152" y="1450262"/>
                  </a:lnTo>
                  <a:cubicBezTo>
                    <a:pt x="705656" y="1450262"/>
                    <a:pt x="597437" y="1342043"/>
                    <a:pt x="597437" y="1208547"/>
                  </a:cubicBezTo>
                  <a:lnTo>
                    <a:pt x="597437" y="1208552"/>
                  </a:lnTo>
                  <a:lnTo>
                    <a:pt x="0" y="2021666"/>
                  </a:lnTo>
                  <a:lnTo>
                    <a:pt x="597437" y="845986"/>
                  </a:lnTo>
                  <a:lnTo>
                    <a:pt x="597437" y="241715"/>
                  </a:lnTo>
                  <a:close/>
                </a:path>
              </a:pathLst>
            </a:custGeom>
            <a:noFill/>
            <a:ln w="28575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4F9E35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字魂70号-灵悦黑体" panose="000005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181600" y="6087174"/>
            <a:ext cx="10821719" cy="1431161"/>
            <a:chOff x="3739108" y="4225417"/>
            <a:chExt cx="6492875" cy="954107"/>
          </a:xfrm>
        </p:grpSpPr>
        <p:sp>
          <p:nvSpPr>
            <p:cNvPr id="18" name="矩形 17"/>
            <p:cNvSpPr/>
            <p:nvPr/>
          </p:nvSpPr>
          <p:spPr>
            <a:xfrm>
              <a:off x="3901900" y="4225417"/>
              <a:ext cx="633008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nl-NL" sz="4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 hành một số kĩ năng thoát hiểm khi có hỏa hoạn.</a:t>
              </a:r>
              <a:endParaRPr lang="zh-CN" altLang="en-US" sz="4200" dirty="0">
                <a:solidFill>
                  <a:srgbClr val="E7E6E6">
                    <a:lumMod val="50000"/>
                  </a:srgbClr>
                </a:solidFill>
                <a:latin typeface="Cambria" panose="0204050305040603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  <p:sp>
          <p:nvSpPr>
            <p:cNvPr id="30" name="圆角矩形标注 6"/>
            <p:cNvSpPr/>
            <p:nvPr/>
          </p:nvSpPr>
          <p:spPr>
            <a:xfrm>
              <a:off x="3739108" y="4287107"/>
              <a:ext cx="6492875" cy="892417"/>
            </a:xfrm>
            <a:prstGeom prst="wedgeRoundRectCallout">
              <a:avLst>
                <a:gd name="adj1" fmla="val -56533"/>
                <a:gd name="adj2" fmla="val 20763"/>
                <a:gd name="adj3" fmla="val 16667"/>
              </a:avLst>
            </a:prstGeom>
            <a:noFill/>
            <a:ln w="28575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4F9E35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字魂70号-灵悦黑体" panose="00000500000000000000" pitchFamily="2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158" y="423218"/>
            <a:ext cx="12226587" cy="243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4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6896100"/>
            <a:ext cx="11658600" cy="3525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981449"/>
            <a:ext cx="12725400" cy="28685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82" y="4533900"/>
            <a:ext cx="1902117" cy="17862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4524375"/>
            <a:ext cx="14914119" cy="29139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2" y="-64662"/>
            <a:ext cx="2316681" cy="23166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99976" y="488200"/>
            <a:ext cx="5207074" cy="2895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4750" y="793750"/>
            <a:ext cx="864487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7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27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19C28"/>
      </a:accent1>
      <a:accent2>
        <a:srgbClr val="319C28"/>
      </a:accent2>
      <a:accent3>
        <a:srgbClr val="319C28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28</Words>
  <Application>Microsoft Office PowerPoint</Application>
  <PresentationFormat>Custom</PresentationFormat>
  <Paragraphs>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Arial</vt:lpstr>
      <vt:lpstr>#9Slide07 HoneyCream</vt:lpstr>
      <vt:lpstr>#9Slide05 ViceroyJF</vt:lpstr>
      <vt:lpstr>UTM Diana</vt:lpstr>
      <vt:lpstr>Cambria</vt:lpstr>
      <vt:lpstr>Calibri</vt:lpstr>
      <vt:lpstr>等线 Light</vt:lpstr>
      <vt:lpstr>字魂70号-灵悦黑体</vt:lpstr>
      <vt:lpstr>等线</vt:lpstr>
      <vt:lpstr>Office 主题​​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T24_KH</dc:title>
  <cp:lastModifiedBy>Administrator</cp:lastModifiedBy>
  <cp:revision>75</cp:revision>
  <dcterms:created xsi:type="dcterms:W3CDTF">2006-08-16T00:00:00Z</dcterms:created>
  <dcterms:modified xsi:type="dcterms:W3CDTF">2026-02-03T04:23:41Z</dcterms:modified>
  <dc:identifier>DAGbSlCyWV0</dc:identifier>
</cp:coreProperties>
</file>