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78" r:id="rId3"/>
    <p:sldId id="363" r:id="rId4"/>
    <p:sldId id="353" r:id="rId5"/>
    <p:sldId id="364" r:id="rId6"/>
    <p:sldId id="365" r:id="rId7"/>
    <p:sldId id="366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mỗi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đình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thường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vả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nhất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luôn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lo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toan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chăm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sóc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bữa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ăn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giấc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ngủ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mọi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mặt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cho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thành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viên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giúp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cảm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thấy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hơn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ngày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hôm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nay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em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sẽ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thêm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thơ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thể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vẻ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9F871-3276-44C1-B83E-BB29172DD8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085" y="187520"/>
            <a:ext cx="4526915" cy="2273300"/>
          </a:xfrm>
          <a:prstGeom prst="rect">
            <a:avLst/>
          </a:prstGeom>
        </p:spPr>
      </p:pic>
      <p:pic>
        <p:nvPicPr>
          <p:cNvPr id="10" name="图片 7" descr="千库网_兴奋跳起来的眼镜女孩png_元素编号11906143">
            <a:extLst>
              <a:ext uri="{FF2B5EF4-FFF2-40B4-BE49-F238E27FC236}">
                <a16:creationId xmlns:a16="http://schemas.microsoft.com/office/drawing/2014/main" id="{BFB1C2D4-65D7-41A0-9E31-087BAB221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31" t="1" r="9017" b="16190"/>
          <a:stretch/>
        </p:blipFill>
        <p:spPr>
          <a:xfrm>
            <a:off x="9563683" y="3296240"/>
            <a:ext cx="2998356" cy="356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DD1A2-5496-42D3-A06A-B6597D08F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455" y="2449158"/>
            <a:ext cx="7395089" cy="1816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4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15CC2A20-7C6C-AAEB-9F5D-EB6C58DC6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F0A40-D0F2-4310-6512-D72D4B97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48" y="1225992"/>
            <a:ext cx="7419475" cy="403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47327" y="1354257"/>
            <a:ext cx="8586336" cy="2118286"/>
            <a:chOff x="639857" y="1126207"/>
            <a:chExt cx="8586336" cy="38286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4"/>
              <a:ext cx="7853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thơ thể hiện vẻ đẹp cuộc sống.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9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3" y="27280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E553A-8175-570B-3950-80E0642E9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58" y="427265"/>
            <a:ext cx="8446989" cy="2837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FE4BE-2997-8505-5254-D9A5980C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914" y="3425242"/>
            <a:ext cx="8147364" cy="299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12A03-7D17-1CB0-6499-E9F614F58AAB}"/>
              </a:ext>
            </a:extLst>
          </p:cNvPr>
          <p:cNvSpPr txBox="1"/>
          <p:nvPr/>
        </p:nvSpPr>
        <p:spPr>
          <a:xfrm>
            <a:off x="2405743" y="424543"/>
            <a:ext cx="71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 descr="A green and white poster with text and images&#10;&#10;Description automatically generated">
            <a:extLst>
              <a:ext uri="{FF2B5EF4-FFF2-40B4-BE49-F238E27FC236}">
                <a16:creationId xmlns:a16="http://schemas.microsoft.com/office/drawing/2014/main" id="{610A1254-59A0-4E45-6D2E-1F0FCDA17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126029"/>
            <a:ext cx="3882660" cy="5492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0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58213" y="402772"/>
            <a:ext cx="8586336" cy="2569424"/>
            <a:chOff x="639857" y="1126207"/>
            <a:chExt cx="8586336" cy="4085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5"/>
              <a:ext cx="7853254" cy="350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hia sẻ với bạn về điều em yêu thích trong một bài thơ thể hiện vẻ đẹp cuộc sống.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96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04F04-4D8A-9491-91D1-9048E71BC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87" y="1828799"/>
            <a:ext cx="4574871" cy="4574871"/>
          </a:xfrm>
          <a:prstGeom prst="rect">
            <a:avLst/>
          </a:prstGeom>
          <a:solidFill>
            <a:srgbClr val="EAF4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468B2-8138-113D-463E-6B541F7E8ADE}"/>
              </a:ext>
            </a:extLst>
          </p:cNvPr>
          <p:cNvSpPr txBox="1"/>
          <p:nvPr/>
        </p:nvSpPr>
        <p:spPr>
          <a:xfrm>
            <a:off x="766352" y="1298136"/>
            <a:ext cx="7182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công việc của những người đang bảo vệ cuộc sống bình yên cho nhân dân.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8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2" name="图片 1" descr="图片1">
            <a:extLst>
              <a:ext uri="{FF2B5EF4-FFF2-40B4-BE49-F238E27FC236}">
                <a16:creationId xmlns:a16="http://schemas.microsoft.com/office/drawing/2014/main" id="{9D569EF8-5F6C-4CEE-A307-75366D19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2" y="958349"/>
            <a:ext cx="9868872" cy="3716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061479-7D56-43F7-B89E-848F10B0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826" y="1477635"/>
            <a:ext cx="9565453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9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212</TotalTime>
  <Words>134</Words>
  <Application>Microsoft Office PowerPoint</Application>
  <PresentationFormat>Widescreen</PresentationFormat>
  <Paragraphs>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GoogleSans</vt:lpstr>
      <vt:lpstr>Times New Roman</vt:lpstr>
      <vt:lpstr>Wingdings</vt:lpstr>
      <vt:lpstr>字魂37号-波纹乖乖体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5</cp:revision>
  <dcterms:created xsi:type="dcterms:W3CDTF">2023-02-22T00:19:45Z</dcterms:created>
  <dcterms:modified xsi:type="dcterms:W3CDTF">2025-01-22T06:20:04Z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