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"/>
  </p:notesMasterIdLst>
  <p:sldIdLst>
    <p:sldId id="7314" r:id="rId3"/>
    <p:sldId id="732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E"/>
    <a:srgbClr val="FF0060"/>
    <a:srgbClr val="B5F1CC"/>
    <a:srgbClr val="00DFA2"/>
    <a:srgbClr val="9ADCFF"/>
    <a:srgbClr val="F6FA70"/>
    <a:srgbClr val="FFB2A6"/>
    <a:srgbClr val="FFDEB4"/>
    <a:srgbClr val="E893CF"/>
    <a:srgbClr val="FF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C9A8-21C6-49AF-9BC7-C187CD4E843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E513-36E3-45ED-BBF5-29718E51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49D6F7-E3E5-4302-97E8-4E7075DC6F12}" type="datetimeFigureOut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2026/1/22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7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9421C0B-D210-49EC-B248-009FF4347C71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49D6F7-E3E5-4302-97E8-4E7075DC6F12}" type="datetimeFigureOut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2026/1/22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7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9421C0B-D210-49EC-B248-009FF4347C71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5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6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9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6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6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28F0-8AF4-9C60-4895-C151B0798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84C47-A2E6-4E55-D005-3F8D65C17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5308-5B98-1DF1-E679-DC724584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F812-77BF-F31C-C5B0-5734C265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76A3-03EB-36F3-99FD-B357D765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0A9-486B-9FB3-9450-A96E06BA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DDE5-EB9D-ABDC-0C22-75020903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6AB3-598A-D4B3-3A7A-18AD3921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8BC00-C721-2DD3-5CC4-EE938B49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98FB-17BE-5F61-B3B7-59ED83C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AAA6-C8B1-4249-8547-C6F87426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693E8-A382-FB67-DB4C-600858C4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D5DC0-AE2E-F420-7052-277E8766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F92FF-2D1C-B433-0F24-9768DF26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929E8-5256-81C0-B576-F9F774D3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7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2939-BA9E-99CC-49B4-14D2C38B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1F49-E123-20CA-F5C9-27566D599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2FA9C-73F9-6845-6323-647BDB234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52C88-0251-4196-83D9-C7076310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30ABD-1CF9-B827-5B1D-A0570224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910A6-ABD6-1F93-4A89-478F2901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30EB-DEEA-CFB0-4C1F-477749F5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7AFF-BA07-5648-1729-B0EE5F50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E6DD1-3318-15C3-36C4-5E27A3AB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02DAC-9D39-0118-2F56-B26B4C940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ACEFB-14B8-93E6-A383-B56E87005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22180-3B09-8E00-2B0B-0C4069AA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47087-1ED5-64B8-349F-4F18EBDB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A7330-7637-7514-0FB3-79D01FD8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9C8B-A86F-BC9B-779A-F7E72FD9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12CF-383C-1B38-2B3C-03117B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FF234-6DCF-083E-F595-BEE1A07F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D22A0-FBAF-2F3E-73F9-313E3E6A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3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C3F7B-3342-A743-AAEB-14314A2D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BB8E7-3BBF-1BA7-BAFF-DB15B7EE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D09E6-991B-5C7F-A036-2A2531D7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1B13-4666-9ACD-A91C-2B85BAEB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AFFD-C7A4-809F-B120-A901C607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58314-F563-CB59-9774-50B70BF73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528A0-A8B7-EF24-0C8D-BDEA35C9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E69B-A578-1A4F-B801-386D6356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CCC23-6AB0-097B-93B3-95937D6E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6D63B-BF16-4E16-A0E5-3FE8ADD8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8F644-8C99-4BEB-B0AE-BF208E12E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042F0D-3983-44D5-89D1-4121F063A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8ACE08-454A-4162-8D5B-47B64E73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713056-E3FF-4AE4-8330-CB732F65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3DF3DF-EBC1-45D3-9961-10E17852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8D0E-D50D-847A-8A2C-AA9B3A33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D76EC-8E0F-5EF6-7C3A-F8EA03266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0EC0E-F75F-F504-8B7C-AE980AE4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5D7B0-2BE1-A924-11FA-816F12F1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EC1FE-582E-B29A-28D6-71D4A680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62C5-A878-D30D-0174-0FEAA901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1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CF5A-8C07-02A9-84AD-50D0CDF2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60BA5-91B4-E911-ECEB-CBED189FA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1AB6-6117-4283-0CEF-0514967C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A9FA-AE5A-181B-199E-090B4CAD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AEA9-A19F-24A2-7856-81323581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0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8B1A5-33CB-5D8A-D60B-261CB3ECE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4C0FF-FE2E-670F-1FF5-F45B35FFD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B9E2-4AFD-AEE1-B024-AC064556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01/22/2026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85B9-974F-D342-C0E9-75D01E63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9A7E-E788-D862-7C52-F35DBD06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1ED33C-0B7A-4368-9EBE-E0F91052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6F143B-A9E1-440C-BCB6-9BC101229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49241E-349F-4BE3-A08A-01257075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C2F6D6-4219-44D5-BEF3-F5F6D3B9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844392-0935-43A4-8EE0-195BAAF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6744EF-7595-487F-93DE-4A8BB722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2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0C08A-391F-44D0-A2FA-AAE3E5DE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B18FB1-46C4-453E-88EA-AC8F37956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8D641E-42F7-4782-98C0-5B458AAF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89A7E0-8876-4866-8E2F-A351AB98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D52F8-5317-4416-B5D0-D2318E9F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54E110-DBAE-4763-AF06-D87366042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E5410A-39D7-4588-AD07-A50C67D4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97686-906E-4E68-ABA7-E27F3D6A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7DDD80-D816-4573-B94C-BBC49D25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04AA3D-EC61-42BF-845E-B99C458F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8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7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D5566E7-62F1-7CE6-4BD3-7368602CBBA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1" y="133648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2" r:id="rId20"/>
    <p:sldLayoutId id="2147483683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2D9649-41F2-E1D0-8221-FBAB9EF570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5" y="119269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3">
            <a:extLst>
              <a:ext uri="{FF2B5EF4-FFF2-40B4-BE49-F238E27FC236}">
                <a16:creationId xmlns:a16="http://schemas.microsoft.com/office/drawing/2014/main" id="{91AC71C8-13FF-A5C5-D666-C724D5B50D2E}"/>
              </a:ext>
            </a:extLst>
          </p:cNvPr>
          <p:cNvSpPr/>
          <p:nvPr/>
        </p:nvSpPr>
        <p:spPr>
          <a:xfrm>
            <a:off x="1280159" y="420130"/>
            <a:ext cx="9131633" cy="3450830"/>
          </a:xfrm>
          <a:custGeom>
            <a:avLst/>
            <a:gdLst>
              <a:gd name="connsiteX0" fmla="*/ 0 w 10649572"/>
              <a:gd name="connsiteY0" fmla="*/ 189213 h 2308324"/>
              <a:gd name="connsiteX1" fmla="*/ 189213 w 10649572"/>
              <a:gd name="connsiteY1" fmla="*/ 0 h 2308324"/>
              <a:gd name="connsiteX2" fmla="*/ 862544 w 10649572"/>
              <a:gd name="connsiteY2" fmla="*/ 0 h 2308324"/>
              <a:gd name="connsiteX3" fmla="*/ 1330451 w 10649572"/>
              <a:gd name="connsiteY3" fmla="*/ 0 h 2308324"/>
              <a:gd name="connsiteX4" fmla="*/ 1695648 w 10649572"/>
              <a:gd name="connsiteY4" fmla="*/ 0 h 2308324"/>
              <a:gd name="connsiteX5" fmla="*/ 2266267 w 10649572"/>
              <a:gd name="connsiteY5" fmla="*/ 0 h 2308324"/>
              <a:gd name="connsiteX6" fmla="*/ 2939598 w 10649572"/>
              <a:gd name="connsiteY6" fmla="*/ 0 h 2308324"/>
              <a:gd name="connsiteX7" fmla="*/ 3715640 w 10649572"/>
              <a:gd name="connsiteY7" fmla="*/ 0 h 2308324"/>
              <a:gd name="connsiteX8" fmla="*/ 4388970 w 10649572"/>
              <a:gd name="connsiteY8" fmla="*/ 0 h 2308324"/>
              <a:gd name="connsiteX9" fmla="*/ 5165013 w 10649572"/>
              <a:gd name="connsiteY9" fmla="*/ 0 h 2308324"/>
              <a:gd name="connsiteX10" fmla="*/ 5838343 w 10649572"/>
              <a:gd name="connsiteY10" fmla="*/ 0 h 2308324"/>
              <a:gd name="connsiteX11" fmla="*/ 6203540 w 10649572"/>
              <a:gd name="connsiteY11" fmla="*/ 0 h 2308324"/>
              <a:gd name="connsiteX12" fmla="*/ 6876870 w 10649572"/>
              <a:gd name="connsiteY12" fmla="*/ 0 h 2308324"/>
              <a:gd name="connsiteX13" fmla="*/ 7344778 w 10649572"/>
              <a:gd name="connsiteY13" fmla="*/ 0 h 2308324"/>
              <a:gd name="connsiteX14" fmla="*/ 7709974 w 10649572"/>
              <a:gd name="connsiteY14" fmla="*/ 0 h 2308324"/>
              <a:gd name="connsiteX15" fmla="*/ 7972459 w 10649572"/>
              <a:gd name="connsiteY15" fmla="*/ 0 h 2308324"/>
              <a:gd name="connsiteX16" fmla="*/ 8337655 w 10649572"/>
              <a:gd name="connsiteY16" fmla="*/ 0 h 2308324"/>
              <a:gd name="connsiteX17" fmla="*/ 8702852 w 10649572"/>
              <a:gd name="connsiteY17" fmla="*/ 0 h 2308324"/>
              <a:gd name="connsiteX18" fmla="*/ 9273471 w 10649572"/>
              <a:gd name="connsiteY18" fmla="*/ 0 h 2308324"/>
              <a:gd name="connsiteX19" fmla="*/ 9844090 w 10649572"/>
              <a:gd name="connsiteY19" fmla="*/ 0 h 2308324"/>
              <a:gd name="connsiteX20" fmla="*/ 10460359 w 10649572"/>
              <a:gd name="connsiteY20" fmla="*/ 0 h 2308324"/>
              <a:gd name="connsiteX21" fmla="*/ 10649572 w 10649572"/>
              <a:gd name="connsiteY21" fmla="*/ 189213 h 2308324"/>
              <a:gd name="connsiteX22" fmla="*/ 10649572 w 10649572"/>
              <a:gd name="connsiteY22" fmla="*/ 710285 h 2308324"/>
              <a:gd name="connsiteX23" fmla="*/ 10649572 w 10649572"/>
              <a:gd name="connsiteY23" fmla="*/ 1154162 h 2308324"/>
              <a:gd name="connsiteX24" fmla="*/ 10649572 w 10649572"/>
              <a:gd name="connsiteY24" fmla="*/ 1655935 h 2308324"/>
              <a:gd name="connsiteX25" fmla="*/ 10649572 w 10649572"/>
              <a:gd name="connsiteY25" fmla="*/ 2119111 h 2308324"/>
              <a:gd name="connsiteX26" fmla="*/ 10460359 w 10649572"/>
              <a:gd name="connsiteY26" fmla="*/ 2308324 h 2308324"/>
              <a:gd name="connsiteX27" fmla="*/ 10095163 w 10649572"/>
              <a:gd name="connsiteY27" fmla="*/ 2308324 h 2308324"/>
              <a:gd name="connsiteX28" fmla="*/ 9832678 w 10649572"/>
              <a:gd name="connsiteY28" fmla="*/ 2308324 h 2308324"/>
              <a:gd name="connsiteX29" fmla="*/ 9262059 w 10649572"/>
              <a:gd name="connsiteY29" fmla="*/ 2308324 h 2308324"/>
              <a:gd name="connsiteX30" fmla="*/ 8794151 w 10649572"/>
              <a:gd name="connsiteY30" fmla="*/ 2308324 h 2308324"/>
              <a:gd name="connsiteX31" fmla="*/ 8326243 w 10649572"/>
              <a:gd name="connsiteY31" fmla="*/ 2308324 h 2308324"/>
              <a:gd name="connsiteX32" fmla="*/ 7858335 w 10649572"/>
              <a:gd name="connsiteY32" fmla="*/ 2308324 h 2308324"/>
              <a:gd name="connsiteX33" fmla="*/ 7595851 w 10649572"/>
              <a:gd name="connsiteY33" fmla="*/ 2308324 h 2308324"/>
              <a:gd name="connsiteX34" fmla="*/ 6819808 w 10649572"/>
              <a:gd name="connsiteY34" fmla="*/ 2308324 h 2308324"/>
              <a:gd name="connsiteX35" fmla="*/ 6043766 w 10649572"/>
              <a:gd name="connsiteY35" fmla="*/ 2308324 h 2308324"/>
              <a:gd name="connsiteX36" fmla="*/ 5781281 w 10649572"/>
              <a:gd name="connsiteY36" fmla="*/ 2308324 h 2308324"/>
              <a:gd name="connsiteX37" fmla="*/ 5416085 w 10649572"/>
              <a:gd name="connsiteY37" fmla="*/ 2308324 h 2308324"/>
              <a:gd name="connsiteX38" fmla="*/ 4845466 w 10649572"/>
              <a:gd name="connsiteY38" fmla="*/ 2308324 h 2308324"/>
              <a:gd name="connsiteX39" fmla="*/ 4172135 w 10649572"/>
              <a:gd name="connsiteY39" fmla="*/ 2308324 h 2308324"/>
              <a:gd name="connsiteX40" fmla="*/ 3704227 w 10649572"/>
              <a:gd name="connsiteY40" fmla="*/ 2308324 h 2308324"/>
              <a:gd name="connsiteX41" fmla="*/ 3339031 w 10649572"/>
              <a:gd name="connsiteY41" fmla="*/ 2308324 h 2308324"/>
              <a:gd name="connsiteX42" fmla="*/ 2973835 w 10649572"/>
              <a:gd name="connsiteY42" fmla="*/ 2308324 h 2308324"/>
              <a:gd name="connsiteX43" fmla="*/ 2300504 w 10649572"/>
              <a:gd name="connsiteY43" fmla="*/ 2308324 h 2308324"/>
              <a:gd name="connsiteX44" fmla="*/ 2038019 w 10649572"/>
              <a:gd name="connsiteY44" fmla="*/ 2308324 h 2308324"/>
              <a:gd name="connsiteX45" fmla="*/ 1570112 w 10649572"/>
              <a:gd name="connsiteY45" fmla="*/ 2308324 h 2308324"/>
              <a:gd name="connsiteX46" fmla="*/ 999492 w 10649572"/>
              <a:gd name="connsiteY46" fmla="*/ 2308324 h 2308324"/>
              <a:gd name="connsiteX47" fmla="*/ 189213 w 10649572"/>
              <a:gd name="connsiteY47" fmla="*/ 2308324 h 2308324"/>
              <a:gd name="connsiteX48" fmla="*/ 0 w 10649572"/>
              <a:gd name="connsiteY48" fmla="*/ 2119111 h 2308324"/>
              <a:gd name="connsiteX49" fmla="*/ 0 w 10649572"/>
              <a:gd name="connsiteY49" fmla="*/ 1655935 h 2308324"/>
              <a:gd name="connsiteX50" fmla="*/ 0 w 10649572"/>
              <a:gd name="connsiteY50" fmla="*/ 1192760 h 2308324"/>
              <a:gd name="connsiteX51" fmla="*/ 0 w 10649572"/>
              <a:gd name="connsiteY51" fmla="*/ 710285 h 2308324"/>
              <a:gd name="connsiteX52" fmla="*/ 0 w 10649572"/>
              <a:gd name="connsiteY52" fmla="*/ 189213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649572" h="2308324" fill="none" extrusionOk="0">
                <a:moveTo>
                  <a:pt x="0" y="189213"/>
                </a:moveTo>
                <a:cubicBezTo>
                  <a:pt x="8960" y="70763"/>
                  <a:pt x="94009" y="-7314"/>
                  <a:pt x="189213" y="0"/>
                </a:cubicBezTo>
                <a:cubicBezTo>
                  <a:pt x="393878" y="-17870"/>
                  <a:pt x="539154" y="63826"/>
                  <a:pt x="862544" y="0"/>
                </a:cubicBezTo>
                <a:cubicBezTo>
                  <a:pt x="1185934" y="-63826"/>
                  <a:pt x="1114506" y="18415"/>
                  <a:pt x="1330451" y="0"/>
                </a:cubicBezTo>
                <a:cubicBezTo>
                  <a:pt x="1546396" y="-18415"/>
                  <a:pt x="1592238" y="38246"/>
                  <a:pt x="1695648" y="0"/>
                </a:cubicBezTo>
                <a:cubicBezTo>
                  <a:pt x="1799058" y="-38246"/>
                  <a:pt x="2093944" y="48694"/>
                  <a:pt x="2266267" y="0"/>
                </a:cubicBezTo>
                <a:cubicBezTo>
                  <a:pt x="2438590" y="-48694"/>
                  <a:pt x="2783853" y="950"/>
                  <a:pt x="2939598" y="0"/>
                </a:cubicBezTo>
                <a:cubicBezTo>
                  <a:pt x="3095343" y="-950"/>
                  <a:pt x="3361372" y="56154"/>
                  <a:pt x="3715640" y="0"/>
                </a:cubicBezTo>
                <a:cubicBezTo>
                  <a:pt x="4069908" y="-56154"/>
                  <a:pt x="4185237" y="36899"/>
                  <a:pt x="4388970" y="0"/>
                </a:cubicBezTo>
                <a:cubicBezTo>
                  <a:pt x="4592703" y="-36899"/>
                  <a:pt x="4890033" y="26364"/>
                  <a:pt x="5165013" y="0"/>
                </a:cubicBezTo>
                <a:cubicBezTo>
                  <a:pt x="5439993" y="-26364"/>
                  <a:pt x="5582436" y="2430"/>
                  <a:pt x="5838343" y="0"/>
                </a:cubicBezTo>
                <a:cubicBezTo>
                  <a:pt x="6094250" y="-2430"/>
                  <a:pt x="6124860" y="30106"/>
                  <a:pt x="6203540" y="0"/>
                </a:cubicBezTo>
                <a:cubicBezTo>
                  <a:pt x="6282220" y="-30106"/>
                  <a:pt x="6737842" y="42643"/>
                  <a:pt x="6876870" y="0"/>
                </a:cubicBezTo>
                <a:cubicBezTo>
                  <a:pt x="7015898" y="-42643"/>
                  <a:pt x="7191268" y="44393"/>
                  <a:pt x="7344778" y="0"/>
                </a:cubicBezTo>
                <a:cubicBezTo>
                  <a:pt x="7498288" y="-44393"/>
                  <a:pt x="7572336" y="18071"/>
                  <a:pt x="7709974" y="0"/>
                </a:cubicBezTo>
                <a:cubicBezTo>
                  <a:pt x="7847612" y="-18071"/>
                  <a:pt x="7892705" y="4283"/>
                  <a:pt x="7972459" y="0"/>
                </a:cubicBezTo>
                <a:cubicBezTo>
                  <a:pt x="8052213" y="-4283"/>
                  <a:pt x="8213222" y="6891"/>
                  <a:pt x="8337655" y="0"/>
                </a:cubicBezTo>
                <a:cubicBezTo>
                  <a:pt x="8462088" y="-6891"/>
                  <a:pt x="8596861" y="19996"/>
                  <a:pt x="8702852" y="0"/>
                </a:cubicBezTo>
                <a:cubicBezTo>
                  <a:pt x="8808843" y="-19996"/>
                  <a:pt x="9118677" y="16740"/>
                  <a:pt x="9273471" y="0"/>
                </a:cubicBezTo>
                <a:cubicBezTo>
                  <a:pt x="9428265" y="-16740"/>
                  <a:pt x="9623332" y="44880"/>
                  <a:pt x="9844090" y="0"/>
                </a:cubicBezTo>
                <a:cubicBezTo>
                  <a:pt x="10064848" y="-44880"/>
                  <a:pt x="10271061" y="24266"/>
                  <a:pt x="10460359" y="0"/>
                </a:cubicBezTo>
                <a:cubicBezTo>
                  <a:pt x="10550226" y="3464"/>
                  <a:pt x="10632077" y="101133"/>
                  <a:pt x="10649572" y="189213"/>
                </a:cubicBezTo>
                <a:cubicBezTo>
                  <a:pt x="10672934" y="301629"/>
                  <a:pt x="10634713" y="586290"/>
                  <a:pt x="10649572" y="710285"/>
                </a:cubicBezTo>
                <a:cubicBezTo>
                  <a:pt x="10664431" y="834280"/>
                  <a:pt x="10605134" y="995480"/>
                  <a:pt x="10649572" y="1154162"/>
                </a:cubicBezTo>
                <a:cubicBezTo>
                  <a:pt x="10694010" y="1312844"/>
                  <a:pt x="10631511" y="1445596"/>
                  <a:pt x="10649572" y="1655935"/>
                </a:cubicBezTo>
                <a:cubicBezTo>
                  <a:pt x="10667633" y="1866274"/>
                  <a:pt x="10640849" y="1954205"/>
                  <a:pt x="10649572" y="2119111"/>
                </a:cubicBezTo>
                <a:cubicBezTo>
                  <a:pt x="10640924" y="2217732"/>
                  <a:pt x="10575683" y="2309203"/>
                  <a:pt x="10460359" y="2308324"/>
                </a:cubicBezTo>
                <a:cubicBezTo>
                  <a:pt x="10319559" y="2325506"/>
                  <a:pt x="10213341" y="2268223"/>
                  <a:pt x="10095163" y="2308324"/>
                </a:cubicBezTo>
                <a:cubicBezTo>
                  <a:pt x="9976985" y="2348425"/>
                  <a:pt x="9946815" y="2291101"/>
                  <a:pt x="9832678" y="2308324"/>
                </a:cubicBezTo>
                <a:cubicBezTo>
                  <a:pt x="9718542" y="2325547"/>
                  <a:pt x="9487562" y="2268995"/>
                  <a:pt x="9262059" y="2308324"/>
                </a:cubicBezTo>
                <a:cubicBezTo>
                  <a:pt x="9036556" y="2347653"/>
                  <a:pt x="8972521" y="2287933"/>
                  <a:pt x="8794151" y="2308324"/>
                </a:cubicBezTo>
                <a:cubicBezTo>
                  <a:pt x="8615781" y="2328715"/>
                  <a:pt x="8463230" y="2256124"/>
                  <a:pt x="8326243" y="2308324"/>
                </a:cubicBezTo>
                <a:cubicBezTo>
                  <a:pt x="8189256" y="2360524"/>
                  <a:pt x="8065105" y="2298168"/>
                  <a:pt x="7858335" y="2308324"/>
                </a:cubicBezTo>
                <a:cubicBezTo>
                  <a:pt x="7651565" y="2318480"/>
                  <a:pt x="7651381" y="2290037"/>
                  <a:pt x="7595851" y="2308324"/>
                </a:cubicBezTo>
                <a:cubicBezTo>
                  <a:pt x="7540321" y="2326611"/>
                  <a:pt x="7167463" y="2243582"/>
                  <a:pt x="6819808" y="2308324"/>
                </a:cubicBezTo>
                <a:cubicBezTo>
                  <a:pt x="6472153" y="2373066"/>
                  <a:pt x="6370304" y="2257551"/>
                  <a:pt x="6043766" y="2308324"/>
                </a:cubicBezTo>
                <a:cubicBezTo>
                  <a:pt x="5717228" y="2359097"/>
                  <a:pt x="5903715" y="2307656"/>
                  <a:pt x="5781281" y="2308324"/>
                </a:cubicBezTo>
                <a:cubicBezTo>
                  <a:pt x="5658847" y="2308992"/>
                  <a:pt x="5548992" y="2301252"/>
                  <a:pt x="5416085" y="2308324"/>
                </a:cubicBezTo>
                <a:cubicBezTo>
                  <a:pt x="5283178" y="2315396"/>
                  <a:pt x="5062621" y="2294460"/>
                  <a:pt x="4845466" y="2308324"/>
                </a:cubicBezTo>
                <a:cubicBezTo>
                  <a:pt x="4628311" y="2322188"/>
                  <a:pt x="4356621" y="2278331"/>
                  <a:pt x="4172135" y="2308324"/>
                </a:cubicBezTo>
                <a:cubicBezTo>
                  <a:pt x="3987649" y="2338317"/>
                  <a:pt x="3822144" y="2297558"/>
                  <a:pt x="3704227" y="2308324"/>
                </a:cubicBezTo>
                <a:cubicBezTo>
                  <a:pt x="3586310" y="2319090"/>
                  <a:pt x="3422717" y="2297862"/>
                  <a:pt x="3339031" y="2308324"/>
                </a:cubicBezTo>
                <a:cubicBezTo>
                  <a:pt x="3255345" y="2318786"/>
                  <a:pt x="3087016" y="2307219"/>
                  <a:pt x="2973835" y="2308324"/>
                </a:cubicBezTo>
                <a:cubicBezTo>
                  <a:pt x="2860654" y="2309429"/>
                  <a:pt x="2552610" y="2293743"/>
                  <a:pt x="2300504" y="2308324"/>
                </a:cubicBezTo>
                <a:cubicBezTo>
                  <a:pt x="2048398" y="2322905"/>
                  <a:pt x="2093609" y="2307550"/>
                  <a:pt x="2038019" y="2308324"/>
                </a:cubicBezTo>
                <a:cubicBezTo>
                  <a:pt x="1982430" y="2309098"/>
                  <a:pt x="1724324" y="2287494"/>
                  <a:pt x="1570112" y="2308324"/>
                </a:cubicBezTo>
                <a:cubicBezTo>
                  <a:pt x="1415900" y="2329154"/>
                  <a:pt x="1221762" y="2258467"/>
                  <a:pt x="999492" y="2308324"/>
                </a:cubicBezTo>
                <a:cubicBezTo>
                  <a:pt x="777222" y="2358181"/>
                  <a:pt x="516550" y="2211411"/>
                  <a:pt x="189213" y="2308324"/>
                </a:cubicBezTo>
                <a:cubicBezTo>
                  <a:pt x="74766" y="2325937"/>
                  <a:pt x="5027" y="2224536"/>
                  <a:pt x="0" y="2119111"/>
                </a:cubicBezTo>
                <a:cubicBezTo>
                  <a:pt x="-43521" y="1905805"/>
                  <a:pt x="29566" y="1775420"/>
                  <a:pt x="0" y="1655935"/>
                </a:cubicBezTo>
                <a:cubicBezTo>
                  <a:pt x="-29566" y="1536450"/>
                  <a:pt x="48050" y="1410239"/>
                  <a:pt x="0" y="1192760"/>
                </a:cubicBezTo>
                <a:cubicBezTo>
                  <a:pt x="-48050" y="975281"/>
                  <a:pt x="28013" y="887420"/>
                  <a:pt x="0" y="710285"/>
                </a:cubicBezTo>
                <a:cubicBezTo>
                  <a:pt x="-28013" y="533150"/>
                  <a:pt x="31860" y="378428"/>
                  <a:pt x="0" y="189213"/>
                </a:cubicBezTo>
                <a:close/>
              </a:path>
              <a:path w="10649572" h="2308324" stroke="0" extrusionOk="0">
                <a:moveTo>
                  <a:pt x="0" y="189213"/>
                </a:moveTo>
                <a:cubicBezTo>
                  <a:pt x="-3354" y="82645"/>
                  <a:pt x="72458" y="4600"/>
                  <a:pt x="189213" y="0"/>
                </a:cubicBezTo>
                <a:cubicBezTo>
                  <a:pt x="471666" y="-30332"/>
                  <a:pt x="662928" y="86840"/>
                  <a:pt x="965255" y="0"/>
                </a:cubicBezTo>
                <a:cubicBezTo>
                  <a:pt x="1267582" y="-86840"/>
                  <a:pt x="1228951" y="1903"/>
                  <a:pt x="1433163" y="0"/>
                </a:cubicBezTo>
                <a:cubicBezTo>
                  <a:pt x="1637375" y="-1903"/>
                  <a:pt x="1678273" y="18894"/>
                  <a:pt x="1798359" y="0"/>
                </a:cubicBezTo>
                <a:cubicBezTo>
                  <a:pt x="1918445" y="-18894"/>
                  <a:pt x="2310082" y="6667"/>
                  <a:pt x="2471690" y="0"/>
                </a:cubicBezTo>
                <a:cubicBezTo>
                  <a:pt x="2633298" y="-6667"/>
                  <a:pt x="2773578" y="19602"/>
                  <a:pt x="2939598" y="0"/>
                </a:cubicBezTo>
                <a:cubicBezTo>
                  <a:pt x="3105618" y="-19602"/>
                  <a:pt x="3405764" y="82660"/>
                  <a:pt x="3715640" y="0"/>
                </a:cubicBezTo>
                <a:cubicBezTo>
                  <a:pt x="4025516" y="-82660"/>
                  <a:pt x="3926137" y="28477"/>
                  <a:pt x="4080836" y="0"/>
                </a:cubicBezTo>
                <a:cubicBezTo>
                  <a:pt x="4235535" y="-28477"/>
                  <a:pt x="4558180" y="34681"/>
                  <a:pt x="4856878" y="0"/>
                </a:cubicBezTo>
                <a:cubicBezTo>
                  <a:pt x="5155576" y="-34681"/>
                  <a:pt x="5016142" y="29809"/>
                  <a:pt x="5119363" y="0"/>
                </a:cubicBezTo>
                <a:cubicBezTo>
                  <a:pt x="5222584" y="-29809"/>
                  <a:pt x="5526544" y="1828"/>
                  <a:pt x="5689982" y="0"/>
                </a:cubicBezTo>
                <a:cubicBezTo>
                  <a:pt x="5853420" y="-1828"/>
                  <a:pt x="6108642" y="65832"/>
                  <a:pt x="6260602" y="0"/>
                </a:cubicBezTo>
                <a:cubicBezTo>
                  <a:pt x="6412562" y="-65832"/>
                  <a:pt x="6597577" y="23710"/>
                  <a:pt x="6728509" y="0"/>
                </a:cubicBezTo>
                <a:cubicBezTo>
                  <a:pt x="6859441" y="-23710"/>
                  <a:pt x="7162135" y="92866"/>
                  <a:pt x="7504551" y="0"/>
                </a:cubicBezTo>
                <a:cubicBezTo>
                  <a:pt x="7846967" y="-92866"/>
                  <a:pt x="8107180" y="80000"/>
                  <a:pt x="8280594" y="0"/>
                </a:cubicBezTo>
                <a:cubicBezTo>
                  <a:pt x="8454008" y="-80000"/>
                  <a:pt x="8531892" y="21598"/>
                  <a:pt x="8645790" y="0"/>
                </a:cubicBezTo>
                <a:cubicBezTo>
                  <a:pt x="8759688" y="-21598"/>
                  <a:pt x="8937511" y="32334"/>
                  <a:pt x="9216409" y="0"/>
                </a:cubicBezTo>
                <a:cubicBezTo>
                  <a:pt x="9495307" y="-32334"/>
                  <a:pt x="10203534" y="120656"/>
                  <a:pt x="10460359" y="0"/>
                </a:cubicBezTo>
                <a:cubicBezTo>
                  <a:pt x="10555093" y="-29374"/>
                  <a:pt x="10673094" y="79935"/>
                  <a:pt x="10649572" y="189213"/>
                </a:cubicBezTo>
                <a:cubicBezTo>
                  <a:pt x="10676522" y="320938"/>
                  <a:pt x="10616211" y="484583"/>
                  <a:pt x="10649572" y="613791"/>
                </a:cubicBezTo>
                <a:cubicBezTo>
                  <a:pt x="10682933" y="742999"/>
                  <a:pt x="10632124" y="1017757"/>
                  <a:pt x="10649572" y="1134863"/>
                </a:cubicBezTo>
                <a:cubicBezTo>
                  <a:pt x="10667020" y="1251969"/>
                  <a:pt x="10613825" y="1457298"/>
                  <a:pt x="10649572" y="1617338"/>
                </a:cubicBezTo>
                <a:cubicBezTo>
                  <a:pt x="10685319" y="1777378"/>
                  <a:pt x="10637359" y="2018432"/>
                  <a:pt x="10649572" y="2119111"/>
                </a:cubicBezTo>
                <a:cubicBezTo>
                  <a:pt x="10648505" y="2194830"/>
                  <a:pt x="10573409" y="2310107"/>
                  <a:pt x="10460359" y="2308324"/>
                </a:cubicBezTo>
                <a:cubicBezTo>
                  <a:pt x="10304374" y="2323639"/>
                  <a:pt x="10140106" y="2289771"/>
                  <a:pt x="9889740" y="2308324"/>
                </a:cubicBezTo>
                <a:cubicBezTo>
                  <a:pt x="9639374" y="2326877"/>
                  <a:pt x="9477708" y="2247446"/>
                  <a:pt x="9319121" y="2308324"/>
                </a:cubicBezTo>
                <a:cubicBezTo>
                  <a:pt x="9160534" y="2369202"/>
                  <a:pt x="9107550" y="2266038"/>
                  <a:pt x="8953924" y="2308324"/>
                </a:cubicBezTo>
                <a:cubicBezTo>
                  <a:pt x="8800298" y="2350610"/>
                  <a:pt x="8453775" y="2296313"/>
                  <a:pt x="8280594" y="2308324"/>
                </a:cubicBezTo>
                <a:cubicBezTo>
                  <a:pt x="8107413" y="2320335"/>
                  <a:pt x="8083333" y="2301715"/>
                  <a:pt x="7915397" y="2308324"/>
                </a:cubicBezTo>
                <a:cubicBezTo>
                  <a:pt x="7747461" y="2314933"/>
                  <a:pt x="7411749" y="2292257"/>
                  <a:pt x="7242067" y="2308324"/>
                </a:cubicBezTo>
                <a:cubicBezTo>
                  <a:pt x="7072385" y="2324391"/>
                  <a:pt x="7052657" y="2283121"/>
                  <a:pt x="6979582" y="2308324"/>
                </a:cubicBezTo>
                <a:cubicBezTo>
                  <a:pt x="6906507" y="2333527"/>
                  <a:pt x="6572024" y="2306425"/>
                  <a:pt x="6306251" y="2308324"/>
                </a:cubicBezTo>
                <a:cubicBezTo>
                  <a:pt x="6040478" y="2310223"/>
                  <a:pt x="6029328" y="2272842"/>
                  <a:pt x="5941055" y="2308324"/>
                </a:cubicBezTo>
                <a:cubicBezTo>
                  <a:pt x="5852782" y="2343806"/>
                  <a:pt x="5787894" y="2300065"/>
                  <a:pt x="5678570" y="2308324"/>
                </a:cubicBezTo>
                <a:cubicBezTo>
                  <a:pt x="5569247" y="2316583"/>
                  <a:pt x="5431600" y="2277673"/>
                  <a:pt x="5313374" y="2308324"/>
                </a:cubicBezTo>
                <a:cubicBezTo>
                  <a:pt x="5195148" y="2338975"/>
                  <a:pt x="4915529" y="2283313"/>
                  <a:pt x="4640043" y="2308324"/>
                </a:cubicBezTo>
                <a:cubicBezTo>
                  <a:pt x="4364557" y="2333335"/>
                  <a:pt x="4408081" y="2297122"/>
                  <a:pt x="4274847" y="2308324"/>
                </a:cubicBezTo>
                <a:cubicBezTo>
                  <a:pt x="4141613" y="2319526"/>
                  <a:pt x="4115941" y="2303488"/>
                  <a:pt x="4012362" y="2308324"/>
                </a:cubicBezTo>
                <a:cubicBezTo>
                  <a:pt x="3908784" y="2313160"/>
                  <a:pt x="3762367" y="2265897"/>
                  <a:pt x="3647165" y="2308324"/>
                </a:cubicBezTo>
                <a:cubicBezTo>
                  <a:pt x="3531963" y="2350751"/>
                  <a:pt x="3364740" y="2278885"/>
                  <a:pt x="3179258" y="2308324"/>
                </a:cubicBezTo>
                <a:cubicBezTo>
                  <a:pt x="2993776" y="2337763"/>
                  <a:pt x="2873132" y="2243454"/>
                  <a:pt x="2608639" y="2308324"/>
                </a:cubicBezTo>
                <a:cubicBezTo>
                  <a:pt x="2344146" y="2373194"/>
                  <a:pt x="2425586" y="2265412"/>
                  <a:pt x="2243442" y="2308324"/>
                </a:cubicBezTo>
                <a:cubicBezTo>
                  <a:pt x="2061298" y="2351236"/>
                  <a:pt x="1797647" y="2279124"/>
                  <a:pt x="1467400" y="2308324"/>
                </a:cubicBezTo>
                <a:cubicBezTo>
                  <a:pt x="1137153" y="2337524"/>
                  <a:pt x="1078543" y="2276201"/>
                  <a:pt x="896781" y="2308324"/>
                </a:cubicBezTo>
                <a:cubicBezTo>
                  <a:pt x="715019" y="2340447"/>
                  <a:pt x="475016" y="2242871"/>
                  <a:pt x="189213" y="2308324"/>
                </a:cubicBezTo>
                <a:cubicBezTo>
                  <a:pt x="66912" y="2287956"/>
                  <a:pt x="4753" y="2218468"/>
                  <a:pt x="0" y="2119111"/>
                </a:cubicBezTo>
                <a:cubicBezTo>
                  <a:pt x="-12486" y="1965814"/>
                  <a:pt x="41428" y="1720703"/>
                  <a:pt x="0" y="1598039"/>
                </a:cubicBezTo>
                <a:cubicBezTo>
                  <a:pt x="-41428" y="1475375"/>
                  <a:pt x="24134" y="1296440"/>
                  <a:pt x="0" y="1154162"/>
                </a:cubicBezTo>
                <a:cubicBezTo>
                  <a:pt x="-24134" y="1011884"/>
                  <a:pt x="14388" y="885016"/>
                  <a:pt x="0" y="671688"/>
                </a:cubicBezTo>
                <a:cubicBezTo>
                  <a:pt x="-14388" y="458360"/>
                  <a:pt x="51656" y="325671"/>
                  <a:pt x="0" y="18921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cmpd="thickThin">
            <a:solidFill>
              <a:srgbClr val="0C834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31633"/>
                      <a:gd name="connsiteY0" fmla="*/ 282864 h 3450830"/>
                      <a:gd name="connsiteX1" fmla="*/ 162243 w 9131633"/>
                      <a:gd name="connsiteY1" fmla="*/ 0 h 3450830"/>
                      <a:gd name="connsiteX2" fmla="*/ 739601 w 9131633"/>
                      <a:gd name="connsiteY2" fmla="*/ 0 h 3450830"/>
                      <a:gd name="connsiteX3" fmla="*/ 1140814 w 9131633"/>
                      <a:gd name="connsiteY3" fmla="*/ 0 h 3450830"/>
                      <a:gd name="connsiteX4" fmla="*/ 1453958 w 9131633"/>
                      <a:gd name="connsiteY4" fmla="*/ 0 h 3450830"/>
                      <a:gd name="connsiteX5" fmla="*/ 1943244 w 9131633"/>
                      <a:gd name="connsiteY5" fmla="*/ 0 h 3450830"/>
                      <a:gd name="connsiteX6" fmla="*/ 2520601 w 9131633"/>
                      <a:gd name="connsiteY6" fmla="*/ 0 h 3450830"/>
                      <a:gd name="connsiteX7" fmla="*/ 3186030 w 9131633"/>
                      <a:gd name="connsiteY7" fmla="*/ 0 h 3450830"/>
                      <a:gd name="connsiteX8" fmla="*/ 3763387 w 9131633"/>
                      <a:gd name="connsiteY8" fmla="*/ 0 h 3450830"/>
                      <a:gd name="connsiteX9" fmla="*/ 4428816 w 9131633"/>
                      <a:gd name="connsiteY9" fmla="*/ 0 h 3450830"/>
                      <a:gd name="connsiteX10" fmla="*/ 5006173 w 9131633"/>
                      <a:gd name="connsiteY10" fmla="*/ 0 h 3450830"/>
                      <a:gd name="connsiteX11" fmla="*/ 5319317 w 9131633"/>
                      <a:gd name="connsiteY11" fmla="*/ 0 h 3450830"/>
                      <a:gd name="connsiteX12" fmla="*/ 5896673 w 9131633"/>
                      <a:gd name="connsiteY12" fmla="*/ 0 h 3450830"/>
                      <a:gd name="connsiteX13" fmla="*/ 6297888 w 9131633"/>
                      <a:gd name="connsiteY13" fmla="*/ 0 h 3450830"/>
                      <a:gd name="connsiteX14" fmla="*/ 6611031 w 9131633"/>
                      <a:gd name="connsiteY14" fmla="*/ 0 h 3450830"/>
                      <a:gd name="connsiteX15" fmla="*/ 6836102 w 9131633"/>
                      <a:gd name="connsiteY15" fmla="*/ 0 h 3450830"/>
                      <a:gd name="connsiteX16" fmla="*/ 7149245 w 9131633"/>
                      <a:gd name="connsiteY16" fmla="*/ 0 h 3450830"/>
                      <a:gd name="connsiteX17" fmla="*/ 7462389 w 9131633"/>
                      <a:gd name="connsiteY17" fmla="*/ 0 h 3450830"/>
                      <a:gd name="connsiteX18" fmla="*/ 7951674 w 9131633"/>
                      <a:gd name="connsiteY18" fmla="*/ 0 h 3450830"/>
                      <a:gd name="connsiteX19" fmla="*/ 8440960 w 9131633"/>
                      <a:gd name="connsiteY19" fmla="*/ 0 h 3450830"/>
                      <a:gd name="connsiteX20" fmla="*/ 8969389 w 9131633"/>
                      <a:gd name="connsiteY20" fmla="*/ 0 h 3450830"/>
                      <a:gd name="connsiteX21" fmla="*/ 9131633 w 9131633"/>
                      <a:gd name="connsiteY21" fmla="*/ 282864 h 3450830"/>
                      <a:gd name="connsiteX22" fmla="*/ 9131633 w 9131633"/>
                      <a:gd name="connsiteY22" fmla="*/ 1061840 h 3450830"/>
                      <a:gd name="connsiteX23" fmla="*/ 9131633 w 9131633"/>
                      <a:gd name="connsiteY23" fmla="*/ 1725415 h 3450830"/>
                      <a:gd name="connsiteX24" fmla="*/ 9131633 w 9131633"/>
                      <a:gd name="connsiteY24" fmla="*/ 2475540 h 3450830"/>
                      <a:gd name="connsiteX25" fmla="*/ 9131633 w 9131633"/>
                      <a:gd name="connsiteY25" fmla="*/ 3167965 h 3450830"/>
                      <a:gd name="connsiteX26" fmla="*/ 8969389 w 9131633"/>
                      <a:gd name="connsiteY26" fmla="*/ 3450830 h 3450830"/>
                      <a:gd name="connsiteX27" fmla="*/ 8656246 w 9131633"/>
                      <a:gd name="connsiteY27" fmla="*/ 3450830 h 3450830"/>
                      <a:gd name="connsiteX28" fmla="*/ 8431175 w 9131633"/>
                      <a:gd name="connsiteY28" fmla="*/ 3450830 h 3450830"/>
                      <a:gd name="connsiteX29" fmla="*/ 7941889 w 9131633"/>
                      <a:gd name="connsiteY29" fmla="*/ 3450830 h 3450830"/>
                      <a:gd name="connsiteX30" fmla="*/ 7540674 w 9131633"/>
                      <a:gd name="connsiteY30" fmla="*/ 3450830 h 3450830"/>
                      <a:gd name="connsiteX31" fmla="*/ 7139460 w 9131633"/>
                      <a:gd name="connsiteY31" fmla="*/ 3450830 h 3450830"/>
                      <a:gd name="connsiteX32" fmla="*/ 6738245 w 9131633"/>
                      <a:gd name="connsiteY32" fmla="*/ 3450830 h 3450830"/>
                      <a:gd name="connsiteX33" fmla="*/ 6513174 w 9131633"/>
                      <a:gd name="connsiteY33" fmla="*/ 3450830 h 3450830"/>
                      <a:gd name="connsiteX34" fmla="*/ 5847745 w 9131633"/>
                      <a:gd name="connsiteY34" fmla="*/ 3450830 h 3450830"/>
                      <a:gd name="connsiteX35" fmla="*/ 5182316 w 9131633"/>
                      <a:gd name="connsiteY35" fmla="*/ 3450830 h 3450830"/>
                      <a:gd name="connsiteX36" fmla="*/ 4957244 w 9131633"/>
                      <a:gd name="connsiteY36" fmla="*/ 3450830 h 3450830"/>
                      <a:gd name="connsiteX37" fmla="*/ 4644102 w 9131633"/>
                      <a:gd name="connsiteY37" fmla="*/ 3450830 h 3450830"/>
                      <a:gd name="connsiteX38" fmla="*/ 4154816 w 9131633"/>
                      <a:gd name="connsiteY38" fmla="*/ 3450830 h 3450830"/>
                      <a:gd name="connsiteX39" fmla="*/ 3577458 w 9131633"/>
                      <a:gd name="connsiteY39" fmla="*/ 3450830 h 3450830"/>
                      <a:gd name="connsiteX40" fmla="*/ 3176244 w 9131633"/>
                      <a:gd name="connsiteY40" fmla="*/ 3450830 h 3450830"/>
                      <a:gd name="connsiteX41" fmla="*/ 2863101 w 9131633"/>
                      <a:gd name="connsiteY41" fmla="*/ 3450830 h 3450830"/>
                      <a:gd name="connsiteX42" fmla="*/ 2549958 w 9131633"/>
                      <a:gd name="connsiteY42" fmla="*/ 3450830 h 3450830"/>
                      <a:gd name="connsiteX43" fmla="*/ 1972601 w 9131633"/>
                      <a:gd name="connsiteY43" fmla="*/ 3450830 h 3450830"/>
                      <a:gd name="connsiteX44" fmla="*/ 1747529 w 9131633"/>
                      <a:gd name="connsiteY44" fmla="*/ 3450830 h 3450830"/>
                      <a:gd name="connsiteX45" fmla="*/ 1346315 w 9131633"/>
                      <a:gd name="connsiteY45" fmla="*/ 3450830 h 3450830"/>
                      <a:gd name="connsiteX46" fmla="*/ 857029 w 9131633"/>
                      <a:gd name="connsiteY46" fmla="*/ 3450830 h 3450830"/>
                      <a:gd name="connsiteX47" fmla="*/ 162243 w 9131633"/>
                      <a:gd name="connsiteY47" fmla="*/ 3450830 h 3450830"/>
                      <a:gd name="connsiteX48" fmla="*/ 0 w 9131633"/>
                      <a:gd name="connsiteY48" fmla="*/ 3167965 h 3450830"/>
                      <a:gd name="connsiteX49" fmla="*/ 0 w 9131633"/>
                      <a:gd name="connsiteY49" fmla="*/ 2475540 h 3450830"/>
                      <a:gd name="connsiteX50" fmla="*/ 0 w 9131633"/>
                      <a:gd name="connsiteY50" fmla="*/ 1783117 h 3450830"/>
                      <a:gd name="connsiteX51" fmla="*/ 0 w 9131633"/>
                      <a:gd name="connsiteY51" fmla="*/ 1061840 h 3450830"/>
                      <a:gd name="connsiteX52" fmla="*/ 0 w 9131633"/>
                      <a:gd name="connsiteY52" fmla="*/ 282864 h 3450830"/>
                      <a:gd name="connsiteX0" fmla="*/ 0 w 9131633"/>
                      <a:gd name="connsiteY0" fmla="*/ 282864 h 3450830"/>
                      <a:gd name="connsiteX1" fmla="*/ 162243 w 9131633"/>
                      <a:gd name="connsiteY1" fmla="*/ 0 h 3450830"/>
                      <a:gd name="connsiteX2" fmla="*/ 827672 w 9131633"/>
                      <a:gd name="connsiteY2" fmla="*/ 0 h 3450830"/>
                      <a:gd name="connsiteX3" fmla="*/ 1228886 w 9131633"/>
                      <a:gd name="connsiteY3" fmla="*/ 0 h 3450830"/>
                      <a:gd name="connsiteX4" fmla="*/ 1542029 w 9131633"/>
                      <a:gd name="connsiteY4" fmla="*/ 0 h 3450830"/>
                      <a:gd name="connsiteX5" fmla="*/ 2119387 w 9131633"/>
                      <a:gd name="connsiteY5" fmla="*/ 0 h 3450830"/>
                      <a:gd name="connsiteX6" fmla="*/ 2520601 w 9131633"/>
                      <a:gd name="connsiteY6" fmla="*/ 0 h 3450830"/>
                      <a:gd name="connsiteX7" fmla="*/ 3186030 w 9131633"/>
                      <a:gd name="connsiteY7" fmla="*/ 0 h 3450830"/>
                      <a:gd name="connsiteX8" fmla="*/ 3499173 w 9131633"/>
                      <a:gd name="connsiteY8" fmla="*/ 0 h 3450830"/>
                      <a:gd name="connsiteX9" fmla="*/ 4164601 w 9131633"/>
                      <a:gd name="connsiteY9" fmla="*/ 0 h 3450830"/>
                      <a:gd name="connsiteX10" fmla="*/ 4389673 w 9131633"/>
                      <a:gd name="connsiteY10" fmla="*/ 0 h 3450830"/>
                      <a:gd name="connsiteX11" fmla="*/ 4878959 w 9131633"/>
                      <a:gd name="connsiteY11" fmla="*/ 0 h 3450830"/>
                      <a:gd name="connsiteX12" fmla="*/ 5368245 w 9131633"/>
                      <a:gd name="connsiteY12" fmla="*/ 0 h 3450830"/>
                      <a:gd name="connsiteX13" fmla="*/ 5769459 w 9131633"/>
                      <a:gd name="connsiteY13" fmla="*/ 0 h 3450830"/>
                      <a:gd name="connsiteX14" fmla="*/ 6434888 w 9131633"/>
                      <a:gd name="connsiteY14" fmla="*/ 0 h 3450830"/>
                      <a:gd name="connsiteX15" fmla="*/ 7100317 w 9131633"/>
                      <a:gd name="connsiteY15" fmla="*/ 0 h 3450830"/>
                      <a:gd name="connsiteX16" fmla="*/ 7413460 w 9131633"/>
                      <a:gd name="connsiteY16" fmla="*/ 0 h 3450830"/>
                      <a:gd name="connsiteX17" fmla="*/ 7902746 w 9131633"/>
                      <a:gd name="connsiteY17" fmla="*/ 0 h 3450830"/>
                      <a:gd name="connsiteX18" fmla="*/ 8969389 w 9131633"/>
                      <a:gd name="connsiteY18" fmla="*/ 0 h 3450830"/>
                      <a:gd name="connsiteX19" fmla="*/ 9131633 w 9131633"/>
                      <a:gd name="connsiteY19" fmla="*/ 282864 h 3450830"/>
                      <a:gd name="connsiteX20" fmla="*/ 9131633 w 9131633"/>
                      <a:gd name="connsiteY20" fmla="*/ 917587 h 3450830"/>
                      <a:gd name="connsiteX21" fmla="*/ 9131633 w 9131633"/>
                      <a:gd name="connsiteY21" fmla="*/ 1696563 h 3450830"/>
                      <a:gd name="connsiteX22" fmla="*/ 9131633 w 9131633"/>
                      <a:gd name="connsiteY22" fmla="*/ 2417840 h 3450830"/>
                      <a:gd name="connsiteX23" fmla="*/ 9131633 w 9131633"/>
                      <a:gd name="connsiteY23" fmla="*/ 3167965 h 3450830"/>
                      <a:gd name="connsiteX24" fmla="*/ 8969389 w 9131633"/>
                      <a:gd name="connsiteY24" fmla="*/ 3450830 h 3450830"/>
                      <a:gd name="connsiteX25" fmla="*/ 8480103 w 9131633"/>
                      <a:gd name="connsiteY25" fmla="*/ 3450830 h 3450830"/>
                      <a:gd name="connsiteX26" fmla="*/ 7990818 w 9131633"/>
                      <a:gd name="connsiteY26" fmla="*/ 3450830 h 3450830"/>
                      <a:gd name="connsiteX27" fmla="*/ 7677674 w 9131633"/>
                      <a:gd name="connsiteY27" fmla="*/ 3450830 h 3450830"/>
                      <a:gd name="connsiteX28" fmla="*/ 7100317 w 9131633"/>
                      <a:gd name="connsiteY28" fmla="*/ 3450830 h 3450830"/>
                      <a:gd name="connsiteX29" fmla="*/ 6787174 w 9131633"/>
                      <a:gd name="connsiteY29" fmla="*/ 3450830 h 3450830"/>
                      <a:gd name="connsiteX30" fmla="*/ 6209817 w 9131633"/>
                      <a:gd name="connsiteY30" fmla="*/ 3450830 h 3450830"/>
                      <a:gd name="connsiteX31" fmla="*/ 5984745 w 9131633"/>
                      <a:gd name="connsiteY31" fmla="*/ 3450830 h 3450830"/>
                      <a:gd name="connsiteX32" fmla="*/ 5407388 w 9131633"/>
                      <a:gd name="connsiteY32" fmla="*/ 3450830 h 3450830"/>
                      <a:gd name="connsiteX33" fmla="*/ 5094245 w 9131633"/>
                      <a:gd name="connsiteY33" fmla="*/ 3450830 h 3450830"/>
                      <a:gd name="connsiteX34" fmla="*/ 4869173 w 9131633"/>
                      <a:gd name="connsiteY34" fmla="*/ 3450830 h 3450830"/>
                      <a:gd name="connsiteX35" fmla="*/ 4556031 w 9131633"/>
                      <a:gd name="connsiteY35" fmla="*/ 3450830 h 3450830"/>
                      <a:gd name="connsiteX36" fmla="*/ 3978673 w 9131633"/>
                      <a:gd name="connsiteY36" fmla="*/ 3450830 h 3450830"/>
                      <a:gd name="connsiteX37" fmla="*/ 3665530 w 9131633"/>
                      <a:gd name="connsiteY37" fmla="*/ 3450830 h 3450830"/>
                      <a:gd name="connsiteX38" fmla="*/ 3440459 w 9131633"/>
                      <a:gd name="connsiteY38" fmla="*/ 3450830 h 3450830"/>
                      <a:gd name="connsiteX39" fmla="*/ 3127315 w 9131633"/>
                      <a:gd name="connsiteY39" fmla="*/ 3450830 h 3450830"/>
                      <a:gd name="connsiteX40" fmla="*/ 2726101 w 9131633"/>
                      <a:gd name="connsiteY40" fmla="*/ 3450830 h 3450830"/>
                      <a:gd name="connsiteX41" fmla="*/ 2236816 w 9131633"/>
                      <a:gd name="connsiteY41" fmla="*/ 3450830 h 3450830"/>
                      <a:gd name="connsiteX42" fmla="*/ 1923672 w 9131633"/>
                      <a:gd name="connsiteY42" fmla="*/ 3450830 h 3450830"/>
                      <a:gd name="connsiteX43" fmla="*/ 1258243 w 9131633"/>
                      <a:gd name="connsiteY43" fmla="*/ 3450830 h 3450830"/>
                      <a:gd name="connsiteX44" fmla="*/ 768958 w 9131633"/>
                      <a:gd name="connsiteY44" fmla="*/ 3450830 h 3450830"/>
                      <a:gd name="connsiteX45" fmla="*/ 162243 w 9131633"/>
                      <a:gd name="connsiteY45" fmla="*/ 3450830 h 3450830"/>
                      <a:gd name="connsiteX46" fmla="*/ 0 w 9131633"/>
                      <a:gd name="connsiteY46" fmla="*/ 3167965 h 3450830"/>
                      <a:gd name="connsiteX47" fmla="*/ 0 w 9131633"/>
                      <a:gd name="connsiteY47" fmla="*/ 2388989 h 3450830"/>
                      <a:gd name="connsiteX48" fmla="*/ 0 w 9131633"/>
                      <a:gd name="connsiteY48" fmla="*/ 1725415 h 3450830"/>
                      <a:gd name="connsiteX49" fmla="*/ 0 w 9131633"/>
                      <a:gd name="connsiteY49" fmla="*/ 1004140 h 3450830"/>
                      <a:gd name="connsiteX50" fmla="*/ 0 w 9131633"/>
                      <a:gd name="connsiteY50" fmla="*/ 282864 h 3450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9131633" h="3450830" fill="none" extrusionOk="0">
                        <a:moveTo>
                          <a:pt x="0" y="282864"/>
                        </a:moveTo>
                        <a:cubicBezTo>
                          <a:pt x="-13827" y="102054"/>
                          <a:pt x="79967" y="-27571"/>
                          <a:pt x="162243" y="0"/>
                        </a:cubicBezTo>
                        <a:cubicBezTo>
                          <a:pt x="354318" y="-58460"/>
                          <a:pt x="475885" y="81292"/>
                          <a:pt x="739601" y="0"/>
                        </a:cubicBezTo>
                        <a:cubicBezTo>
                          <a:pt x="1048011" y="-116847"/>
                          <a:pt x="969207" y="16061"/>
                          <a:pt x="1140814" y="0"/>
                        </a:cubicBezTo>
                        <a:cubicBezTo>
                          <a:pt x="1328376" y="-14002"/>
                          <a:pt x="1374669" y="48392"/>
                          <a:pt x="1453958" y="0"/>
                        </a:cubicBezTo>
                        <a:cubicBezTo>
                          <a:pt x="1585989" y="-54510"/>
                          <a:pt x="1792439" y="35067"/>
                          <a:pt x="1943244" y="0"/>
                        </a:cubicBezTo>
                        <a:cubicBezTo>
                          <a:pt x="2064838" y="-69923"/>
                          <a:pt x="2405313" y="23671"/>
                          <a:pt x="2520601" y="0"/>
                        </a:cubicBezTo>
                        <a:cubicBezTo>
                          <a:pt x="2629740" y="58049"/>
                          <a:pt x="2901999" y="77014"/>
                          <a:pt x="3186030" y="0"/>
                        </a:cubicBezTo>
                        <a:cubicBezTo>
                          <a:pt x="3498133" y="-103937"/>
                          <a:pt x="3629860" y="73333"/>
                          <a:pt x="3763387" y="0"/>
                        </a:cubicBezTo>
                        <a:cubicBezTo>
                          <a:pt x="3959827" y="-89300"/>
                          <a:pt x="4232478" y="26255"/>
                          <a:pt x="4428816" y="0"/>
                        </a:cubicBezTo>
                        <a:cubicBezTo>
                          <a:pt x="4684172" y="-35911"/>
                          <a:pt x="4787084" y="8002"/>
                          <a:pt x="5006173" y="0"/>
                        </a:cubicBezTo>
                        <a:cubicBezTo>
                          <a:pt x="5212086" y="-8711"/>
                          <a:pt x="5265020" y="44138"/>
                          <a:pt x="5319317" y="0"/>
                        </a:cubicBezTo>
                        <a:cubicBezTo>
                          <a:pt x="5385889" y="-83200"/>
                          <a:pt x="5794365" y="51487"/>
                          <a:pt x="5896673" y="0"/>
                        </a:cubicBezTo>
                        <a:cubicBezTo>
                          <a:pt x="6022371" y="-50721"/>
                          <a:pt x="6189625" y="65856"/>
                          <a:pt x="6297888" y="0"/>
                        </a:cubicBezTo>
                        <a:cubicBezTo>
                          <a:pt x="6445078" y="-82322"/>
                          <a:pt x="6505986" y="-3362"/>
                          <a:pt x="6611031" y="0"/>
                        </a:cubicBezTo>
                        <a:cubicBezTo>
                          <a:pt x="6739412" y="-22328"/>
                          <a:pt x="6777417" y="-1999"/>
                          <a:pt x="6836102" y="0"/>
                        </a:cubicBezTo>
                        <a:cubicBezTo>
                          <a:pt x="6911852" y="-3812"/>
                          <a:pt x="7047695" y="-20262"/>
                          <a:pt x="7149245" y="0"/>
                        </a:cubicBezTo>
                        <a:cubicBezTo>
                          <a:pt x="7244890" y="-34701"/>
                          <a:pt x="7372407" y="36662"/>
                          <a:pt x="7462389" y="0"/>
                        </a:cubicBezTo>
                        <a:cubicBezTo>
                          <a:pt x="7518162" y="-38301"/>
                          <a:pt x="7818067" y="1159"/>
                          <a:pt x="7951674" y="0"/>
                        </a:cubicBezTo>
                        <a:cubicBezTo>
                          <a:pt x="8072242" y="-35574"/>
                          <a:pt x="8238461" y="82641"/>
                          <a:pt x="8440960" y="0"/>
                        </a:cubicBezTo>
                        <a:cubicBezTo>
                          <a:pt x="8645385" y="-58022"/>
                          <a:pt x="8833153" y="32519"/>
                          <a:pt x="8969389" y="0"/>
                        </a:cubicBezTo>
                        <a:cubicBezTo>
                          <a:pt x="9078543" y="19097"/>
                          <a:pt x="9130641" y="160234"/>
                          <a:pt x="9131633" y="282864"/>
                        </a:cubicBezTo>
                        <a:cubicBezTo>
                          <a:pt x="9136833" y="495695"/>
                          <a:pt x="9152162" y="857467"/>
                          <a:pt x="9131633" y="1061840"/>
                        </a:cubicBezTo>
                        <a:cubicBezTo>
                          <a:pt x="9126603" y="1238877"/>
                          <a:pt x="9067914" y="1447562"/>
                          <a:pt x="9131633" y="1725415"/>
                        </a:cubicBezTo>
                        <a:cubicBezTo>
                          <a:pt x="9162099" y="2018963"/>
                          <a:pt x="9142631" y="2183118"/>
                          <a:pt x="9131633" y="2475540"/>
                        </a:cubicBezTo>
                        <a:cubicBezTo>
                          <a:pt x="9153615" y="2761684"/>
                          <a:pt x="9129153" y="2912432"/>
                          <a:pt x="9131633" y="3167965"/>
                        </a:cubicBezTo>
                        <a:cubicBezTo>
                          <a:pt x="9147464" y="3320748"/>
                          <a:pt x="9047277" y="3464878"/>
                          <a:pt x="8969389" y="3450830"/>
                        </a:cubicBezTo>
                        <a:cubicBezTo>
                          <a:pt x="8845030" y="3482939"/>
                          <a:pt x="8788023" y="3396489"/>
                          <a:pt x="8656246" y="3450830"/>
                        </a:cubicBezTo>
                        <a:cubicBezTo>
                          <a:pt x="8578714" y="3499332"/>
                          <a:pt x="8527401" y="3422685"/>
                          <a:pt x="8431175" y="3450830"/>
                        </a:cubicBezTo>
                        <a:cubicBezTo>
                          <a:pt x="8316511" y="3517567"/>
                          <a:pt x="8154549" y="3416453"/>
                          <a:pt x="7941889" y="3450830"/>
                        </a:cubicBezTo>
                        <a:cubicBezTo>
                          <a:pt x="7720780" y="3513270"/>
                          <a:pt x="7695854" y="3447255"/>
                          <a:pt x="7540674" y="3450830"/>
                        </a:cubicBezTo>
                        <a:cubicBezTo>
                          <a:pt x="7347074" y="3488474"/>
                          <a:pt x="7252535" y="3390905"/>
                          <a:pt x="7139460" y="3450830"/>
                        </a:cubicBezTo>
                        <a:cubicBezTo>
                          <a:pt x="6991074" y="3521518"/>
                          <a:pt x="6911174" y="3438117"/>
                          <a:pt x="6738245" y="3450830"/>
                        </a:cubicBezTo>
                        <a:cubicBezTo>
                          <a:pt x="6561322" y="3464747"/>
                          <a:pt x="6555149" y="3420172"/>
                          <a:pt x="6513174" y="3450830"/>
                        </a:cubicBezTo>
                        <a:cubicBezTo>
                          <a:pt x="6482260" y="3550970"/>
                          <a:pt x="6154794" y="3378676"/>
                          <a:pt x="5847745" y="3450830"/>
                        </a:cubicBezTo>
                        <a:cubicBezTo>
                          <a:pt x="5574270" y="3535478"/>
                          <a:pt x="5460139" y="3398950"/>
                          <a:pt x="5182316" y="3450830"/>
                        </a:cubicBezTo>
                        <a:cubicBezTo>
                          <a:pt x="4917108" y="3547676"/>
                          <a:pt x="5066670" y="3445467"/>
                          <a:pt x="4957244" y="3450830"/>
                        </a:cubicBezTo>
                        <a:cubicBezTo>
                          <a:pt x="4845716" y="3454185"/>
                          <a:pt x="4771247" y="3442993"/>
                          <a:pt x="4644102" y="3450830"/>
                        </a:cubicBezTo>
                        <a:cubicBezTo>
                          <a:pt x="4537526" y="3466621"/>
                          <a:pt x="4367823" y="3407780"/>
                          <a:pt x="4154816" y="3450830"/>
                        </a:cubicBezTo>
                        <a:cubicBezTo>
                          <a:pt x="3972566" y="3480784"/>
                          <a:pt x="3782610" y="3413127"/>
                          <a:pt x="3577458" y="3450830"/>
                        </a:cubicBezTo>
                        <a:cubicBezTo>
                          <a:pt x="3425291" y="3499430"/>
                          <a:pt x="3296976" y="3420299"/>
                          <a:pt x="3176244" y="3450830"/>
                        </a:cubicBezTo>
                        <a:cubicBezTo>
                          <a:pt x="3091499" y="3466059"/>
                          <a:pt x="2935717" y="3433142"/>
                          <a:pt x="2863101" y="3450830"/>
                        </a:cubicBezTo>
                        <a:cubicBezTo>
                          <a:pt x="2814892" y="3453375"/>
                          <a:pt x="2648296" y="3467618"/>
                          <a:pt x="2549958" y="3450830"/>
                        </a:cubicBezTo>
                        <a:cubicBezTo>
                          <a:pt x="2482499" y="3448765"/>
                          <a:pt x="2210911" y="3392873"/>
                          <a:pt x="1972601" y="3450830"/>
                        </a:cubicBezTo>
                        <a:cubicBezTo>
                          <a:pt x="1755894" y="3470715"/>
                          <a:pt x="1788108" y="3438742"/>
                          <a:pt x="1747529" y="3450830"/>
                        </a:cubicBezTo>
                        <a:cubicBezTo>
                          <a:pt x="1707986" y="3452067"/>
                          <a:pt x="1489466" y="3407818"/>
                          <a:pt x="1346315" y="3450830"/>
                        </a:cubicBezTo>
                        <a:cubicBezTo>
                          <a:pt x="1204807" y="3484273"/>
                          <a:pt x="992557" y="3356058"/>
                          <a:pt x="857029" y="3450830"/>
                        </a:cubicBezTo>
                        <a:cubicBezTo>
                          <a:pt x="654812" y="3485221"/>
                          <a:pt x="472808" y="3358744"/>
                          <a:pt x="162243" y="3450830"/>
                        </a:cubicBezTo>
                        <a:cubicBezTo>
                          <a:pt x="51800" y="3489154"/>
                          <a:pt x="1087" y="3364980"/>
                          <a:pt x="0" y="3167965"/>
                        </a:cubicBezTo>
                        <a:cubicBezTo>
                          <a:pt x="-77917" y="2842906"/>
                          <a:pt x="27532" y="2602884"/>
                          <a:pt x="0" y="2475540"/>
                        </a:cubicBezTo>
                        <a:cubicBezTo>
                          <a:pt x="-50901" y="2318000"/>
                          <a:pt x="5937" y="2126653"/>
                          <a:pt x="0" y="1783117"/>
                        </a:cubicBezTo>
                        <a:cubicBezTo>
                          <a:pt x="-32594" y="1481567"/>
                          <a:pt x="36381" y="1322039"/>
                          <a:pt x="0" y="1061840"/>
                        </a:cubicBezTo>
                        <a:cubicBezTo>
                          <a:pt x="2088" y="768890"/>
                          <a:pt x="49441" y="562674"/>
                          <a:pt x="0" y="282864"/>
                        </a:cubicBezTo>
                        <a:close/>
                      </a:path>
                      <a:path w="9131633" h="3450830" stroke="0" extrusionOk="0">
                        <a:moveTo>
                          <a:pt x="0" y="282864"/>
                        </a:moveTo>
                        <a:cubicBezTo>
                          <a:pt x="-3579" y="126971"/>
                          <a:pt x="74868" y="9514"/>
                          <a:pt x="162243" y="0"/>
                        </a:cubicBezTo>
                        <a:cubicBezTo>
                          <a:pt x="388022" y="-44780"/>
                          <a:pt x="544789" y="114027"/>
                          <a:pt x="827672" y="0"/>
                        </a:cubicBezTo>
                        <a:cubicBezTo>
                          <a:pt x="1119655" y="-142848"/>
                          <a:pt x="1053627" y="-4146"/>
                          <a:pt x="1228886" y="0"/>
                        </a:cubicBezTo>
                        <a:cubicBezTo>
                          <a:pt x="1414183" y="560"/>
                          <a:pt x="1450374" y="26479"/>
                          <a:pt x="1542029" y="0"/>
                        </a:cubicBezTo>
                        <a:cubicBezTo>
                          <a:pt x="1643341" y="-20695"/>
                          <a:pt x="1976980" y="11969"/>
                          <a:pt x="2119387" y="0"/>
                        </a:cubicBezTo>
                        <a:cubicBezTo>
                          <a:pt x="2248043" y="-33939"/>
                          <a:pt x="2397883" y="9343"/>
                          <a:pt x="2520601" y="0"/>
                        </a:cubicBezTo>
                        <a:cubicBezTo>
                          <a:pt x="2606647" y="-73798"/>
                          <a:pt x="2932340" y="121574"/>
                          <a:pt x="3186030" y="0"/>
                        </a:cubicBezTo>
                        <a:cubicBezTo>
                          <a:pt x="3468925" y="-144838"/>
                          <a:pt x="3377119" y="7328"/>
                          <a:pt x="3499173" y="0"/>
                        </a:cubicBezTo>
                        <a:cubicBezTo>
                          <a:pt x="3652712" y="-66145"/>
                          <a:pt x="3890600" y="45582"/>
                          <a:pt x="4164601" y="0"/>
                        </a:cubicBezTo>
                        <a:cubicBezTo>
                          <a:pt x="4405477" y="-65326"/>
                          <a:pt x="4328979" y="35284"/>
                          <a:pt x="4389673" y="0"/>
                        </a:cubicBezTo>
                        <a:cubicBezTo>
                          <a:pt x="4507056" y="-36727"/>
                          <a:pt x="4740645" y="19629"/>
                          <a:pt x="4878959" y="0"/>
                        </a:cubicBezTo>
                        <a:cubicBezTo>
                          <a:pt x="5020942" y="16535"/>
                          <a:pt x="5270458" y="65159"/>
                          <a:pt x="5368245" y="0"/>
                        </a:cubicBezTo>
                        <a:cubicBezTo>
                          <a:pt x="5473585" y="-80936"/>
                          <a:pt x="5632101" y="33079"/>
                          <a:pt x="5769459" y="0"/>
                        </a:cubicBezTo>
                        <a:cubicBezTo>
                          <a:pt x="5900977" y="-14548"/>
                          <a:pt x="6176848" y="135709"/>
                          <a:pt x="6434888" y="0"/>
                        </a:cubicBezTo>
                        <a:cubicBezTo>
                          <a:pt x="6727403" y="-169338"/>
                          <a:pt x="6914251" y="161292"/>
                          <a:pt x="7100317" y="0"/>
                        </a:cubicBezTo>
                        <a:cubicBezTo>
                          <a:pt x="7252447" y="-119586"/>
                          <a:pt x="7324753" y="46580"/>
                          <a:pt x="7413460" y="0"/>
                        </a:cubicBezTo>
                        <a:cubicBezTo>
                          <a:pt x="7481268" y="-7346"/>
                          <a:pt x="7676220" y="42502"/>
                          <a:pt x="7902746" y="0"/>
                        </a:cubicBezTo>
                        <a:cubicBezTo>
                          <a:pt x="8103369" y="-60355"/>
                          <a:pt x="8719112" y="128118"/>
                          <a:pt x="8969389" y="0"/>
                        </a:cubicBezTo>
                        <a:cubicBezTo>
                          <a:pt x="9050445" y="-47961"/>
                          <a:pt x="9164368" y="125700"/>
                          <a:pt x="9131633" y="282864"/>
                        </a:cubicBezTo>
                        <a:cubicBezTo>
                          <a:pt x="9149165" y="490542"/>
                          <a:pt x="9110724" y="743726"/>
                          <a:pt x="9131633" y="917587"/>
                        </a:cubicBezTo>
                        <a:cubicBezTo>
                          <a:pt x="9154819" y="1130284"/>
                          <a:pt x="9122871" y="1511397"/>
                          <a:pt x="9131633" y="1696563"/>
                        </a:cubicBezTo>
                        <a:cubicBezTo>
                          <a:pt x="9115248" y="1810453"/>
                          <a:pt x="9150989" y="2162172"/>
                          <a:pt x="9131633" y="2417840"/>
                        </a:cubicBezTo>
                        <a:cubicBezTo>
                          <a:pt x="9163962" y="2654125"/>
                          <a:pt x="9134693" y="3046232"/>
                          <a:pt x="9131633" y="3167965"/>
                        </a:cubicBezTo>
                        <a:cubicBezTo>
                          <a:pt x="9134445" y="3303509"/>
                          <a:pt x="9077552" y="3470334"/>
                          <a:pt x="8969389" y="3450830"/>
                        </a:cubicBezTo>
                        <a:cubicBezTo>
                          <a:pt x="8815288" y="3459229"/>
                          <a:pt x="8721456" y="3451184"/>
                          <a:pt x="8480103" y="3450830"/>
                        </a:cubicBezTo>
                        <a:cubicBezTo>
                          <a:pt x="8270922" y="3480607"/>
                          <a:pt x="8141764" y="3363434"/>
                          <a:pt x="7990818" y="3450830"/>
                        </a:cubicBezTo>
                        <a:cubicBezTo>
                          <a:pt x="7850266" y="3547871"/>
                          <a:pt x="7766381" y="3388233"/>
                          <a:pt x="7677674" y="3450830"/>
                        </a:cubicBezTo>
                        <a:cubicBezTo>
                          <a:pt x="7550217" y="3479426"/>
                          <a:pt x="7279967" y="3418379"/>
                          <a:pt x="7100317" y="3450830"/>
                        </a:cubicBezTo>
                        <a:cubicBezTo>
                          <a:pt x="6955058" y="3459801"/>
                          <a:pt x="6931028" y="3431691"/>
                          <a:pt x="6787174" y="3450830"/>
                        </a:cubicBezTo>
                        <a:cubicBezTo>
                          <a:pt x="6649568" y="3493850"/>
                          <a:pt x="6388785" y="3401739"/>
                          <a:pt x="6209817" y="3450830"/>
                        </a:cubicBezTo>
                        <a:cubicBezTo>
                          <a:pt x="6076712" y="3479507"/>
                          <a:pt x="6042747" y="3413362"/>
                          <a:pt x="5984745" y="3450830"/>
                        </a:cubicBezTo>
                        <a:cubicBezTo>
                          <a:pt x="5939212" y="3516181"/>
                          <a:pt x="5653871" y="3401007"/>
                          <a:pt x="5407388" y="3450830"/>
                        </a:cubicBezTo>
                        <a:cubicBezTo>
                          <a:pt x="5183159" y="3468733"/>
                          <a:pt x="5162658" y="3402005"/>
                          <a:pt x="5094245" y="3450830"/>
                        </a:cubicBezTo>
                        <a:cubicBezTo>
                          <a:pt x="5017649" y="3525252"/>
                          <a:pt x="4956800" y="3463195"/>
                          <a:pt x="4869173" y="3450830"/>
                        </a:cubicBezTo>
                        <a:cubicBezTo>
                          <a:pt x="4783052" y="3449147"/>
                          <a:pt x="4654728" y="3401668"/>
                          <a:pt x="4556031" y="3450830"/>
                        </a:cubicBezTo>
                        <a:cubicBezTo>
                          <a:pt x="4512312" y="3468705"/>
                          <a:pt x="4181266" y="3420902"/>
                          <a:pt x="3978673" y="3450830"/>
                        </a:cubicBezTo>
                        <a:cubicBezTo>
                          <a:pt x="3733779" y="3485280"/>
                          <a:pt x="3774152" y="3431915"/>
                          <a:pt x="3665530" y="3450830"/>
                        </a:cubicBezTo>
                        <a:cubicBezTo>
                          <a:pt x="3549613" y="3469719"/>
                          <a:pt x="3524130" y="3448451"/>
                          <a:pt x="3440459" y="3450830"/>
                        </a:cubicBezTo>
                        <a:cubicBezTo>
                          <a:pt x="3369233" y="3450040"/>
                          <a:pt x="3215471" y="3381665"/>
                          <a:pt x="3127315" y="3450830"/>
                        </a:cubicBezTo>
                        <a:cubicBezTo>
                          <a:pt x="3035477" y="3509067"/>
                          <a:pt x="2856306" y="3388916"/>
                          <a:pt x="2726101" y="3450830"/>
                        </a:cubicBezTo>
                        <a:cubicBezTo>
                          <a:pt x="2577411" y="3478970"/>
                          <a:pt x="2466542" y="3332899"/>
                          <a:pt x="2236816" y="3450830"/>
                        </a:cubicBezTo>
                        <a:cubicBezTo>
                          <a:pt x="1993493" y="3533435"/>
                          <a:pt x="2063554" y="3396560"/>
                          <a:pt x="1923672" y="3450830"/>
                        </a:cubicBezTo>
                        <a:cubicBezTo>
                          <a:pt x="1777054" y="3499727"/>
                          <a:pt x="1479984" y="3381375"/>
                          <a:pt x="1258243" y="3450830"/>
                        </a:cubicBezTo>
                        <a:cubicBezTo>
                          <a:pt x="981678" y="3492775"/>
                          <a:pt x="938137" y="3416997"/>
                          <a:pt x="768958" y="3450830"/>
                        </a:cubicBezTo>
                        <a:cubicBezTo>
                          <a:pt x="644565" y="3456894"/>
                          <a:pt x="402562" y="3389299"/>
                          <a:pt x="162243" y="3450830"/>
                        </a:cubicBezTo>
                        <a:cubicBezTo>
                          <a:pt x="32031" y="3405439"/>
                          <a:pt x="26225" y="3336337"/>
                          <a:pt x="0" y="3167965"/>
                        </a:cubicBezTo>
                        <a:cubicBezTo>
                          <a:pt x="14759" y="2916734"/>
                          <a:pt x="42922" y="2621614"/>
                          <a:pt x="0" y="2388989"/>
                        </a:cubicBezTo>
                        <a:cubicBezTo>
                          <a:pt x="-5226" y="2225707"/>
                          <a:pt x="28862" y="1935527"/>
                          <a:pt x="0" y="1725415"/>
                        </a:cubicBezTo>
                        <a:cubicBezTo>
                          <a:pt x="-5255" y="1484918"/>
                          <a:pt x="-28556" y="1293494"/>
                          <a:pt x="0" y="1004140"/>
                        </a:cubicBezTo>
                        <a:cubicBezTo>
                          <a:pt x="9206" y="724951"/>
                          <a:pt x="81615" y="491767"/>
                          <a:pt x="0" y="282864"/>
                        </a:cubicBezTo>
                        <a:close/>
                      </a:path>
                      <a:path w="9131633" h="3450830" fill="none" stroke="0" extrusionOk="0">
                        <a:moveTo>
                          <a:pt x="0" y="282864"/>
                        </a:moveTo>
                        <a:cubicBezTo>
                          <a:pt x="751" y="101512"/>
                          <a:pt x="58672" y="-2702"/>
                          <a:pt x="162243" y="0"/>
                        </a:cubicBezTo>
                        <a:cubicBezTo>
                          <a:pt x="373354" y="-19217"/>
                          <a:pt x="427056" y="96537"/>
                          <a:pt x="739601" y="0"/>
                        </a:cubicBezTo>
                        <a:cubicBezTo>
                          <a:pt x="996381" y="-75383"/>
                          <a:pt x="948947" y="64575"/>
                          <a:pt x="1140814" y="0"/>
                        </a:cubicBezTo>
                        <a:cubicBezTo>
                          <a:pt x="1312733" y="-34778"/>
                          <a:pt x="1368816" y="58861"/>
                          <a:pt x="1453958" y="0"/>
                        </a:cubicBezTo>
                        <a:cubicBezTo>
                          <a:pt x="1572170" y="-53671"/>
                          <a:pt x="1800906" y="61635"/>
                          <a:pt x="1943244" y="0"/>
                        </a:cubicBezTo>
                        <a:cubicBezTo>
                          <a:pt x="2062521" y="-77158"/>
                          <a:pt x="2360663" y="26268"/>
                          <a:pt x="2520601" y="0"/>
                        </a:cubicBezTo>
                        <a:cubicBezTo>
                          <a:pt x="2647900" y="-60993"/>
                          <a:pt x="2842862" y="138697"/>
                          <a:pt x="3186030" y="0"/>
                        </a:cubicBezTo>
                        <a:cubicBezTo>
                          <a:pt x="3505010" y="-75434"/>
                          <a:pt x="3631145" y="65369"/>
                          <a:pt x="3763387" y="0"/>
                        </a:cubicBezTo>
                        <a:cubicBezTo>
                          <a:pt x="3890140" y="-62917"/>
                          <a:pt x="4248497" y="84773"/>
                          <a:pt x="4428816" y="0"/>
                        </a:cubicBezTo>
                        <a:cubicBezTo>
                          <a:pt x="4680647" y="-15528"/>
                          <a:pt x="4787136" y="7715"/>
                          <a:pt x="5006173" y="0"/>
                        </a:cubicBezTo>
                        <a:cubicBezTo>
                          <a:pt x="5228007" y="68"/>
                          <a:pt x="5261893" y="57307"/>
                          <a:pt x="5319317" y="0"/>
                        </a:cubicBezTo>
                        <a:cubicBezTo>
                          <a:pt x="5398759" y="-55493"/>
                          <a:pt x="5781339" y="45514"/>
                          <a:pt x="5896673" y="0"/>
                        </a:cubicBezTo>
                        <a:cubicBezTo>
                          <a:pt x="6008107" y="-62473"/>
                          <a:pt x="6157271" y="60163"/>
                          <a:pt x="6297888" y="0"/>
                        </a:cubicBezTo>
                        <a:cubicBezTo>
                          <a:pt x="6412449" y="-67578"/>
                          <a:pt x="6489007" y="18852"/>
                          <a:pt x="6611031" y="0"/>
                        </a:cubicBezTo>
                        <a:cubicBezTo>
                          <a:pt x="6729821" y="-37451"/>
                          <a:pt x="6763901" y="8630"/>
                          <a:pt x="6836102" y="0"/>
                        </a:cubicBezTo>
                        <a:cubicBezTo>
                          <a:pt x="6889659" y="20114"/>
                          <a:pt x="7065997" y="27725"/>
                          <a:pt x="7149245" y="0"/>
                        </a:cubicBezTo>
                        <a:cubicBezTo>
                          <a:pt x="7255444" y="1542"/>
                          <a:pt x="7390944" y="18362"/>
                          <a:pt x="7462389" y="0"/>
                        </a:cubicBezTo>
                        <a:cubicBezTo>
                          <a:pt x="7549259" y="-23523"/>
                          <a:pt x="7806472" y="25690"/>
                          <a:pt x="7951674" y="0"/>
                        </a:cubicBezTo>
                        <a:cubicBezTo>
                          <a:pt x="8086682" y="-20518"/>
                          <a:pt x="8238506" y="74034"/>
                          <a:pt x="8440960" y="0"/>
                        </a:cubicBezTo>
                        <a:cubicBezTo>
                          <a:pt x="8632825" y="-81808"/>
                          <a:pt x="8769389" y="34143"/>
                          <a:pt x="8969389" y="0"/>
                        </a:cubicBezTo>
                        <a:cubicBezTo>
                          <a:pt x="9067772" y="23538"/>
                          <a:pt x="9106699" y="181179"/>
                          <a:pt x="9131633" y="282864"/>
                        </a:cubicBezTo>
                        <a:cubicBezTo>
                          <a:pt x="9128630" y="497162"/>
                          <a:pt x="9111852" y="867135"/>
                          <a:pt x="9131633" y="1061840"/>
                        </a:cubicBezTo>
                        <a:cubicBezTo>
                          <a:pt x="9167775" y="1254539"/>
                          <a:pt x="9092350" y="1463741"/>
                          <a:pt x="9131633" y="1725415"/>
                        </a:cubicBezTo>
                        <a:cubicBezTo>
                          <a:pt x="9182660" y="1970777"/>
                          <a:pt x="9094607" y="2165820"/>
                          <a:pt x="9131633" y="2475540"/>
                        </a:cubicBezTo>
                        <a:cubicBezTo>
                          <a:pt x="9145298" y="2795665"/>
                          <a:pt x="9122705" y="2916879"/>
                          <a:pt x="9131633" y="3167965"/>
                        </a:cubicBezTo>
                        <a:cubicBezTo>
                          <a:pt x="9141063" y="3302746"/>
                          <a:pt x="9080230" y="3431388"/>
                          <a:pt x="8969389" y="3450830"/>
                        </a:cubicBezTo>
                        <a:cubicBezTo>
                          <a:pt x="8825892" y="3467789"/>
                          <a:pt x="8777200" y="3371587"/>
                          <a:pt x="8656246" y="3450830"/>
                        </a:cubicBezTo>
                        <a:cubicBezTo>
                          <a:pt x="8540010" y="3519135"/>
                          <a:pt x="8531824" y="3432617"/>
                          <a:pt x="8431175" y="3450830"/>
                        </a:cubicBezTo>
                        <a:cubicBezTo>
                          <a:pt x="8385615" y="3466197"/>
                          <a:pt x="8124099" y="3433761"/>
                          <a:pt x="7941889" y="3450830"/>
                        </a:cubicBezTo>
                        <a:cubicBezTo>
                          <a:pt x="7760222" y="3512978"/>
                          <a:pt x="7688653" y="3404152"/>
                          <a:pt x="7540674" y="3450830"/>
                        </a:cubicBezTo>
                        <a:cubicBezTo>
                          <a:pt x="7394857" y="3481540"/>
                          <a:pt x="7260676" y="3376684"/>
                          <a:pt x="7139460" y="3450830"/>
                        </a:cubicBezTo>
                        <a:cubicBezTo>
                          <a:pt x="7040804" y="3546874"/>
                          <a:pt x="6924829" y="3458345"/>
                          <a:pt x="6738245" y="3450830"/>
                        </a:cubicBezTo>
                        <a:cubicBezTo>
                          <a:pt x="6563958" y="3468990"/>
                          <a:pt x="6556498" y="3417753"/>
                          <a:pt x="6513174" y="3450830"/>
                        </a:cubicBezTo>
                        <a:cubicBezTo>
                          <a:pt x="6450093" y="3493521"/>
                          <a:pt x="6196971" y="3365517"/>
                          <a:pt x="5847745" y="3450830"/>
                        </a:cubicBezTo>
                        <a:cubicBezTo>
                          <a:pt x="5588882" y="3505712"/>
                          <a:pt x="5436611" y="3329020"/>
                          <a:pt x="5182316" y="3450830"/>
                        </a:cubicBezTo>
                        <a:cubicBezTo>
                          <a:pt x="4875206" y="3539335"/>
                          <a:pt x="5064084" y="3477677"/>
                          <a:pt x="4957244" y="3450830"/>
                        </a:cubicBezTo>
                        <a:cubicBezTo>
                          <a:pt x="4842513" y="3440674"/>
                          <a:pt x="4769393" y="3428000"/>
                          <a:pt x="4644102" y="3450830"/>
                        </a:cubicBezTo>
                        <a:cubicBezTo>
                          <a:pt x="4552380" y="3488746"/>
                          <a:pt x="4351429" y="3431889"/>
                          <a:pt x="4154816" y="3450830"/>
                        </a:cubicBezTo>
                        <a:cubicBezTo>
                          <a:pt x="3962360" y="3473843"/>
                          <a:pt x="3735151" y="3388861"/>
                          <a:pt x="3577458" y="3450830"/>
                        </a:cubicBezTo>
                        <a:cubicBezTo>
                          <a:pt x="3421004" y="3478120"/>
                          <a:pt x="3278568" y="3431144"/>
                          <a:pt x="3176244" y="3450830"/>
                        </a:cubicBezTo>
                        <a:cubicBezTo>
                          <a:pt x="3069412" y="3467371"/>
                          <a:pt x="2942971" y="3422559"/>
                          <a:pt x="2863101" y="3450830"/>
                        </a:cubicBezTo>
                        <a:cubicBezTo>
                          <a:pt x="2793626" y="3464673"/>
                          <a:pt x="2656816" y="3448417"/>
                          <a:pt x="2549958" y="3450830"/>
                        </a:cubicBezTo>
                        <a:cubicBezTo>
                          <a:pt x="2456213" y="3439696"/>
                          <a:pt x="2197842" y="3394968"/>
                          <a:pt x="1972601" y="3450830"/>
                        </a:cubicBezTo>
                        <a:cubicBezTo>
                          <a:pt x="1755242" y="3478525"/>
                          <a:pt x="1786627" y="3440490"/>
                          <a:pt x="1747529" y="3450830"/>
                        </a:cubicBezTo>
                        <a:cubicBezTo>
                          <a:pt x="1705344" y="3456400"/>
                          <a:pt x="1471800" y="3421576"/>
                          <a:pt x="1346315" y="3450830"/>
                        </a:cubicBezTo>
                        <a:cubicBezTo>
                          <a:pt x="1209388" y="3483617"/>
                          <a:pt x="1047400" y="3365464"/>
                          <a:pt x="857029" y="3450830"/>
                        </a:cubicBezTo>
                        <a:cubicBezTo>
                          <a:pt x="601186" y="3549570"/>
                          <a:pt x="442060" y="3319009"/>
                          <a:pt x="162243" y="3450830"/>
                        </a:cubicBezTo>
                        <a:cubicBezTo>
                          <a:pt x="53993" y="3468294"/>
                          <a:pt x="31092" y="3328001"/>
                          <a:pt x="0" y="3167965"/>
                        </a:cubicBezTo>
                        <a:cubicBezTo>
                          <a:pt x="-66378" y="2846308"/>
                          <a:pt x="-23397" y="2675517"/>
                          <a:pt x="0" y="2475540"/>
                        </a:cubicBezTo>
                        <a:cubicBezTo>
                          <a:pt x="-38628" y="2281453"/>
                          <a:pt x="43726" y="2076247"/>
                          <a:pt x="0" y="1783117"/>
                        </a:cubicBezTo>
                        <a:cubicBezTo>
                          <a:pt x="-43465" y="1461282"/>
                          <a:pt x="16337" y="1345828"/>
                          <a:pt x="0" y="1061840"/>
                        </a:cubicBezTo>
                        <a:cubicBezTo>
                          <a:pt x="-67838" y="807560"/>
                          <a:pt x="31260" y="576543"/>
                          <a:pt x="0" y="28286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FAC82-DFE6-572B-48E1-58F512FF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39" y="596361"/>
            <a:ext cx="7126842" cy="7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75A9-4678-8B98-F6FC-649C7BC4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50" y="1327791"/>
            <a:ext cx="9272820" cy="2780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D3BD3-9839-A851-1D0E-917E37433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422" y="0"/>
            <a:ext cx="234716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4">
            <a:extLst>
              <a:ext uri="{FF2B5EF4-FFF2-40B4-BE49-F238E27FC236}">
                <a16:creationId xmlns:a16="http://schemas.microsoft.com/office/drawing/2014/main" id="{5EB0CF33-EB0B-4AA3-86C0-3EA80A8FF8E5}"/>
              </a:ext>
            </a:extLst>
          </p:cNvPr>
          <p:cNvSpPr/>
          <p:nvPr/>
        </p:nvSpPr>
        <p:spPr>
          <a:xfrm>
            <a:off x="191813" y="478109"/>
            <a:ext cx="11808373" cy="61118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68412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653D5-1DC1-9B9A-16E2-22027D51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7" y="1164907"/>
            <a:ext cx="5052230" cy="4087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B559B-3F30-0B09-E3D2-6D682BE5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02" y="1118234"/>
            <a:ext cx="505615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lgbo1b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235</TotalTime>
  <Words>0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等线</vt:lpstr>
      <vt:lpstr>思源黑体 CN</vt:lpstr>
      <vt:lpstr>思源黑体 CN Bold</vt:lpstr>
      <vt:lpstr>Office 主题​​</vt:lpstr>
      <vt:lpstr>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Administrator</cp:lastModifiedBy>
  <cp:revision>48</cp:revision>
  <dcterms:created xsi:type="dcterms:W3CDTF">2023-07-24T12:44:24Z</dcterms:created>
  <dcterms:modified xsi:type="dcterms:W3CDTF">2026-01-22T04:38:23Z</dcterms:modified>
  <cp:category>9Slide.vn</cp:category>
</cp:coreProperties>
</file>