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313" r:id="rId3"/>
    <p:sldId id="287" r:id="rId4"/>
    <p:sldId id="265" r:id="rId5"/>
    <p:sldId id="274" r:id="rId6"/>
    <p:sldId id="314" r:id="rId7"/>
    <p:sldId id="315" r:id="rId8"/>
    <p:sldId id="316" r:id="rId9"/>
    <p:sldId id="317" r:id="rId10"/>
    <p:sldId id="318" r:id="rId11"/>
    <p:sldId id="319" r:id="rId12"/>
    <p:sldId id="320"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4"/>
    <a:srgbClr val="CBFFA9"/>
    <a:srgbClr val="FCC2FC"/>
    <a:srgbClr val="FFDEB4"/>
    <a:srgbClr val="B5F1CC"/>
    <a:srgbClr val="91190F"/>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69" d="100"/>
          <a:sy n="69" d="100"/>
        </p:scale>
        <p:origin x="870" y="7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01/22/2026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2</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01/22/2026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36D16DA-CBE1-3A78-7236-D4EF34F443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8374" y="0"/>
            <a:ext cx="1698465" cy="1698465"/>
          </a:xfrm>
          <a:prstGeom prst="rect">
            <a:avLst/>
          </a:prstGeom>
        </p:spPr>
      </p:pic>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516434-73CC-B04E-FF53-E0CC51536A6C}"/>
              </a:ext>
            </a:extLst>
          </p:cNvPr>
          <p:cNvPicPr>
            <a:picLocks noChangeAspect="1"/>
          </p:cNvPicPr>
          <p:nvPr/>
        </p:nvPicPr>
        <p:blipFill>
          <a:blip r:embed="rId2"/>
          <a:stretch>
            <a:fillRect/>
          </a:stretch>
        </p:blipFill>
        <p:spPr>
          <a:xfrm>
            <a:off x="1180128" y="2710585"/>
            <a:ext cx="10705504" cy="2371550"/>
          </a:xfrm>
          <a:prstGeom prst="rect">
            <a:avLst/>
          </a:prstGeom>
        </p:spPr>
      </p:pic>
    </p:spTree>
    <p:extLst>
      <p:ext uri="{BB962C8B-B14F-4D97-AF65-F5344CB8AC3E}">
        <p14:creationId xmlns:p14="http://schemas.microsoft.com/office/powerpoint/2010/main" val="89646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FDDD-F698-DC8D-D608-2699CECFCAFB}"/>
              </a:ext>
            </a:extLst>
          </p:cNvPr>
          <p:cNvPicPr>
            <a:picLocks noChangeAspect="1"/>
          </p:cNvPicPr>
          <p:nvPr/>
        </p:nvPicPr>
        <p:blipFill>
          <a:blip r:embed="rId2"/>
          <a:stretch>
            <a:fillRect/>
          </a:stretch>
        </p:blipFill>
        <p:spPr>
          <a:xfrm>
            <a:off x="1612437" y="1163842"/>
            <a:ext cx="9010669" cy="5694158"/>
          </a:xfrm>
          <a:prstGeom prst="rect">
            <a:avLst/>
          </a:prstGeom>
        </p:spPr>
      </p:pic>
    </p:spTree>
    <p:extLst>
      <p:ext uri="{BB962C8B-B14F-4D97-AF65-F5344CB8AC3E}">
        <p14:creationId xmlns:p14="http://schemas.microsoft.com/office/powerpoint/2010/main" val="376106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944"/>
          <a:stretch/>
        </p:blipFill>
        <p:spPr>
          <a:xfrm>
            <a:off x="0" y="0"/>
            <a:ext cx="12192000" cy="68580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9558655" y="1643430"/>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436762" y="1765722"/>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7"/>
          <a:stretch>
            <a:fillRect/>
          </a:stretch>
        </p:blipFill>
        <p:spPr>
          <a:xfrm>
            <a:off x="2924790" y="130245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8"/>
          <a:stretch>
            <a:fillRect/>
          </a:stretch>
        </p:blipFill>
        <p:spPr>
          <a:xfrm>
            <a:off x="0" y="895049"/>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9"/>
          <a:stretch>
            <a:fillRect/>
          </a:stretch>
        </p:blipFill>
        <p:spPr>
          <a:xfrm>
            <a:off x="2407920" y="2388423"/>
            <a:ext cx="7045310" cy="3695235"/>
          </a:xfrm>
          <a:prstGeom prst="rect">
            <a:avLst/>
          </a:prstGeom>
        </p:spPr>
      </p:pic>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9" y="671332"/>
            <a:ext cx="10203543" cy="60968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28801" y="2151995"/>
            <a:ext cx="8236060" cy="3139321"/>
          </a:xfrm>
          <a:prstGeom prst="rect">
            <a:avLst/>
          </a:prstGeom>
          <a:noFill/>
        </p:spPr>
        <p:txBody>
          <a:bodyPr wrap="square" rtlCol="0">
            <a:spAutoFit/>
          </a:bodyPr>
          <a:lstStyle/>
          <a:p>
            <a:pPr algn="ctr"/>
            <a:r>
              <a:rPr lang="vi-VN" sz="6600" b="1" dirty="0">
                <a:solidFill>
                  <a:srgbClr val="C00000"/>
                </a:solidFill>
                <a:latin typeface="Cambria" panose="02040503050406030204" pitchFamily="18" charset="0"/>
                <a:ea typeface="Cambria" panose="02040503050406030204" pitchFamily="18" charset="0"/>
              </a:rPr>
              <a:t>Yêu cầu: </a:t>
            </a:r>
            <a:r>
              <a:rPr lang="vi-VN" sz="6600" dirty="0">
                <a:solidFill>
                  <a:srgbClr val="C00000"/>
                </a:solidFill>
                <a:latin typeface="Cambria" panose="02040503050406030204" pitchFamily="18" charset="0"/>
                <a:ea typeface="Cambria" panose="02040503050406030204" pitchFamily="18" charset="0"/>
              </a:rPr>
              <a:t>Thảo luận về những ứng xử đẹp trong trường học</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529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360</TotalTime>
  <Words>591</Words>
  <Application>Microsoft Office PowerPoint</Application>
  <PresentationFormat>Widescreen</PresentationFormat>
  <Paragraphs>26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66</cp:revision>
  <dcterms:created xsi:type="dcterms:W3CDTF">2023-12-16T13:14:56Z</dcterms:created>
  <dcterms:modified xsi:type="dcterms:W3CDTF">2026-01-22T04:21:26Z</dcterms:modified>
  <cp:category>9Slide.vn</cp:category>
</cp:coreProperties>
</file>