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!bw70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8" r:id="rId3"/>
    <p:sldId id="257" r:id="rId4"/>
    <p:sldId id="322" r:id="rId5"/>
    <p:sldId id="323" r:id="rId6"/>
    <p:sldId id="324" r:id="rId7"/>
    <p:sldId id="256" r:id="rId8"/>
    <p:sldId id="262" r:id="rId9"/>
    <p:sldId id="287" r:id="rId10"/>
    <p:sldId id="327" r:id="rId11"/>
    <p:sldId id="318" r:id="rId12"/>
    <p:sldId id="301" r:id="rId13"/>
    <p:sldId id="33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01/20/2026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sv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jpg!bw700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962</TotalTime>
  <Words>110</Words>
  <Application>Microsoft Office PowerPoint</Application>
  <PresentationFormat>Widescreen</PresentationFormat>
  <Paragraphs>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Cambria</vt:lpstr>
      <vt:lpstr>LNTH-LuoLuoNotangYuanTi 1</vt:lpstr>
      <vt:lpstr>UTM Flamenco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Administrator</cp:lastModifiedBy>
  <cp:revision>73</cp:revision>
  <dcterms:created xsi:type="dcterms:W3CDTF">2023-07-08T01:13:32Z</dcterms:created>
  <dcterms:modified xsi:type="dcterms:W3CDTF">2026-01-20T05:02:03Z</dcterms:modified>
  <cp:category>9Slide.vn</cp:category>
</cp:coreProperties>
</file>