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86" r:id="rId4"/>
  </p:sldMasterIdLst>
  <p:notesMasterIdLst>
    <p:notesMasterId r:id="rId11"/>
  </p:notesMasterIdLst>
  <p:sldIdLst>
    <p:sldId id="268" r:id="rId5"/>
    <p:sldId id="258" r:id="rId6"/>
    <p:sldId id="270" r:id="rId7"/>
    <p:sldId id="273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6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6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60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9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9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1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1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5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7A9B-26C1-4E98-A1E0-041C17748EA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2143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22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8380" y="1463876"/>
            <a:ext cx="744397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77303" y="565103"/>
            <a:ext cx="1757212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dirty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noProof="0" dirty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52" y="0"/>
            <a:ext cx="3006247" cy="977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1" y="0"/>
            <a:ext cx="4182875" cy="128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4312915"/>
            <a:ext cx="2587757" cy="25450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28435" y="0"/>
            <a:ext cx="5636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 động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thực 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10368"/>
            <a:ext cx="11976409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đội tham gia chơi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(xung phong).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Mỗi đội sẽ cử thành viên tham gia chơi (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thể thay đổi thành viên trong khi chơi).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Mở lần lượt từng nốt nhạc và kí hiệu bàn tay, thành viên đội nào đọc và thực hiện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 hiệu bàn tay nhanh và đúng hơn sẽ được tuyên dương.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76" y="547328"/>
            <a:ext cx="6632118" cy="766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32" y="2736124"/>
            <a:ext cx="8486077" cy="4121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80" y="3317575"/>
            <a:ext cx="1274180" cy="1258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09" y="3317575"/>
            <a:ext cx="1217437" cy="11885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69" y="3317575"/>
            <a:ext cx="1282057" cy="1252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94" y="3107701"/>
            <a:ext cx="1450153" cy="14621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90" y="5585457"/>
            <a:ext cx="1305114" cy="12443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32" y="5533161"/>
            <a:ext cx="1262043" cy="12495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58" y="4693576"/>
            <a:ext cx="3028092" cy="30280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048" y="5208654"/>
            <a:ext cx="1588569" cy="16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5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6063" y="369074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lại cả dòng nhạc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61" y="1278000"/>
            <a:ext cx="10054975" cy="4121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FA5199-F4B8-E919-D148-BBB46A1656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174" y="4487575"/>
            <a:ext cx="2862729" cy="25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6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4312915"/>
            <a:ext cx="2587757" cy="2545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50" y="1221322"/>
            <a:ext cx="7469204" cy="4764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6552" y="492168"/>
            <a:ext cx="9585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theo tiết tấu lời ca kết hợp gõ đệm theo phách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42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8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2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116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#9Slide05 Dancing Script</vt:lpstr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42</cp:revision>
  <dcterms:created xsi:type="dcterms:W3CDTF">2022-04-04T07:27:39Z</dcterms:created>
  <dcterms:modified xsi:type="dcterms:W3CDTF">2026-02-07T07:35:13Z</dcterms:modified>
</cp:coreProperties>
</file>