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8" r:id="rId3"/>
    <p:sldMasterId id="2147483712" r:id="rId4"/>
  </p:sldMasterIdLst>
  <p:notesMasterIdLst>
    <p:notesMasterId r:id="rId14"/>
  </p:notesMasterIdLst>
  <p:sldIdLst>
    <p:sldId id="507" r:id="rId5"/>
    <p:sldId id="483" r:id="rId6"/>
    <p:sldId id="263" r:id="rId7"/>
    <p:sldId id="273" r:id="rId8"/>
    <p:sldId id="277" r:id="rId9"/>
    <p:sldId id="516" r:id="rId10"/>
    <p:sldId id="517" r:id="rId11"/>
    <p:sldId id="520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97CB6-8820-4E94-B89A-F348020B878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63661-56F6-45F0-B62A-56011ED3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2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3427B3-6434-4D44-B778-AF68393BF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BB2CAC-E2A0-45F8-9802-3D7D1DFFA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6FEF8-AB90-45F4-BB9D-BA81472AD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79F5-6B5A-46FA-8F0E-0549741A8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3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FFB3A8-8731-4CB4-B684-C024FB163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2CEA18-F346-49C5-8369-71F22EBB7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C3C52-D0C2-4080-8AC0-2ADFE7344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F49F-FBA3-4403-B6A2-2C1002C12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5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DB682-C74A-4BBF-96FF-5A5B6D02F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88A2A6-434B-450F-9358-C2C4C0559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0A70E8-7124-4526-87B0-5AA5F8942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03015-77E5-4301-8EA5-EAB65BA43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7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25D62-34F7-4453-B18C-2980ED051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D3940-7D74-403C-83C3-FD39356D0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63626-32CF-42EA-9EE7-B931136D9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0E2F-95B6-4C76-9534-9626BE61F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84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391734-6032-466D-9147-6962C1AD3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BD3-3DD0-473F-B8B8-1382A6711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B904D8-CDBC-4A2E-80A4-7E15FCA6E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F02E-C292-4ACB-B3DD-03EEE6423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02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261C14-58C3-4E30-AB20-0F4BDF08B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F97FDD-B452-44EB-8AF0-67B9F0367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F2CDC5-E568-4EA6-ABF5-D686EC5F3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65CA-8BF5-42A4-B2BA-8C3841A2F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50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22A35C-E147-4952-BC3C-AF8D5EAED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9194E3-319C-4CD3-8A6C-28D155892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0E3824-F075-4F86-9AC4-A1A39D03F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5B2D-92CC-46FC-B8B2-9E8115681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2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4D480-C38C-481D-849E-B2DF21DE7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F2C0F-841B-41CC-A38D-D6EBC4C2B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C614A-EB5B-470A-A60D-3E6AC3FB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652E-C980-4CB2-86A4-AB236DE01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45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F5EC1-E533-46AF-8CDF-4610E9E27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C779D-30A9-411D-A23E-BF3782EE8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041AB-936D-4C3D-B240-FAA087EE2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5C58-6A79-4D6B-9879-84660DDED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18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5D2672-3104-4C48-8DA3-620138174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AA34B3-7AAF-4785-BAA2-8A5C23F38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E0576E-C5C5-47D0-AAD9-1BCD7058E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C20D-2F47-416C-A825-B309E0E78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2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DA8D0C-ECB0-4380-AA02-2B16EC6B5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AB2BD9-468C-4B61-9BDF-35252BF06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B471AF-1AD5-4E12-A348-3A38B54AB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5E32-630B-4D3F-AA5C-E8950B1EC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422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50AFAF-A89B-4683-B3AF-48D3A5163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16AE20-0372-4CB0-AF27-3680CBC7D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E8DF59-3646-457D-B832-D974260E4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CDD5F-EA5A-4828-8B0E-CB5478827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3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C9E5FD-554B-46A1-8D66-F33788993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A1EC33A-6769-423D-A9B5-6039C477A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9B8DDA-001D-4B35-AAF3-8E47CD37D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F7CE-F600-4872-B4A6-4F51EACF4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99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A066CE-7BF9-401B-AEA3-7A4B3A1BB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6FABC-21C7-4F95-AFDB-A37102B1B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B3D1DB-F769-49F4-B481-DD369DFE1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A4225-0096-44E3-A9FB-FA3C9BD80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774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08054B-5A8A-4ED2-9BFF-7185A605A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C5B8DF-193A-4B62-9563-2DB5D0038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9D46E-91E7-450A-9027-9EFD1E7E2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B00CD-77F6-4741-8F9D-919F855B4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71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F76337-1E87-4896-97B2-7CB843262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B2D1D5-C7BF-4BBC-93B0-BA7AFD6FF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EF0BF-833F-4EBB-BF35-F8277BB64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DE2E0-FA9A-4EF4-A39C-F15D5FD13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006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7A05F-9D22-473F-9845-A81DC4AA5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BE9BE-1025-40A4-AA2D-2FF1B95CE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82008-524B-423D-B26D-406E2C985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BC43B-7659-4EE4-9AFC-F8A0D0690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355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B0983D-4A6E-422B-8C9E-4FCCD51E0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E0F28A-7887-491C-A040-A0D68B1E6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191B46-223D-466B-902C-BDA3BED62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71E1C-B495-4E82-A3C9-EDFDD1AF8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99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8FFE62-1058-4B2C-9BB0-0B53AD8EB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FF051D-D8AD-4E9F-A3A2-00BB51B38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76CE01-D578-43BA-A8B0-517D31F6B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5C2F-4945-4DAB-8810-E3D311C4A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07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D7225D-DE1E-44A8-A4D0-BAE32F2D2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947D20-869F-41A3-A070-1F2CA3E7F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F15F4C-F10A-487C-9A10-AA5A5BBC0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D8DC8-3347-4AF4-902B-BBF149615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02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9EF460-8DC1-42BA-9513-1FF57DD3A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20C51-EF19-4499-B8F0-85B0FE694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20382B-7B0E-413E-9540-740FF2BDA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0DE7D-C123-4BC3-AB74-36313DC9C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329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5EA606-58F2-4BB2-ADEC-3DC6A2F21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FCAA3-CEB0-4BC6-8A9F-5C1FE3DE9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ED2FD-541C-4A79-A6FE-CC3152599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C6BE9-23D9-4FB4-8D4B-D6003CD41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252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9E55F5-0F37-4589-8288-41C1A7C52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26749-E61A-4E21-B07D-D278B694D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80ABC9-733D-4A13-B8D9-87064B2A3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C4CAB-B01B-4622-8FE8-BE4693EF7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830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7949C5-798D-490E-AE2C-3CE2E13F7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713249-D30B-4F09-9D35-23BE4D1AA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1E071-12A1-40AA-8A5D-05BBC0C92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8C6D6-CEB5-4190-9F79-644A50372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016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1C9FF1-929F-43CB-95EE-13B4867C0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0B08B6-63AB-4A83-B7C7-033A6C6FF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BB8339-5007-48D8-8C0F-26A93C289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FE340-5A71-4243-9BBE-74320349B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924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29DF5F6-8AAA-4281-B674-42B4E3F77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0F3C39-BE0C-4D48-86C6-78D936884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33E6232-CAB7-4A4A-A8FF-1ECEB42E5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CC7E5-CCC2-4BB1-92DE-A43872A9A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407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96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5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9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02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49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21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07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30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821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27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0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1E164D-61DA-4F01-842D-75D14C9D6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9E962F-FDF3-44DB-8B9F-7E502C239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11BC400-D78D-4A89-BA9C-E4DE36B56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55C97AF-6392-49FE-83D2-DE3DEAC1AF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DEB19E6-707B-4C22-BF48-D18B300D6F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20F43B-9A0F-4FD9-BAE3-52A0FDA86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83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4FDB75-81B9-4F83-8CA5-5714E37F1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CFA4CDF-A32B-4F54-ADC1-CA53598D6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290DC1A6-84CC-4D92-8C5E-4D4B3B5154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2BFCB487-F47F-4C58-A55C-F65C6CD323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DB87889-6D58-48BF-BE9B-8939EDC021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panose="020B0604020202020204" pitchFamily="34" charset="0"/>
              </a:defRPr>
            </a:lvl1pPr>
          </a:lstStyle>
          <a:p>
            <a:fld id="{EB67ED58-249D-47CF-BC35-61B32E0D0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0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14">
            <a:extLst>
              <a:ext uri="{FF2B5EF4-FFF2-40B4-BE49-F238E27FC236}">
                <a16:creationId xmlns:a16="http://schemas.microsoft.com/office/drawing/2014/main" id="{2C6E75A4-4147-4E7D-9DFA-191FBA4E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6">
            <a:extLst>
              <a:ext uri="{FF2B5EF4-FFF2-40B4-BE49-F238E27FC236}">
                <a16:creationId xmlns:a16="http://schemas.microsoft.com/office/drawing/2014/main" id="{BE89805F-20DA-4242-8BB4-5894A98C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8485"/>
            <a:ext cx="7056784" cy="109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13" descr="Xuân - chùm thơ luật đường">
            <a:extLst>
              <a:ext uri="{FF2B5EF4-FFF2-40B4-BE49-F238E27FC236}">
                <a16:creationId xmlns:a16="http://schemas.microsoft.com/office/drawing/2014/main" id="{9F21A288-8397-4589-B89C-82618CBA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42" y="1443303"/>
            <a:ext cx="1600729" cy="326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0" descr="C:\Users\Administrator\Desktop\311-3112260_cnh-o-png-hoa-o-psd-hoa-o.png">
            <a:extLst>
              <a:ext uri="{FF2B5EF4-FFF2-40B4-BE49-F238E27FC236}">
                <a16:creationId xmlns:a16="http://schemas.microsoft.com/office/drawing/2014/main" id="{07AD330A-577D-41A3-AFA9-D7CE6A86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5891"/>
          <a:stretch>
            <a:fillRect/>
          </a:stretch>
        </p:blipFill>
        <p:spPr bwMode="auto">
          <a:xfrm>
            <a:off x="371740" y="3876146"/>
            <a:ext cx="189970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A665F9BD-2C4B-4989-94CC-E0561EAD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3" y="3021542"/>
            <a:ext cx="2235729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HÁT: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7A6FDB34-21C8-4296-94F3-EC106EA0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308615"/>
            <a:ext cx="66860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41363BC-7D4D-44EC-9BEE-DD06D3847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4060032"/>
            <a:ext cx="66860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759E9D3-AD3D-4E8A-A840-68D1E0FF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05" y="3767667"/>
            <a:ext cx="2235729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000" b="1" dirty="0">
                <a:solidFill>
                  <a:srgbClr val="1713CB"/>
                </a:solidFill>
                <a:latin typeface="Cambria" panose="02040503050406030204" pitchFamily="18" charset="0"/>
              </a:rPr>
              <a:t>ÔN </a:t>
            </a:r>
            <a:r>
              <a:rPr lang="en-US" altLang="en-US" sz="2000" b="1" dirty="0">
                <a:solidFill>
                  <a:srgbClr val="1713CB"/>
                </a:solidFill>
                <a:latin typeface="Cambria" panose="02040503050406030204" pitchFamily="18" charset="0"/>
              </a:rPr>
              <a:t>ĐỌC NHẠC: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41750-217A-4142-8F49-CAB32B25DF52}"/>
              </a:ext>
            </a:extLst>
          </p:cNvPr>
          <p:cNvSpPr txBox="1"/>
          <p:nvPr/>
        </p:nvSpPr>
        <p:spPr>
          <a:xfrm>
            <a:off x="3347864" y="24208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>
            <a:extLst>
              <a:ext uri="{FF2B5EF4-FFF2-40B4-BE49-F238E27FC236}">
                <a16:creationId xmlns:a16="http://schemas.microsoft.com/office/drawing/2014/main" id="{DF31182D-7493-4AAA-B3CF-D35B8E99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414C8E47-F538-4FC4-8428-C61C173A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271" y="4073261"/>
            <a:ext cx="2820458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Hoàng Hà</a:t>
            </a:r>
          </a:p>
        </p:txBody>
      </p:sp>
      <p:pic>
        <p:nvPicPr>
          <p:cNvPr id="7172" name="Picture 26">
            <a:extLst>
              <a:ext uri="{FF2B5EF4-FFF2-40B4-BE49-F238E27FC236}">
                <a16:creationId xmlns:a16="http://schemas.microsoft.com/office/drawing/2014/main" id="{807CCDB7-C0EB-4075-86F5-2513AB42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3" descr="Xuân - chùm thơ luật đường">
            <a:extLst>
              <a:ext uri="{FF2B5EF4-FFF2-40B4-BE49-F238E27FC236}">
                <a16:creationId xmlns:a16="http://schemas.microsoft.com/office/drawing/2014/main" id="{2D13D365-F83C-48F2-832C-758EB065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71" y="1443303"/>
            <a:ext cx="1333500" cy="20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>
            <a:extLst>
              <a:ext uri="{FF2B5EF4-FFF2-40B4-BE49-F238E27FC236}">
                <a16:creationId xmlns:a16="http://schemas.microsoft.com/office/drawing/2014/main" id="{ADE5B268-4EE8-4DEF-862F-E74DC744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16720" y="3488532"/>
            <a:ext cx="1733021" cy="174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D12B3946-4156-45F4-8FA4-FEBBF5410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20" y="3300678"/>
            <a:ext cx="6686021" cy="7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HOA LÁ MÙA XUÂN</a:t>
            </a:r>
          </a:p>
        </p:txBody>
      </p:sp>
      <p:sp>
        <p:nvSpPr>
          <p:cNvPr id="7176" name="Text Box 10">
            <a:extLst>
              <a:ext uri="{FF2B5EF4-FFF2-40B4-BE49-F238E27FC236}">
                <a16:creationId xmlns:a16="http://schemas.microsoft.com/office/drawing/2014/main" id="{FBAD1BC3-B184-4DBA-9DF1-67FEF7519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7" y="2895865"/>
            <a:ext cx="6686021" cy="4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ÔN TẬP BÀI HÁT</a:t>
            </a:r>
          </a:p>
        </p:txBody>
      </p:sp>
    </p:spTree>
    <p:extLst>
      <p:ext uri="{BB962C8B-B14F-4D97-AF65-F5344CB8AC3E}">
        <p14:creationId xmlns:p14="http://schemas.microsoft.com/office/powerpoint/2010/main" val="81028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2267744" y="1424101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Hát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mẫu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81" y="3324500"/>
            <a:ext cx="210027" cy="168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14826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hợp với gõ phách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6050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459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8424936" cy="1958156"/>
          </a:xfrm>
        </p:spPr>
      </p:pic>
      <p:sp>
        <p:nvSpPr>
          <p:cNvPr id="5" name="TextBox 4"/>
          <p:cNvSpPr txBox="1"/>
          <p:nvPr/>
        </p:nvSpPr>
        <p:spPr>
          <a:xfrm>
            <a:off x="323528" y="151676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kết hợp gõ nhịp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341"/>
            <a:ext cx="8496944" cy="4183811"/>
          </a:xfrm>
          <a:prstGeom prst="rect">
            <a:avLst/>
          </a:prstGeom>
        </p:spPr>
      </p:pic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93985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016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28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>
            <a:extLst>
              <a:ext uri="{FF2B5EF4-FFF2-40B4-BE49-F238E27FC236}">
                <a16:creationId xmlns:a16="http://schemas.microsoft.com/office/drawing/2014/main" id="{6CC83A20-4C01-4AD1-A312-A21EC409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>
            <a:extLst>
              <a:ext uri="{FF2B5EF4-FFF2-40B4-BE49-F238E27FC236}">
                <a16:creationId xmlns:a16="http://schemas.microsoft.com/office/drawing/2014/main" id="{73A3A7DD-B906-427A-B583-00168B0B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29">
            <a:extLst>
              <a:ext uri="{FF2B5EF4-FFF2-40B4-BE49-F238E27FC236}">
                <a16:creationId xmlns:a16="http://schemas.microsoft.com/office/drawing/2014/main" id="{8AC39FF3-8D03-4B64-B5C2-55085480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3746500"/>
            <a:ext cx="8442854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6919E12F-876C-4DAC-AD2D-038A3EAFB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05" y="2853532"/>
            <a:ext cx="6686021" cy="4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33" b="1">
                <a:solidFill>
                  <a:srgbClr val="1713CB"/>
                </a:solidFill>
                <a:latin typeface="Cambria" panose="02040503050406030204" pitchFamily="18" charset="0"/>
              </a:rPr>
              <a:t>ÔN TẬP ĐỌC NHẠC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030EF4DE-E87E-48D0-AB3F-CB7559EA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324" y="3069167"/>
            <a:ext cx="6686021" cy="7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5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>
            <a:extLst>
              <a:ext uri="{FF2B5EF4-FFF2-40B4-BE49-F238E27FC236}">
                <a16:creationId xmlns:a16="http://schemas.microsoft.com/office/drawing/2014/main" id="{304DFE38-CD49-4B34-A4AE-468AC7E9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17">
            <a:extLst>
              <a:ext uri="{FF2B5EF4-FFF2-40B4-BE49-F238E27FC236}">
                <a16:creationId xmlns:a16="http://schemas.microsoft.com/office/drawing/2014/main" id="{1008691B-44C6-4E64-A9CE-A0543F79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17" y="1628800"/>
            <a:ext cx="72006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CA0B2A-7BE4-4180-94F0-ED4476927ECA}"/>
              </a:ext>
            </a:extLst>
          </p:cNvPr>
          <p:cNvSpPr txBox="1"/>
          <p:nvPr/>
        </p:nvSpPr>
        <p:spPr>
          <a:xfrm>
            <a:off x="827584" y="126876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THEO KÍ HIỆU BÀN TAY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43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>
            <a:extLst>
              <a:ext uri="{FF2B5EF4-FFF2-40B4-BE49-F238E27FC236}">
                <a16:creationId xmlns:a16="http://schemas.microsoft.com/office/drawing/2014/main" id="{14705496-27EA-4E00-A664-A1694B50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6">
            <a:extLst>
              <a:ext uri="{FF2B5EF4-FFF2-40B4-BE49-F238E27FC236}">
                <a16:creationId xmlns:a16="http://schemas.microsoft.com/office/drawing/2014/main" id="{302EAE51-419D-42F5-BA7F-5DA46F2E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3" y="1461139"/>
            <a:ext cx="7072313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39876632-6C66-46FA-9D6E-71E9F1EC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151688" y="2926292"/>
            <a:ext cx="641615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421A0A4-C1AC-4D3D-BB10-CE78832D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11" y="2895865"/>
            <a:ext cx="779198" cy="7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9535A429-6434-4550-8AF0-4ED19207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65" y="2909094"/>
            <a:ext cx="779198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16033C4-8D63-44BB-B40B-2474385D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954073"/>
            <a:ext cx="779198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02CAC199-166E-4295-B199-A1506023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750719" y="2944812"/>
            <a:ext cx="640292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D6F33712-7EDC-4D71-8B47-15113F84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391011" y="2919677"/>
            <a:ext cx="641614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F4A11BA2-EC37-4248-9978-74902BEA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171532" y="4430448"/>
            <a:ext cx="640292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C1B94B4-5FFF-4FE9-A78C-5988E812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328583"/>
            <a:ext cx="780521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758E89A6-73C2-45BE-A45F-8C86F83A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49" y="4328583"/>
            <a:ext cx="779198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0DCC1ED-D669-416A-A325-503662AE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67" y="4328583"/>
            <a:ext cx="780521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1E5FF79C-E6CB-46A5-B068-303649A2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771886" y="4448969"/>
            <a:ext cx="641614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AD8353CC-0B41-4371-A064-740C63B5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391011" y="4423833"/>
            <a:ext cx="641614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B7D44-AC3B-418A-AC5C-F5170FDDB183}"/>
              </a:ext>
            </a:extLst>
          </p:cNvPr>
          <p:cNvSpPr txBox="1"/>
          <p:nvPr/>
        </p:nvSpPr>
        <p:spPr>
          <a:xfrm rot="10800000" flipV="1">
            <a:off x="1035842" y="1102016"/>
            <a:ext cx="591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BỘ GÕ CƠ THỂ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265097" y="828780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69</Words>
  <Application>Microsoft Office PowerPoint</Application>
  <PresentationFormat>On-screen Show (4:3)</PresentationFormat>
  <Paragraphs>16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Office Theme</vt:lpstr>
      <vt:lpstr>Default Design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55</cp:revision>
  <dcterms:created xsi:type="dcterms:W3CDTF">2021-06-22T02:23:00Z</dcterms:created>
  <dcterms:modified xsi:type="dcterms:W3CDTF">2025-02-23T15:50:23Z</dcterms:modified>
</cp:coreProperties>
</file>