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23"/>
  </p:notesMasterIdLst>
  <p:sldIdLst>
    <p:sldId id="332" r:id="rId4"/>
    <p:sldId id="329" r:id="rId5"/>
    <p:sldId id="334" r:id="rId6"/>
    <p:sldId id="335" r:id="rId7"/>
    <p:sldId id="336" r:id="rId8"/>
    <p:sldId id="337" r:id="rId9"/>
    <p:sldId id="339" r:id="rId10"/>
    <p:sldId id="261" r:id="rId11"/>
    <p:sldId id="319" r:id="rId12"/>
    <p:sldId id="281" r:id="rId13"/>
    <p:sldId id="282" r:id="rId14"/>
    <p:sldId id="283" r:id="rId15"/>
    <p:sldId id="284" r:id="rId16"/>
    <p:sldId id="286" r:id="rId17"/>
    <p:sldId id="312" r:id="rId18"/>
    <p:sldId id="330" r:id="rId19"/>
    <p:sldId id="331" r:id="rId20"/>
    <p:sldId id="322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083D-9FAF-4E13-A090-2B19B333B21F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9EDC-1CD5-4FF2-A164-4829EDC4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gif"/><Relationship Id="rId10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8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8809" y="850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800" y="789892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Cùng đọc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Rap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theo lời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thơ </a:t>
            </a:r>
            <a:endParaRPr lang="vi-VN" dirty="0"/>
          </a:p>
        </p:txBody>
      </p:sp>
      <p:pic>
        <p:nvPicPr>
          <p:cNvPr id="5" name="Picture 4" descr="C:\Users\ADMIN\Desktop\SHS Âm nhạc 4_04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26" y="789891"/>
            <a:ext cx="3374858" cy="3288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37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20985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Đọc cao độ và thế tay </a:t>
            </a:r>
            <a:endParaRPr lang="en-US" sz="2400" dirty="0">
              <a:latin typeface="Times New Roman"/>
              <a:ea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71" y="525346"/>
            <a:ext cx="9843629" cy="2106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4925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Gõ hoặc vỗ tay theo tiết tấu</a:t>
            </a:r>
            <a:endParaRPr lang="en-US" sz="2400" dirty="0">
              <a:latin typeface="Times New Roman"/>
              <a:ea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65" y="1784105"/>
            <a:ext cx="285576" cy="29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40" y="820375"/>
            <a:ext cx="514286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4" y="777580"/>
            <a:ext cx="1338720" cy="9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1" y="653877"/>
            <a:ext cx="896761" cy="8967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44287" y="813366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4" y="912437"/>
            <a:ext cx="514286" cy="761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65" y="777580"/>
            <a:ext cx="896761" cy="896761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425149" y="11050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34465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61" y="974697"/>
            <a:ext cx="514286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2" y="839840"/>
            <a:ext cx="896761" cy="896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856108" y="911411"/>
            <a:ext cx="0" cy="825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28982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2" y="839840"/>
            <a:ext cx="1338720" cy="9856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7" y="1825491"/>
            <a:ext cx="285576" cy="2921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6" y="1784104"/>
            <a:ext cx="285576" cy="2921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1" y="1820225"/>
            <a:ext cx="285576" cy="2921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6" y="1820225"/>
            <a:ext cx="285576" cy="2921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73" y="1825490"/>
            <a:ext cx="285576" cy="292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57" y="1930199"/>
            <a:ext cx="285576" cy="292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86" y="0"/>
            <a:ext cx="9669389" cy="282588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005147" y="1740625"/>
            <a:ext cx="6758806" cy="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80349" y="1595899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1912" y="2751550"/>
            <a:ext cx="7065464" cy="44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96695" y="262912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9823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chỉ các nốt trong bài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7999" y="3105835"/>
            <a:ext cx="708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  <a:latin typeface="+mj-lt"/>
              </a:rPr>
              <a:t>Dấu nặng đen trong bài được nghỉ bằng độ dài của hình nốt nhạc 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66263" y="29256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9244" y="1946094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789713"/>
            <a:ext cx="10307444" cy="9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2589480"/>
            <a:ext cx="10307444" cy="84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256"/>
            <a:ext cx="22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đọc nhạc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572438"/>
            <a:ext cx="9669389" cy="2825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0036" y="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874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tay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46" y="4358426"/>
            <a:ext cx="3365905" cy="23176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96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06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3" y="1962331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01" y="1962331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5" y="1928027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1" y="2971958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04" y="2973942"/>
            <a:ext cx="281364" cy="281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9" y="2971958"/>
            <a:ext cx="281364" cy="2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32049" y="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9" y="4725697"/>
            <a:ext cx="3645876" cy="21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nhịp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88318" y="354482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nối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tiếp kết hợp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vỗ tay theo nhịp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7" y="4809161"/>
            <a:ext cx="2759970" cy="19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4629" y="163591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3" y="5124667"/>
            <a:ext cx="4200000" cy="17333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92" y="1996068"/>
            <a:ext cx="445706" cy="2614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71" y="3039350"/>
            <a:ext cx="445706" cy="2614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20" y="2040570"/>
            <a:ext cx="363394" cy="1724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124" y="2040570"/>
            <a:ext cx="363394" cy="1724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45" y="1967124"/>
            <a:ext cx="377455" cy="3192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41" y="2981464"/>
            <a:ext cx="377455" cy="3192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5" y="3010406"/>
            <a:ext cx="377455" cy="3192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35" y="2005698"/>
            <a:ext cx="344747" cy="2072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14" y="2040570"/>
            <a:ext cx="344747" cy="2072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49" y="2005698"/>
            <a:ext cx="324396" cy="2626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14" y="2981464"/>
            <a:ext cx="510915" cy="3278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48" y="3010406"/>
            <a:ext cx="510915" cy="3278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97" y="3025259"/>
            <a:ext cx="372846" cy="27550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22" y="3054201"/>
            <a:ext cx="372846" cy="27550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812849" y="8921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ký hiệu bàn tay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2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9527" y="1674488"/>
            <a:ext cx="387927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8931" y="166261"/>
            <a:ext cx="14830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5" y="145012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590" cy="1289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1475" y="920374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296" y="138321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162" y="1189109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Nghe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và cảm nhận giai điệu </a:t>
            </a:r>
            <a:endParaRPr lang="vi-VN" dirty="0"/>
          </a:p>
        </p:txBody>
      </p:sp>
      <p:pic>
        <p:nvPicPr>
          <p:cNvPr id="5" name="Picture 4" descr="C:\Users\ADMIN\Desktop\U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6" y="1969761"/>
            <a:ext cx="11907409" cy="291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70" y="21808"/>
            <a:ext cx="5403630" cy="777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191" y="5099504"/>
            <a:ext cx="1158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Các em nhận thấy giai điệu vừa nghe các âm thanh phát ra như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thế nào? Em hãy chỉ ra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chỗ nào ngưng nghỉ.</a:t>
            </a:r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2791912" y="5991018"/>
            <a:ext cx="882004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 âm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liên tục lúc âm thanh ngưng nghỉ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Nghỉ sau 2 hình nốt đen cuối cùng của 2 câu</a:t>
            </a:r>
            <a:endParaRPr lang="vi-VN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24" y="697219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577" y="1435891"/>
            <a:ext cx="86344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dài ngưng nghỉ của mỗi dấu lặng bằng độ gân dài một hình nốt cùng tên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577" y="797487"/>
            <a:ext cx="93036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âm nhạc sự ngưng nghỉ không vang lên của âm thanh được thể hiện bằng các dấu lặng.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g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98" y="1208369"/>
            <a:ext cx="3869405" cy="554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1908" cy="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83" y="270095"/>
            <a:ext cx="841809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các hình nốt đã được học ở tiết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trước, có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 tên gọi với các dấu lặng 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Desktop\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05" y="680977"/>
            <a:ext cx="5076858" cy="5683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9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19814" y="-2411122"/>
            <a:ext cx="740940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64" y="868772"/>
            <a:ext cx="119727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số phách nghỉ và ngân bằng nhau, dấu lặng thì ngưng nghỉ, hình nốt thì âm thanh ngân dài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264" y="292510"/>
            <a:ext cx="96125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rao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về sự giống và khác nhau giữa dấu lặng và hình nốt cùng tên.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32" y="1749406"/>
            <a:ext cx="120837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dài của dấu lặng đen và hình nốt đen có bằng nhau không ? Dấu lặng đen có vang lên âm thanh không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862" y="2996142"/>
            <a:ext cx="68756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nhau, dấu lặng đen không vang lên âm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956"/>
            <a:ext cx="2446638" cy="31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5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956"/>
            <a:ext cx="2446638" cy="3188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6746" cy="3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383360"/>
            <a:ext cx="9669389" cy="2825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4237" y="352032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3722" y="5999037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06536" y="2167185"/>
            <a:ext cx="6601522" cy="4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96381" y="201528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68925" y="3071696"/>
            <a:ext cx="7102070" cy="22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61448" y="2949512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3570" y="753890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Giới thiệu,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đọc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mẫu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70403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Đọc gam Đô trưởng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9" y="814039"/>
            <a:ext cx="12070971" cy="138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365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126</cp:revision>
  <dcterms:created xsi:type="dcterms:W3CDTF">2022-04-04T02:41:08Z</dcterms:created>
  <dcterms:modified xsi:type="dcterms:W3CDTF">2026-01-25T14:23:59Z</dcterms:modified>
</cp:coreProperties>
</file>