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1" r:id="rId2"/>
    <p:sldMasterId id="2147483693" r:id="rId3"/>
  </p:sldMasterIdLst>
  <p:notesMasterIdLst>
    <p:notesMasterId r:id="rId12"/>
  </p:notesMasterIdLst>
  <p:sldIdLst>
    <p:sldId id="257" r:id="rId4"/>
    <p:sldId id="261" r:id="rId5"/>
    <p:sldId id="267" r:id="rId6"/>
    <p:sldId id="272" r:id="rId7"/>
    <p:sldId id="325" r:id="rId8"/>
    <p:sldId id="386" r:id="rId9"/>
    <p:sldId id="326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78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04D8BD-037E-4C1C-9BFA-3501E8C34330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BFCDDB-24F7-49E4-81C2-9F3510FCC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987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5208B7-79F7-4FA2-BFDA-95A81DC7CA51}" type="slidenum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1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746125"/>
            <a:ext cx="6604000" cy="3716338"/>
          </a:xfrm>
          <a:ln w="12700" cap="flat"/>
        </p:spPr>
      </p:sp>
      <p:sp>
        <p:nvSpPr>
          <p:cNvPr id="101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558199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BFCDDB-24F7-49E4-81C2-9F3510FCC45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487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BC432600-F88F-5D34-3917-0FC802F6A0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43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97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1250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7413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9890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3113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3960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285E5-3499-79CD-D4A0-9A0FB777E0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26FE1A-D2E8-9FED-7353-D9A0531657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486936-4C26-1DD1-42CF-5A856BBC4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D06B07-BA08-63ED-6BF1-B58D1B416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45336A-54C4-B51F-BEA9-62E3C173D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1156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51D6B-0B77-62CE-7971-4A2760524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DB642F-1B13-1AB4-3D47-BF2C057087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555AAD-ACCA-B481-3FBD-9A40CF92B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36E94-76D9-B434-609B-870390487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7B764D-AF39-BD2A-797F-1D8CEDEF6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1007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521D6-4CE4-5EC5-60B4-3561EA123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491D95-236A-E39F-17D8-02EAE5B0AD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A76ED1-317F-43EA-3D9F-CCD6630B4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A3B16D-0197-6FB4-A14F-1FAC3AE6D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66511F-9F77-57DC-5D27-4771E485C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2864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71939-D73E-9F5B-B76A-4050DE95E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71CC68-E542-3666-216C-0449C011CA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BC2EB8-8189-5F3E-CE8F-EDBAAE1855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DF04FF-5F68-1C96-2611-9289AC898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AC4C64-6B31-8101-A08E-14AEDCA98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4C4801-5C0B-9C2D-1582-D2D5083B3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7338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3E826-7416-DFE4-E64B-F39B5A8CD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FEE1C0-D8B9-40CA-5756-A33552BC0E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AB5B2C-8699-2707-184A-97EA728132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C17991-B6E2-9CCB-53FE-CF7F2BE1DC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19C6E5-39B2-F488-61ED-01DAEA12DF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4C1422-821C-0551-CC9A-9867A20A5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0AAD14-6817-0A8A-F460-5DA7F1181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1DF8F6-928A-FE52-535C-07E9E94E0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991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602DDB58-06EB-5059-A296-3737BCFA06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43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8A032977-EBCC-ED36-F25C-6AC53F469F8A}"/>
              </a:ext>
            </a:extLst>
          </p:cNvPr>
          <p:cNvSpPr/>
          <p:nvPr userDrawn="1"/>
        </p:nvSpPr>
        <p:spPr>
          <a:xfrm>
            <a:off x="-1" y="457200"/>
            <a:ext cx="12192001" cy="59283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995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10">
          <p15:clr>
            <a:srgbClr val="FBAE40"/>
          </p15:clr>
        </p15:guide>
        <p15:guide id="4" pos="6947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E7850-C959-A108-7585-577387CFB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1CF750-1F1C-1CA2-CF89-9682854BC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CDBF80-C737-19C0-6F4A-C09443A1C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0F1DA0-754D-FE1F-424F-8EC7F36F8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1819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453D95-BE57-7370-EE9E-550D50271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7CC7CA-5955-B84D-14D5-EF37E9053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41C2C4-794C-5541-E92F-D71B25C76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4397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1A71F-8BB9-D874-4265-8A31648CF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4F56D-DC3B-23A9-A3B0-5CD2AF824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4D28FF-0D49-4633-D1F1-828971FEAA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FF04FD-1862-99BD-2F27-0CCC481AC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4C4179-E539-43BC-CD43-631BE7B93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27EE77-2CAE-CCA4-BE1F-E23D5D7AA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468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25E5A-D732-4762-D017-0FD71CF8F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621A4B-17BA-41A8-D73D-C9FE57F1EB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52B2E6-4E0E-AAE8-B623-02AF74B083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C8DCD0-FB89-DDBA-E5CF-102075138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44EFE2-DB5F-A1C2-0B64-81C9AD4A9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F05B3E-B799-536C-8A38-1517E6BC6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9632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DF364-1E15-02CE-55E1-99F47B000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1D8FED-CAF8-38DE-324D-95A8D86BC2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5C0696-E281-5E91-7BDB-8F6959CD4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8C964E-3ABE-E366-C585-BD1E576A7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92B6A9-F5DE-22E7-79C5-C3703062E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7436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DEA13C-B81C-EE0B-9EE4-EE4E45662B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83A7D8-C912-C1EF-82C0-DA6BD264C5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D06C4D-F1A6-9D65-4D44-2A68B0B93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A79BFB-FEEE-7AB9-1B27-8E40BCB7C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366F81-EE8C-04D5-923A-ACF6960CE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8539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D6D2C-29A5-646C-BBA2-A1E5D88737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50E299-A346-C63F-F2FA-B17C4E56B1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1509BC-224C-C786-F167-5CFCAC3F3B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638B5D-C8FA-4973-9796-562B886072BD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ED0438-87EF-E5DC-2837-C4D851A2E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47E829-3773-F996-0892-D700D5FF9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63CF9C-05CD-4F69-8963-F64B6051A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3986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9F963-A2C8-E3F2-5383-0207AD28A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181941-CCB1-47DB-A2DA-466BF2B51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6790B2-DDC4-270D-3740-EC01851B82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638B5D-C8FA-4973-9796-562B886072BD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A7CAD9-4493-D2C2-8B94-02DC6E4BA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6F85AD-63A7-61DC-8522-E36D44E57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63CF9C-05CD-4F69-8963-F64B6051A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6206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EC720-2CBC-5C64-7A47-6E3A864A9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7DB92B-3D80-1218-8E72-711E0E27F0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46B584-9245-F2B4-4A19-F6FBC5F1D0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638B5D-C8FA-4973-9796-562B886072BD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3DC667-AD90-D68B-4F22-E5625DD24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AC85A2-950D-C7DC-E99A-1CFD80F90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63CF9C-05CD-4F69-8963-F64B6051A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933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08D51-CEE0-C1B7-EDE6-A557C01F3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CB65D2-850E-CD81-DCD6-2DC813465A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7DA073-EF57-03D3-8CE3-70902FDE5A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728740-75E3-7B64-DE01-88DC1DB2BD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638B5D-C8FA-4973-9796-562B886072BD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2F28B8-C007-D5B4-45C2-D3E15E75E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05EAC2-DE9C-0A8D-FB36-77C09C8D2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63CF9C-05CD-4F69-8963-F64B6051A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44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602DDB58-06EB-5059-A296-3737BCFA06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43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8A032977-EBCC-ED36-F25C-6AC53F469F8A}"/>
              </a:ext>
            </a:extLst>
          </p:cNvPr>
          <p:cNvSpPr/>
          <p:nvPr userDrawn="1"/>
        </p:nvSpPr>
        <p:spPr>
          <a:xfrm>
            <a:off x="292423" y="231819"/>
            <a:ext cx="11633415" cy="64265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0266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10">
          <p15:clr>
            <a:srgbClr val="FBAE40"/>
          </p15:clr>
        </p15:guide>
        <p15:guide id="4" pos="6947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F74F6-5FA0-BA71-EBC9-FC3B4EA05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AA28C3-D505-BB40-1BE8-012DDB8778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23F855-3AF1-9B04-5EEE-B1431D1259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EFF79C-D3DB-FB3D-0EE7-6824E6E35F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F98717-6805-E8BF-85A7-D5B56F84E1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AECFEC-AC87-553A-05C3-230E9177D0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638B5D-C8FA-4973-9796-562B886072BD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51DB88-426A-3FE8-4880-ED9113DB6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A80988-6A3B-C154-FFCF-5DE045DCC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63CF9C-05CD-4F69-8963-F64B6051A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5080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EA61D-BF1D-A6C9-3AE5-D48103DF7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7D75C6-5CEC-0BC0-DB63-D918BAB8FF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638B5D-C8FA-4973-9796-562B886072BD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943050-F410-0F84-8C17-5A4E10FB0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456C7E-B1D8-EDEA-6E4E-931582B46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63CF9C-05CD-4F69-8963-F64B6051A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1322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C262C4-5F18-34BA-FD8F-1C4841A262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638B5D-C8FA-4973-9796-562B886072BD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923883-6B76-BBE9-8569-CFFD48717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DE8294-76D6-6DFA-D487-0D5A09890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63CF9C-05CD-4F69-8963-F64B6051A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7112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46EC3-54D8-418C-F933-5998C800C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F8B508-CEC6-098E-BFDF-AEDAF18B12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341BC9-991D-054E-6313-BBA1137A31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453EEC-ABCE-0D96-6A81-61E56B49A8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638B5D-C8FA-4973-9796-562B886072BD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9C2500-B376-3E6E-E3E7-D9CEA91BF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140E37-4F10-97D8-9264-546D933D1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63CF9C-05CD-4F69-8963-F64B6051A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7923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BCAD5-E90C-DE37-09A1-439FDB0BB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CE9436-29CC-689D-4EBA-5124942016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EA61B8-54F5-B008-E780-76EAE3DB48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E7E185-F0AA-5DCC-146E-E61E02ACB0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638B5D-C8FA-4973-9796-562B886072BD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155A5B-590A-28E2-B783-2C87B3C50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321389-081D-297F-F84D-A2B283DB0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63CF9C-05CD-4F69-8963-F64B6051A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5128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D691D-C09B-1DC8-6258-2DEC200AB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121F15-B6B7-AAB0-2D3A-29CF1ABA47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117916-0A0D-9A24-6172-B23DD4E9B0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638B5D-C8FA-4973-9796-562B886072BD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2A511-41A8-D155-DD6C-7E437A98E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235C47-3320-711E-11FB-7A62DCBF5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63CF9C-05CD-4F69-8963-F64B6051A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7825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65A2345-AB28-AA0B-6E88-17BC1BF30E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9B5C1D-2318-0597-16AA-D212BDCB8C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CEA5B5-1E87-1817-DACF-2A8D26016B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638B5D-C8FA-4973-9796-562B886072BD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6BBED6-F4EB-DB51-A06B-A54D5173C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0B9FC7-736B-6AE7-040B-4DB960EB5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63CF9C-05CD-4F69-8963-F64B6051A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747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602DDB58-06EB-5059-A296-3737BCFA06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43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E32A10B-896E-692A-EF01-ACFBF74EE0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1" r="79553" b="67017"/>
          <a:stretch/>
        </p:blipFill>
        <p:spPr>
          <a:xfrm>
            <a:off x="-43555" y="-1"/>
            <a:ext cx="3796907" cy="292825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4C521FD3-534A-25C5-B838-307C697D23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3" t="-131" r="1070" b="67017"/>
          <a:stretch/>
        </p:blipFill>
        <p:spPr>
          <a:xfrm>
            <a:off x="8388549" y="-39054"/>
            <a:ext cx="3422396" cy="2639427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8A032977-EBCC-ED36-F25C-6AC53F469F8A}"/>
              </a:ext>
            </a:extLst>
          </p:cNvPr>
          <p:cNvSpPr/>
          <p:nvPr userDrawn="1"/>
        </p:nvSpPr>
        <p:spPr>
          <a:xfrm>
            <a:off x="-1" y="457200"/>
            <a:ext cx="12192001" cy="59283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2520C588-5CCE-4A48-8EB8-928C545378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23" y="497836"/>
            <a:ext cx="990604" cy="99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092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10">
          <p15:clr>
            <a:srgbClr val="FBAE40"/>
          </p15:clr>
        </p15:guide>
        <p15:guide id="4" pos="6947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0621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9168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8162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9322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9048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C6A34293-974D-370B-1197-270F05F8164D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8617" y="0"/>
            <a:ext cx="1579195" cy="157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03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7567B2AA-3A5C-EE12-7954-801908E43E43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F6A6E1-2F87-6770-7832-A8A278CE9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BCA5D2-51F4-2A3D-6247-4CBA0FE74C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870578-1BCF-647E-9B89-B55A40A953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118DE0D-C7C3-4155-95A2-3205EED884C2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E7E648-086A-321E-7223-DE225B89F6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2405CF-A92C-F9A8-868A-A67AB492F2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537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900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12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6.png"/><Relationship Id="rId7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23.png"/><Relationship Id="rId4" Type="http://schemas.openxmlformats.org/officeDocument/2006/relationships/image" Target="../media/image25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6.png"/><Relationship Id="rId7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>
            <a:extLst>
              <a:ext uri="{FF2B5EF4-FFF2-40B4-BE49-F238E27FC236}">
                <a16:creationId xmlns:a16="http://schemas.microsoft.com/office/drawing/2014/main" id="{C90D8AF0-B84C-C549-C72B-FAF7430F56E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32"/>
          <a:stretch/>
        </p:blipFill>
        <p:spPr>
          <a:xfrm>
            <a:off x="206823" y="380240"/>
            <a:ext cx="11430005" cy="6097520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32E7A5ED-B021-F9E8-2455-AE3B3C9FE8D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1" r="79553" b="67017"/>
          <a:stretch/>
        </p:blipFill>
        <p:spPr>
          <a:xfrm>
            <a:off x="-43555" y="-1"/>
            <a:ext cx="3796907" cy="2928258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451883F1-21B8-C53B-5202-24DFCF3E6F0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3" t="-131" r="1070" b="67017"/>
          <a:stretch/>
        </p:blipFill>
        <p:spPr>
          <a:xfrm>
            <a:off x="8388549" y="-39054"/>
            <a:ext cx="3422396" cy="263942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0201C329-5DAD-4113-FA57-7EA2CD834BD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45" r="65714"/>
          <a:stretch/>
        </p:blipFill>
        <p:spPr>
          <a:xfrm>
            <a:off x="9095104" y="3562613"/>
            <a:ext cx="3534579" cy="2589819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458F311E-6FC7-150F-F1EA-CE013B8ACC0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37"/>
          <a:stretch/>
        </p:blipFill>
        <p:spPr>
          <a:xfrm>
            <a:off x="0" y="4212770"/>
            <a:ext cx="12192000" cy="2645229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C6E22FA-7024-09FB-053C-D8AC2EEF6F2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557" y="2806180"/>
            <a:ext cx="4397843" cy="405181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D8B4E00-F9FD-BB62-C313-A30E6202452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587" y="3480705"/>
            <a:ext cx="4109358" cy="4109358"/>
          </a:xfrm>
          <a:prstGeom prst="rect">
            <a:avLst/>
          </a:prstGeom>
        </p:spPr>
      </p:pic>
      <p:pic>
        <p:nvPicPr>
          <p:cNvPr id="53" name="图片 52">
            <a:extLst>
              <a:ext uri="{FF2B5EF4-FFF2-40B4-BE49-F238E27FC236}">
                <a16:creationId xmlns:a16="http://schemas.microsoft.com/office/drawing/2014/main" id="{D6E8E9E5-86E6-02B7-F818-F56BD859522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380" y="5578544"/>
            <a:ext cx="1350926" cy="135092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16AA52A-2568-3B14-1382-2943F1A7FFD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070" y="-635"/>
            <a:ext cx="1523956" cy="15088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28DB6A9-E975-5168-DE71-425A92F04BF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30084" y="1524000"/>
            <a:ext cx="6847558" cy="2477095"/>
          </a:xfrm>
          <a:prstGeom prst="rect">
            <a:avLst/>
          </a:prstGeom>
        </p:spPr>
      </p:pic>
      <p:pic>
        <p:nvPicPr>
          <p:cNvPr id="8" name="Picture 7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7D93544F-09CA-AC14-71A8-F74920ED087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8617" y="0"/>
            <a:ext cx="1579195" cy="15791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87B2E37-6F42-316E-86AD-2FC80ED604B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054354" y="3916203"/>
            <a:ext cx="2322777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193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5">
            <a:extLst>
              <a:ext uri="{FF2B5EF4-FFF2-40B4-BE49-F238E27FC236}">
                <a16:creationId xmlns:a16="http://schemas.microsoft.com/office/drawing/2014/main" id="{27F89A51-3CE5-03F3-28EB-9B0CD1AA7A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684" b="13623"/>
          <a:stretch/>
        </p:blipFill>
        <p:spPr>
          <a:xfrm>
            <a:off x="1310278" y="1"/>
            <a:ext cx="9440680" cy="6858000"/>
          </a:xfrm>
          <a:prstGeom prst="rect">
            <a:avLst/>
          </a:prstGeom>
          <a:ln>
            <a:noFill/>
          </a:ln>
          <a:effectLst>
            <a:outerShdw blurRad="127000" dist="12700" sx="102000" sy="102000" algn="ctr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</p:pic>
      <p:pic>
        <p:nvPicPr>
          <p:cNvPr id="3" name="图片 11">
            <a:extLst>
              <a:ext uri="{FF2B5EF4-FFF2-40B4-BE49-F238E27FC236}">
                <a16:creationId xmlns:a16="http://schemas.microsoft.com/office/drawing/2014/main" id="{0201C329-5DAD-4113-FA57-7EA2CD834B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45" r="65714"/>
          <a:stretch/>
        </p:blipFill>
        <p:spPr>
          <a:xfrm>
            <a:off x="8786488" y="3500894"/>
            <a:ext cx="3534579" cy="2589819"/>
          </a:xfrm>
          <a:prstGeom prst="rect">
            <a:avLst/>
          </a:prstGeom>
        </p:spPr>
      </p:pic>
      <p:pic>
        <p:nvPicPr>
          <p:cNvPr id="4" name="图片 13">
            <a:extLst>
              <a:ext uri="{FF2B5EF4-FFF2-40B4-BE49-F238E27FC236}">
                <a16:creationId xmlns:a16="http://schemas.microsoft.com/office/drawing/2014/main" id="{420BAF14-45A1-B44E-7872-51319487CCC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1" r="79553" b="67017"/>
          <a:stretch/>
        </p:blipFill>
        <p:spPr>
          <a:xfrm>
            <a:off x="-43555" y="-1"/>
            <a:ext cx="3796907" cy="2928258"/>
          </a:xfrm>
          <a:prstGeom prst="rect">
            <a:avLst/>
          </a:prstGeom>
        </p:spPr>
      </p:pic>
      <p:pic>
        <p:nvPicPr>
          <p:cNvPr id="5" name="图片 14">
            <a:extLst>
              <a:ext uri="{FF2B5EF4-FFF2-40B4-BE49-F238E27FC236}">
                <a16:creationId xmlns:a16="http://schemas.microsoft.com/office/drawing/2014/main" id="{D1D89C96-4D46-A2A9-C6C4-7762C3BD23C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3" t="-131" r="1070" b="67017"/>
          <a:stretch/>
        </p:blipFill>
        <p:spPr>
          <a:xfrm>
            <a:off x="8388549" y="-39054"/>
            <a:ext cx="3422396" cy="2639427"/>
          </a:xfrm>
          <a:prstGeom prst="rect">
            <a:avLst/>
          </a:prstGeom>
        </p:spPr>
      </p:pic>
      <p:pic>
        <p:nvPicPr>
          <p:cNvPr id="6" name="图片 34">
            <a:extLst>
              <a:ext uri="{FF2B5EF4-FFF2-40B4-BE49-F238E27FC236}">
                <a16:creationId xmlns:a16="http://schemas.microsoft.com/office/drawing/2014/main" id="{458F311E-6FC7-150F-F1EA-CE013B8ACC0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37"/>
          <a:stretch/>
        </p:blipFill>
        <p:spPr>
          <a:xfrm>
            <a:off x="0" y="4212770"/>
            <a:ext cx="12192000" cy="2645229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7" name="图片 24">
            <a:extLst>
              <a:ext uri="{FF2B5EF4-FFF2-40B4-BE49-F238E27FC236}">
                <a16:creationId xmlns:a16="http://schemas.microsoft.com/office/drawing/2014/main" id="{93BABAF3-EDBD-6C78-220D-84409F0829C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71"/>
          <a:stretch/>
        </p:blipFill>
        <p:spPr>
          <a:xfrm>
            <a:off x="7379003" y="3190131"/>
            <a:ext cx="4539428" cy="3333264"/>
          </a:xfrm>
          <a:prstGeom prst="rect">
            <a:avLst/>
          </a:prstGeom>
        </p:spPr>
      </p:pic>
      <p:pic>
        <p:nvPicPr>
          <p:cNvPr id="8" name="图片 26">
            <a:extLst>
              <a:ext uri="{FF2B5EF4-FFF2-40B4-BE49-F238E27FC236}">
                <a16:creationId xmlns:a16="http://schemas.microsoft.com/office/drawing/2014/main" id="{197784B3-14EB-2288-02AB-123826252AC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60227"/>
            <a:ext cx="3950313" cy="3950313"/>
          </a:xfrm>
          <a:prstGeom prst="rect">
            <a:avLst/>
          </a:prstGeom>
        </p:spPr>
      </p:pic>
      <p:pic>
        <p:nvPicPr>
          <p:cNvPr id="12" name="图片 30">
            <a:extLst>
              <a:ext uri="{FF2B5EF4-FFF2-40B4-BE49-F238E27FC236}">
                <a16:creationId xmlns:a16="http://schemas.microsoft.com/office/drawing/2014/main" id="{ADDC85EA-49AB-1AA6-BA19-E65EEA31552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015" y="5305825"/>
            <a:ext cx="1261576" cy="126157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CB9CFBA-075A-5A8E-3E1D-F9C8DBC957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3488" y="1436915"/>
            <a:ext cx="14716459" cy="354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17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001486" y="0"/>
            <a:ext cx="10384971" cy="1349829"/>
            <a:chOff x="4638198" y="458224"/>
            <a:chExt cx="7145383" cy="3415476"/>
          </a:xfrm>
        </p:grpSpPr>
        <p:grpSp>
          <p:nvGrpSpPr>
            <p:cNvPr id="8" name="Group 2"/>
            <p:cNvGrpSpPr/>
            <p:nvPr/>
          </p:nvGrpSpPr>
          <p:grpSpPr>
            <a:xfrm>
              <a:off x="4638198" y="458224"/>
              <a:ext cx="7145383" cy="3415476"/>
              <a:chOff x="0" y="0"/>
              <a:chExt cx="9454516" cy="4572992"/>
            </a:xfrm>
          </p:grpSpPr>
          <p:sp>
            <p:nvSpPr>
              <p:cNvPr id="9" name="Freeform 3"/>
              <p:cNvSpPr/>
              <p:nvPr/>
            </p:nvSpPr>
            <p:spPr>
              <a:xfrm>
                <a:off x="0" y="0"/>
                <a:ext cx="9454516" cy="4572992"/>
              </a:xfrm>
              <a:custGeom>
                <a:avLst/>
                <a:gdLst/>
                <a:ahLst/>
                <a:cxnLst/>
                <a:rect l="l" t="t" r="r" b="b"/>
                <a:pathLst>
                  <a:path w="9454516" h="4572992">
                    <a:moveTo>
                      <a:pt x="0" y="0"/>
                    </a:moveTo>
                    <a:lnTo>
                      <a:pt x="0" y="4043402"/>
                    </a:lnTo>
                    <a:lnTo>
                      <a:pt x="1088390" y="4043402"/>
                    </a:lnTo>
                    <a:lnTo>
                      <a:pt x="1305560" y="4572992"/>
                    </a:lnTo>
                    <a:lnTo>
                      <a:pt x="1524000" y="4043402"/>
                    </a:lnTo>
                    <a:lnTo>
                      <a:pt x="9454516" y="4043402"/>
                    </a:lnTo>
                    <a:lnTo>
                      <a:pt x="945451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6CE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" name="TextBox 8"/>
            <p:cNvSpPr txBox="1"/>
            <p:nvPr/>
          </p:nvSpPr>
          <p:spPr>
            <a:xfrm>
              <a:off x="4714241" y="519708"/>
              <a:ext cx="7024400" cy="249205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32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1. </a:t>
              </a:r>
              <a:r>
                <a:rPr lang="vi-VN" sz="32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Em hãy cùng bạn ghi lại những điều nên làm và không nên làm để phòng tránh bị xâm hại theo mẫu sau</a:t>
              </a:r>
              <a:endParaRPr lang="en-U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8AC81D4-9B92-D9A8-B152-B4097D5852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2331154"/>
              </p:ext>
            </p:extLst>
          </p:nvPr>
        </p:nvGraphicFramePr>
        <p:xfrm>
          <a:off x="1186543" y="1862665"/>
          <a:ext cx="9916886" cy="225153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958443">
                  <a:extLst>
                    <a:ext uri="{9D8B030D-6E8A-4147-A177-3AD203B41FA5}">
                      <a16:colId xmlns:a16="http://schemas.microsoft.com/office/drawing/2014/main" val="4415347"/>
                    </a:ext>
                  </a:extLst>
                </a:gridCol>
                <a:gridCol w="4958443">
                  <a:extLst>
                    <a:ext uri="{9D8B030D-6E8A-4147-A177-3AD203B41FA5}">
                      <a16:colId xmlns:a16="http://schemas.microsoft.com/office/drawing/2014/main" val="1400931852"/>
                    </a:ext>
                  </a:extLst>
                </a:gridCol>
              </a:tblGrid>
              <a:tr h="86964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002060"/>
                          </a:solidFill>
                        </a:rPr>
                        <a:t>Những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</a:rPr>
                        <a:t>điều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</a:rPr>
                        <a:t>nên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</a:rPr>
                        <a:t>làm</a:t>
                      </a:r>
                      <a:endParaRPr lang="en-US" sz="32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002060"/>
                          </a:solidFill>
                        </a:rPr>
                        <a:t>Những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</a:rPr>
                        <a:t>điều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</a:rPr>
                        <a:t>không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</a:rPr>
                        <a:t>nên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</a:rPr>
                        <a:t>làm</a:t>
                      </a:r>
                      <a:endParaRPr lang="en-US" sz="32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1175125"/>
                  </a:ext>
                </a:extLst>
              </a:tr>
              <a:tr h="138188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9779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6313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C11D9550-8246-B783-5326-0B957A825E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1178446"/>
              </p:ext>
            </p:extLst>
          </p:nvPr>
        </p:nvGraphicFramePr>
        <p:xfrm>
          <a:off x="838200" y="849087"/>
          <a:ext cx="10515600" cy="5050968"/>
        </p:xfrm>
        <a:graphic>
          <a:graphicData uri="http://schemas.openxmlformats.org/drawingml/2006/table">
            <a:tbl>
              <a:tblPr/>
              <a:tblGrid>
                <a:gridCol w="5257800">
                  <a:extLst>
                    <a:ext uri="{9D8B030D-6E8A-4147-A177-3AD203B41FA5}">
                      <a16:colId xmlns:a16="http://schemas.microsoft.com/office/drawing/2014/main" val="2325759234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48695498"/>
                    </a:ext>
                  </a:extLst>
                </a:gridCol>
              </a:tblGrid>
              <a:tr h="945976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Những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điều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nên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làm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Những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điều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không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nên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làm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3796654"/>
                  </a:ext>
                </a:extLst>
              </a:tr>
              <a:tr h="1106520">
                <a:tc>
                  <a:txBody>
                    <a:bodyPr/>
                    <a:lstStyle/>
                    <a:p>
                      <a:pPr algn="just"/>
                      <a:r>
                        <a:rPr lang="vi-VN" sz="32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 </a:t>
                      </a:r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Không nên tiếp xúc thân thiết với người lạ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vi-VN" sz="32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 </a:t>
                      </a:r>
                      <a:r>
                        <a:rPr lang="vi-VN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Tiếp xúc thân mật với người lạ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6504278"/>
                  </a:ext>
                </a:extLst>
              </a:tr>
              <a:tr h="1106520">
                <a:tc>
                  <a:txBody>
                    <a:bodyPr/>
                    <a:lstStyle/>
                    <a:p>
                      <a:pPr algn="just"/>
                      <a:r>
                        <a:rPr lang="vi-VN" sz="32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 </a:t>
                      </a:r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Không mở cửa cho người lạ vào nhà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vi-VN" sz="32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 </a:t>
                      </a:r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Để người lạ sờ vào người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3200154"/>
                  </a:ext>
                </a:extLst>
              </a:tr>
              <a:tr h="945976">
                <a:tc>
                  <a:txBody>
                    <a:bodyPr/>
                    <a:lstStyle/>
                    <a:p>
                      <a:pPr algn="just"/>
                      <a:r>
                        <a:rPr lang="en-US" sz="32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 </a:t>
                      </a:r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Không gây gổ đánh nhau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vi-VN" sz="32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 </a:t>
                      </a:r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Nghe lời dụ dỗ của người lạ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3454591"/>
                  </a:ext>
                </a:extLst>
              </a:tr>
              <a:tr h="945976">
                <a:tc>
                  <a:txBody>
                    <a:bodyPr/>
                    <a:lstStyle/>
                    <a:p>
                      <a:pPr algn="just"/>
                      <a:r>
                        <a:rPr lang="en-US" sz="32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…</a:t>
                      </a:r>
                      <a:endParaRPr lang="en-US" sz="32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…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10750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0100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001486" y="0"/>
            <a:ext cx="10384971" cy="1653714"/>
            <a:chOff x="4638198" y="458224"/>
            <a:chExt cx="7145383" cy="3415476"/>
          </a:xfrm>
        </p:grpSpPr>
        <p:grpSp>
          <p:nvGrpSpPr>
            <p:cNvPr id="8" name="Group 2"/>
            <p:cNvGrpSpPr/>
            <p:nvPr/>
          </p:nvGrpSpPr>
          <p:grpSpPr>
            <a:xfrm>
              <a:off x="4638198" y="458224"/>
              <a:ext cx="7145383" cy="3415476"/>
              <a:chOff x="0" y="0"/>
              <a:chExt cx="9454516" cy="4572992"/>
            </a:xfrm>
          </p:grpSpPr>
          <p:sp>
            <p:nvSpPr>
              <p:cNvPr id="9" name="Freeform 3"/>
              <p:cNvSpPr/>
              <p:nvPr/>
            </p:nvSpPr>
            <p:spPr>
              <a:xfrm>
                <a:off x="0" y="0"/>
                <a:ext cx="9454516" cy="4572992"/>
              </a:xfrm>
              <a:custGeom>
                <a:avLst/>
                <a:gdLst/>
                <a:ahLst/>
                <a:cxnLst/>
                <a:rect l="l" t="t" r="r" b="b"/>
                <a:pathLst>
                  <a:path w="9454516" h="4572992">
                    <a:moveTo>
                      <a:pt x="0" y="0"/>
                    </a:moveTo>
                    <a:lnTo>
                      <a:pt x="0" y="4043402"/>
                    </a:lnTo>
                    <a:lnTo>
                      <a:pt x="1088390" y="4043402"/>
                    </a:lnTo>
                    <a:lnTo>
                      <a:pt x="1305560" y="4572992"/>
                    </a:lnTo>
                    <a:lnTo>
                      <a:pt x="1524000" y="4043402"/>
                    </a:lnTo>
                    <a:lnTo>
                      <a:pt x="9454516" y="4043402"/>
                    </a:lnTo>
                    <a:lnTo>
                      <a:pt x="945451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6CE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0" name="TextBox 8"/>
            <p:cNvSpPr txBox="1"/>
            <p:nvPr/>
          </p:nvSpPr>
          <p:spPr>
            <a:xfrm>
              <a:off x="4714241" y="519707"/>
              <a:ext cx="7024400" cy="305118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2. </a:t>
              </a:r>
              <a:r>
                <a:rPr kumimoji="0" lang="vi-VN" sz="32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Em hãy sưu tầm bài thơ, bài hát,.. hoặc thiết kế tờ rơi tuyên truyền về phòng tránh xâm hại; sau đó, chia sẻ với các bạn trong lớp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2050" name="Picture 2" descr="Đạo đức lớp 5 Kết nối tri thức Bài 7: Phòng, tránh xâm hại">
            <a:extLst>
              <a:ext uri="{FF2B5EF4-FFF2-40B4-BE49-F238E27FC236}">
                <a16:creationId xmlns:a16="http://schemas.microsoft.com/office/drawing/2014/main" id="{A7F1D7D6-9884-DDFF-0151-80E2C03C8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857" y="1741715"/>
            <a:ext cx="2843213" cy="4822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ĂN HÓA - XÃ HỘI">
            <a:extLst>
              <a:ext uri="{FF2B5EF4-FFF2-40B4-BE49-F238E27FC236}">
                <a16:creationId xmlns:a16="http://schemas.microsoft.com/office/drawing/2014/main" id="{D53998CE-D657-673C-7CC7-8ABAD8631F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713" y="1763485"/>
            <a:ext cx="5163230" cy="463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7520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table&#10;&#10;Description automatically generated">
            <a:extLst>
              <a:ext uri="{FF2B5EF4-FFF2-40B4-BE49-F238E27FC236}">
                <a16:creationId xmlns:a16="http://schemas.microsoft.com/office/drawing/2014/main" id="{09EBACEC-D47B-5150-D91B-2E59E7BD843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9" b="736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DBF6325-81F3-75FC-50BC-813CA18BF1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2105492" y="3301138"/>
            <a:ext cx="2871130" cy="355558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1EE1911E-E4BF-4CBD-1FD8-0BB5E46FEADF}"/>
              </a:ext>
            </a:extLst>
          </p:cNvPr>
          <p:cNvSpPr/>
          <p:nvPr/>
        </p:nvSpPr>
        <p:spPr>
          <a:xfrm>
            <a:off x="170123" y="227671"/>
            <a:ext cx="10833157" cy="2137157"/>
          </a:xfrm>
          <a:prstGeom prst="wedgeRoundRectCallout">
            <a:avLst>
              <a:gd name="adj1" fmla="val 17965"/>
              <a:gd name="adj2" fmla="val 83798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4400" b="1" dirty="0">
                <a:solidFill>
                  <a:prstClr val="black"/>
                </a:solidFill>
                <a:latin typeface="Calibri (Body)"/>
              </a:rPr>
              <a:t>3. Em hãy đóng vai là tuyên truyền viên để phổ biến đến bạn bè các kĩ năng phòng, tránh xâm hại.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332A8DDA-3CFA-B68E-13A8-EFC6BB99DC5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079677" y="3008161"/>
            <a:ext cx="2271406" cy="384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2328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44163E-CAA6-F736-2FD4-035F2B39C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036" y="1878465"/>
            <a:ext cx="10401300" cy="473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710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5">
            <a:extLst>
              <a:ext uri="{FF2B5EF4-FFF2-40B4-BE49-F238E27FC236}">
                <a16:creationId xmlns:a16="http://schemas.microsoft.com/office/drawing/2014/main" id="{27F89A51-3CE5-03F3-28EB-9B0CD1AA7A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684" b="13623"/>
          <a:stretch/>
        </p:blipFill>
        <p:spPr>
          <a:xfrm>
            <a:off x="1310278" y="1"/>
            <a:ext cx="9440680" cy="6858000"/>
          </a:xfrm>
          <a:prstGeom prst="rect">
            <a:avLst/>
          </a:prstGeom>
          <a:ln>
            <a:noFill/>
          </a:ln>
          <a:effectLst>
            <a:outerShdw blurRad="127000" dist="12700" sx="102000" sy="102000" algn="ctr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</p:pic>
      <p:pic>
        <p:nvPicPr>
          <p:cNvPr id="3" name="图片 11">
            <a:extLst>
              <a:ext uri="{FF2B5EF4-FFF2-40B4-BE49-F238E27FC236}">
                <a16:creationId xmlns:a16="http://schemas.microsoft.com/office/drawing/2014/main" id="{0201C329-5DAD-4113-FA57-7EA2CD834B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45" r="65714"/>
          <a:stretch/>
        </p:blipFill>
        <p:spPr>
          <a:xfrm>
            <a:off x="8786488" y="3500894"/>
            <a:ext cx="3534579" cy="2589819"/>
          </a:xfrm>
          <a:prstGeom prst="rect">
            <a:avLst/>
          </a:prstGeom>
        </p:spPr>
      </p:pic>
      <p:pic>
        <p:nvPicPr>
          <p:cNvPr id="4" name="图片 13">
            <a:extLst>
              <a:ext uri="{FF2B5EF4-FFF2-40B4-BE49-F238E27FC236}">
                <a16:creationId xmlns:a16="http://schemas.microsoft.com/office/drawing/2014/main" id="{420BAF14-45A1-B44E-7872-51319487CCC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1" r="79553" b="67017"/>
          <a:stretch/>
        </p:blipFill>
        <p:spPr>
          <a:xfrm>
            <a:off x="-43555" y="-1"/>
            <a:ext cx="3796907" cy="2928258"/>
          </a:xfrm>
          <a:prstGeom prst="rect">
            <a:avLst/>
          </a:prstGeom>
        </p:spPr>
      </p:pic>
      <p:pic>
        <p:nvPicPr>
          <p:cNvPr id="5" name="图片 14">
            <a:extLst>
              <a:ext uri="{FF2B5EF4-FFF2-40B4-BE49-F238E27FC236}">
                <a16:creationId xmlns:a16="http://schemas.microsoft.com/office/drawing/2014/main" id="{D1D89C96-4D46-A2A9-C6C4-7762C3BD23C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3" t="-131" r="1070" b="67017"/>
          <a:stretch/>
        </p:blipFill>
        <p:spPr>
          <a:xfrm>
            <a:off x="8388549" y="-39054"/>
            <a:ext cx="3422396" cy="2639427"/>
          </a:xfrm>
          <a:prstGeom prst="rect">
            <a:avLst/>
          </a:prstGeom>
        </p:spPr>
      </p:pic>
      <p:pic>
        <p:nvPicPr>
          <p:cNvPr id="6" name="图片 34">
            <a:extLst>
              <a:ext uri="{FF2B5EF4-FFF2-40B4-BE49-F238E27FC236}">
                <a16:creationId xmlns:a16="http://schemas.microsoft.com/office/drawing/2014/main" id="{458F311E-6FC7-150F-F1EA-CE013B8ACC0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37"/>
          <a:stretch/>
        </p:blipFill>
        <p:spPr>
          <a:xfrm>
            <a:off x="0" y="4212770"/>
            <a:ext cx="12192000" cy="2645229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7" name="图片 24">
            <a:extLst>
              <a:ext uri="{FF2B5EF4-FFF2-40B4-BE49-F238E27FC236}">
                <a16:creationId xmlns:a16="http://schemas.microsoft.com/office/drawing/2014/main" id="{93BABAF3-EDBD-6C78-220D-84409F0829C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71"/>
          <a:stretch/>
        </p:blipFill>
        <p:spPr>
          <a:xfrm>
            <a:off x="7379003" y="3190131"/>
            <a:ext cx="4539428" cy="3333264"/>
          </a:xfrm>
          <a:prstGeom prst="rect">
            <a:avLst/>
          </a:prstGeom>
        </p:spPr>
      </p:pic>
      <p:pic>
        <p:nvPicPr>
          <p:cNvPr id="8" name="图片 26">
            <a:extLst>
              <a:ext uri="{FF2B5EF4-FFF2-40B4-BE49-F238E27FC236}">
                <a16:creationId xmlns:a16="http://schemas.microsoft.com/office/drawing/2014/main" id="{197784B3-14EB-2288-02AB-123826252AC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60227"/>
            <a:ext cx="3950313" cy="3950313"/>
          </a:xfrm>
          <a:prstGeom prst="rect">
            <a:avLst/>
          </a:prstGeom>
        </p:spPr>
      </p:pic>
      <p:pic>
        <p:nvPicPr>
          <p:cNvPr id="12" name="图片 30">
            <a:extLst>
              <a:ext uri="{FF2B5EF4-FFF2-40B4-BE49-F238E27FC236}">
                <a16:creationId xmlns:a16="http://schemas.microsoft.com/office/drawing/2014/main" id="{ADDC85EA-49AB-1AA6-BA19-E65EEA31552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015" y="5305825"/>
            <a:ext cx="1261576" cy="12615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9"/>
          <a:srcRect l="14469" r="14633" b="41954"/>
          <a:stretch/>
        </p:blipFill>
        <p:spPr>
          <a:xfrm>
            <a:off x="2054140" y="955247"/>
            <a:ext cx="7901470" cy="3368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060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707</TotalTime>
  <Words>113</Words>
  <Application>Microsoft Office PowerPoint</Application>
  <PresentationFormat>Widescreen</PresentationFormat>
  <Paragraphs>17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20" baseType="lpstr">
      <vt:lpstr>微软雅黑</vt:lpstr>
      <vt:lpstr>宋体</vt:lpstr>
      <vt:lpstr>Aptos</vt:lpstr>
      <vt:lpstr>Aptos Display</vt:lpstr>
      <vt:lpstr>Arial</vt:lpstr>
      <vt:lpstr>Calibri</vt:lpstr>
      <vt:lpstr>Calibri (Body)</vt:lpstr>
      <vt:lpstr>Cambria</vt:lpstr>
      <vt:lpstr>等线</vt:lpstr>
      <vt:lpstr>Office 主题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Huong Thao - 0972115126</dc:creator>
  <cp:keywords>MĂNGNON</cp:keywords>
  <cp:lastModifiedBy>Administrator</cp:lastModifiedBy>
  <cp:revision>87</cp:revision>
  <dcterms:created xsi:type="dcterms:W3CDTF">2024-01-13T10:44:00Z</dcterms:created>
  <dcterms:modified xsi:type="dcterms:W3CDTF">2026-04-08T04:52:10Z</dcterms:modified>
</cp:coreProperties>
</file>