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0"/>
  </p:notesMasterIdLst>
  <p:sldIdLst>
    <p:sldId id="256" r:id="rId4"/>
    <p:sldId id="276" r:id="rId5"/>
    <p:sldId id="274" r:id="rId6"/>
    <p:sldId id="282" r:id="rId7"/>
    <p:sldId id="271" r:id="rId8"/>
    <p:sldId id="275" r:id="rId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2E4"/>
    <a:srgbClr val="DF5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30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EDB37-A133-4D8A-8588-6441D0A7BDC8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07A8-F523-4D3D-A447-C6D8C160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72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6D07A8-F523-4D3D-A447-C6D8C16035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047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E686B-5786-7B92-F7EC-67E5CE54E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EA07E-68DC-7D64-3EFB-D53149F39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B92E7-D55F-9B7F-3753-306F355EA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9ECE5AE-6BE8-4306-8462-0CFBF9FD5FC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ADA3D-8D41-60CB-CE94-358FC7869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963BE-FC3D-AF09-ADBB-169404271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B21138F-5766-44BF-AFB0-BB84639A9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00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A2EAE-473E-C3A9-2DE9-2C7A50C73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90D1C-9DE3-1FE7-A212-7572237DE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85186-265A-90FD-FD91-707F9F8883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9ECE5AE-6BE8-4306-8462-0CFBF9FD5FC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74177-ACB1-4E37-B23D-88A1419C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4C6BC-1D39-89E7-FD62-5CC60CE2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B21138F-5766-44BF-AFB0-BB84639A9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31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5743C-B0FE-E570-27B2-F3639A00A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6F25C-BC84-026C-20CB-2026EAAE4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646DA-D8A3-733F-DCD4-432111E66B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9ECE5AE-6BE8-4306-8462-0CFBF9FD5FC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4C6EE-C763-18F3-72E1-1C8473C4A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423E5-2FBC-DBC0-2FFB-47680C205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B21138F-5766-44BF-AFB0-BB84639A9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53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AA79A-C4ED-E4BC-0D0F-1009A291F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02F63-5137-B24B-3694-7D9F83C254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45333-7AD3-5E10-C898-30972509F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1B21F-24C6-DE78-C911-FC7D12266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9ECE5AE-6BE8-4306-8462-0CFBF9FD5FC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F68A8-622C-0BE8-ED20-43C5F9411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41757-8DAB-ACA4-6812-DB0942F72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B21138F-5766-44BF-AFB0-BB84639A9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18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7E71-4FB7-985F-19A3-71C3ABBFE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00615-5A13-2D14-7BF2-A68F63281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F8CF8-7F34-858A-79ED-F325101C0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407970-D250-5F3C-7A74-5DAE2A92A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209166-633E-F0A2-A5CF-8C73BB104E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15C6AB-BFF6-0000-B761-FD2612ADF1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9ECE5AE-6BE8-4306-8462-0CFBF9FD5FC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F232CE-8C10-3096-E249-5DB29021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219253-C94D-86CF-A600-DCFA71CDF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B21138F-5766-44BF-AFB0-BB84639A9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23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3572-55B5-F38F-0002-DD1E2EE67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3C26D8-FF42-B21A-60F4-81375A32E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9ECE5AE-6BE8-4306-8462-0CFBF9FD5FC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658AAF-B40A-81E4-09FA-9A8D3E9FB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C4EFDA-9359-F618-1AA6-C69B4F82C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B21138F-5766-44BF-AFB0-BB84639A9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73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97E4A3-F988-E811-DB34-99E17614EC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9ECE5AE-6BE8-4306-8462-0CFBF9FD5FC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4ADF84-919B-5FB4-CC05-79E8B0D4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BDE25-5EF5-B678-114C-4F46D81B9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B21138F-5766-44BF-AFB0-BB84639A9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76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84E56-59AD-EB3A-F48D-842DC2F82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54EEA-740A-5793-A109-01EF015A5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DC0C0-E529-642C-9804-97A2762E9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BB3DB-1A26-B14F-A43E-929C088D70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9ECE5AE-6BE8-4306-8462-0CFBF9FD5FC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4A7A2-01E1-08B2-76F4-E8A5EED45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5B669-686C-DB14-C61E-B5346305A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B21138F-5766-44BF-AFB0-BB84639A9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4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EF27-1160-C9EA-58CC-E6E909BE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A811D7-D164-E20C-34E5-9D7CDDAF93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5FCD28-DF6C-006C-20B2-3B677CFF7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7D354-45C8-67AD-A806-5F612DA2BA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9ECE5AE-6BE8-4306-8462-0CFBF9FD5FC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1702A-73EA-4135-C206-E54B7515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09408-800B-DA67-0007-7249B16B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B21138F-5766-44BF-AFB0-BB84639A9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40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D751F-E265-6723-F295-19221A9DE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DDCCD0-99EB-FBE3-A00B-E5BDE87D0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D4A90-79F3-077C-4850-3DDCB999DB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9ECE5AE-6BE8-4306-8462-0CFBF9FD5FC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DC79D-8C1A-AB3B-5326-86624454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7AB84-EC9A-8709-CE82-C32889D30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B21138F-5766-44BF-AFB0-BB84639A9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9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CA19E9-FB70-9A65-EA63-315C4B838A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C40BB3-CA4A-263A-DFC9-1C871FD97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FE5B4-3376-FF99-AB57-B0423B940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9ECE5AE-6BE8-4306-8462-0CFBF9FD5FC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C1C0F-F7E9-2EE7-2D33-E0DB9A0E1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3323D-BCE0-EBFE-EB40-EFC741909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B21138F-5766-44BF-AFB0-BB84639A9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64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933058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7730" y="309092"/>
            <a:ext cx="17618298" cy="9736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48914404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B61C277-1607-FE47-7E81-56B51B57C6CD}"/>
              </a:ext>
            </a:extLst>
          </p:cNvPr>
          <p:cNvGrpSpPr/>
          <p:nvPr userDrawn="1"/>
        </p:nvGrpSpPr>
        <p:grpSpPr>
          <a:xfrm>
            <a:off x="-277378" y="-467943"/>
            <a:ext cx="18565379" cy="10754943"/>
            <a:chOff x="-184919" y="-311962"/>
            <a:chExt cx="12376919" cy="716996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46863C7-F879-78B5-D334-7E2B18E3A42D}"/>
                </a:ext>
              </a:extLst>
            </p:cNvPr>
            <p:cNvGrpSpPr/>
            <p:nvPr/>
          </p:nvGrpSpPr>
          <p:grpSpPr>
            <a:xfrm>
              <a:off x="0" y="-311962"/>
              <a:ext cx="12192000" cy="7169962"/>
              <a:chOff x="0" y="-311962"/>
              <a:chExt cx="12192000" cy="7169962"/>
            </a:xfrm>
          </p:grpSpPr>
          <p:pic>
            <p:nvPicPr>
              <p:cNvPr id="6" name="图片 17" descr="图片包含 游戏机, 食物&#10;&#10;描述已自动生成">
                <a:extLst>
                  <a:ext uri="{FF2B5EF4-FFF2-40B4-BE49-F238E27FC236}">
                    <a16:creationId xmlns:a16="http://schemas.microsoft.com/office/drawing/2014/main" id="{4B23ACD5-5BCC-F21B-3DA3-32AB1A8BE7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9DA6E63-059C-27C6-01EB-53A7603214A1}"/>
                  </a:ext>
                </a:extLst>
              </p:cNvPr>
              <p:cNvSpPr/>
              <p:nvPr/>
            </p:nvSpPr>
            <p:spPr>
              <a:xfrm>
                <a:off x="595086" y="551542"/>
                <a:ext cx="11190514" cy="5863771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E08FC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pic>
            <p:nvPicPr>
              <p:cNvPr id="8" name="图片 52" descr="徽标&#10;&#10;描述已自动生成">
                <a:extLst>
                  <a:ext uri="{FF2B5EF4-FFF2-40B4-BE49-F238E27FC236}">
                    <a16:creationId xmlns:a16="http://schemas.microsoft.com/office/drawing/2014/main" id="{E15A0024-27F4-5B4A-2DF1-428333DFFB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311962"/>
                <a:ext cx="2007668" cy="2007668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497477-A99B-BDFF-EFCF-FDDA5211F9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2756" b="99911" l="9750" r="32950">
                          <a14:foregroundMark x1="12850" y1="96533" x2="18400" y2="95467"/>
                          <a14:foregroundMark x1="18650" y1="90667" x2="29250" y2="98222"/>
                          <a14:foregroundMark x1="31850" y1="95111" x2="31850" y2="97600"/>
                          <a14:foregroundMark x1="32850" y1="94311" x2="32950" y2="97333"/>
                          <a14:foregroundMark x1="30250" y1="98489" x2="30700" y2="99378"/>
                          <a14:foregroundMark x1="27850" y1="92622" x2="25350" y2="98844"/>
                          <a14:foregroundMark x1="25350" y1="98844" x2="25250" y2="98933"/>
                          <a14:foregroundMark x1="22450" y1="98844" x2="24450" y2="99822"/>
                          <a14:foregroundMark x1="10600" y1="90489" x2="11600" y2="98844"/>
                          <a14:foregroundMark x1="9750" y1="90489" x2="9750" y2="95200"/>
                          <a14:foregroundMark x1="11450" y1="99911" x2="13550" y2="99822"/>
                        </a14:backgroundRemoval>
                      </a14:imgEffect>
                    </a14:imgLayer>
                  </a14:imgProps>
                </a:ext>
              </a:extLst>
            </a:blip>
            <a:srcRect l="8703" t="58836" r="66535"/>
            <a:stretch/>
          </p:blipFill>
          <p:spPr>
            <a:xfrm>
              <a:off x="-184919" y="2605157"/>
              <a:ext cx="4548026" cy="4252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795735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87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1AD81659-9FF7-9FC5-AA7B-F8ACE995A83B}"/>
              </a:ext>
            </a:extLst>
          </p:cNvPr>
          <p:cNvGrpSpPr/>
          <p:nvPr userDrawn="1"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pic>
          <p:nvPicPr>
            <p:cNvPr id="8" name="图片 7" descr="图片包含 游戏机, 食物&#10;&#10;描述已自动生成">
              <a:extLst>
                <a:ext uri="{FF2B5EF4-FFF2-40B4-BE49-F238E27FC236}">
                  <a16:creationId xmlns:a16="http://schemas.microsoft.com/office/drawing/2014/main" id="{85F2B219-726F-05FF-D459-95812F73B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9" name="图片 8" descr="图片包含 游戏机, 食物, 房间&#10;&#10;描述已自动生成">
              <a:extLst>
                <a:ext uri="{FF2B5EF4-FFF2-40B4-BE49-F238E27FC236}">
                  <a16:creationId xmlns:a16="http://schemas.microsoft.com/office/drawing/2014/main" id="{D5EA4AD2-344B-F4B8-8330-B2CD73385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725"/>
              <a:ext cx="12192000" cy="6856549"/>
            </a:xfrm>
            <a:custGeom>
              <a:avLst/>
              <a:gdLst>
                <a:gd name="connsiteX0" fmla="*/ 9506858 w 12192000"/>
                <a:gd name="connsiteY0" fmla="*/ 264160 h 6856549"/>
                <a:gd name="connsiteX1" fmla="*/ 7924801 w 12192000"/>
                <a:gd name="connsiteY1" fmla="*/ 1846217 h 6856549"/>
                <a:gd name="connsiteX2" fmla="*/ 9506858 w 12192000"/>
                <a:gd name="connsiteY2" fmla="*/ 3428274 h 6856549"/>
                <a:gd name="connsiteX3" fmla="*/ 11088915 w 12192000"/>
                <a:gd name="connsiteY3" fmla="*/ 1846217 h 6856549"/>
                <a:gd name="connsiteX4" fmla="*/ 9506858 w 12192000"/>
                <a:gd name="connsiteY4" fmla="*/ 264160 h 6856549"/>
                <a:gd name="connsiteX5" fmla="*/ 0 w 12192000"/>
                <a:gd name="connsiteY5" fmla="*/ 0 h 6856549"/>
                <a:gd name="connsiteX6" fmla="*/ 12192000 w 12192000"/>
                <a:gd name="connsiteY6" fmla="*/ 0 h 6856549"/>
                <a:gd name="connsiteX7" fmla="*/ 12192000 w 12192000"/>
                <a:gd name="connsiteY7" fmla="*/ 6856549 h 6856549"/>
                <a:gd name="connsiteX8" fmla="*/ 0 w 12192000"/>
                <a:gd name="connsiteY8" fmla="*/ 6856549 h 685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6856549">
                  <a:moveTo>
                    <a:pt x="9506858" y="264160"/>
                  </a:moveTo>
                  <a:cubicBezTo>
                    <a:pt x="8633112" y="264160"/>
                    <a:pt x="7924801" y="972471"/>
                    <a:pt x="7924801" y="1846217"/>
                  </a:cubicBezTo>
                  <a:cubicBezTo>
                    <a:pt x="7924801" y="2719963"/>
                    <a:pt x="8633112" y="3428274"/>
                    <a:pt x="9506858" y="3428274"/>
                  </a:cubicBezTo>
                  <a:cubicBezTo>
                    <a:pt x="10380604" y="3428274"/>
                    <a:pt x="11088915" y="2719963"/>
                    <a:pt x="11088915" y="1846217"/>
                  </a:cubicBezTo>
                  <a:cubicBezTo>
                    <a:pt x="11088915" y="972471"/>
                    <a:pt x="10380604" y="264160"/>
                    <a:pt x="9506858" y="264160"/>
                  </a:cubicBez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6549"/>
                  </a:lnTo>
                  <a:lnTo>
                    <a:pt x="0" y="6856549"/>
                  </a:lnTo>
                  <a:close/>
                </a:path>
              </a:pathLst>
            </a:custGeom>
          </p:spPr>
        </p:pic>
        <p:pic>
          <p:nvPicPr>
            <p:cNvPr id="10" name="图片 9" descr="房间的摆设布局&#10;&#10;低可信度描述已自动生成">
              <a:extLst>
                <a:ext uri="{FF2B5EF4-FFF2-40B4-BE49-F238E27FC236}">
                  <a16:creationId xmlns:a16="http://schemas.microsoft.com/office/drawing/2014/main" id="{401D4304-61ED-95E1-4A1F-C46114CB5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3" t="10453" r="4592" b="9598"/>
            <a:stretch/>
          </p:blipFill>
          <p:spPr>
            <a:xfrm>
              <a:off x="0" y="0"/>
              <a:ext cx="12177486" cy="6783978"/>
            </a:xfrm>
            <a:custGeom>
              <a:avLst/>
              <a:gdLst>
                <a:gd name="connsiteX0" fmla="*/ 0 w 12177486"/>
                <a:gd name="connsiteY0" fmla="*/ 0 h 6783978"/>
                <a:gd name="connsiteX1" fmla="*/ 12177486 w 12177486"/>
                <a:gd name="connsiteY1" fmla="*/ 0 h 6783978"/>
                <a:gd name="connsiteX2" fmla="*/ 12177486 w 12177486"/>
                <a:gd name="connsiteY2" fmla="*/ 6783978 h 6783978"/>
                <a:gd name="connsiteX3" fmla="*/ 0 w 12177486"/>
                <a:gd name="connsiteY3" fmla="*/ 6783978 h 6783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77486" h="6783978">
                  <a:moveTo>
                    <a:pt x="0" y="0"/>
                  </a:moveTo>
                  <a:lnTo>
                    <a:pt x="12177486" y="0"/>
                  </a:lnTo>
                  <a:lnTo>
                    <a:pt x="12177486" y="6783978"/>
                  </a:lnTo>
                  <a:lnTo>
                    <a:pt x="0" y="6783978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44881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slow">
    <p:push dir="u"/>
  </p:transition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B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9525783" y="432228"/>
            <a:ext cx="7798035" cy="7528648"/>
          </a:xfrm>
          <a:custGeom>
            <a:avLst/>
            <a:gdLst/>
            <a:ahLst/>
            <a:cxnLst/>
            <a:rect l="l" t="t" r="r" b="b"/>
            <a:pathLst>
              <a:path w="7798035" h="7528648">
                <a:moveTo>
                  <a:pt x="0" y="0"/>
                </a:moveTo>
                <a:lnTo>
                  <a:pt x="7798034" y="0"/>
                </a:lnTo>
                <a:lnTo>
                  <a:pt x="7798034" y="7528648"/>
                </a:lnTo>
                <a:lnTo>
                  <a:pt x="0" y="75286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38329" y="4196552"/>
            <a:ext cx="5153729" cy="5153729"/>
          </a:xfrm>
          <a:custGeom>
            <a:avLst/>
            <a:gdLst/>
            <a:ahLst/>
            <a:cxnLst/>
            <a:rect l="l" t="t" r="r" b="b"/>
            <a:pathLst>
              <a:path w="5153729" h="5153729">
                <a:moveTo>
                  <a:pt x="0" y="0"/>
                </a:moveTo>
                <a:lnTo>
                  <a:pt x="5153729" y="0"/>
                </a:lnTo>
                <a:lnTo>
                  <a:pt x="5153729" y="5153729"/>
                </a:lnTo>
                <a:lnTo>
                  <a:pt x="0" y="5153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4863200" y="-517144"/>
            <a:ext cx="8561600" cy="11321289"/>
            <a:chOff x="0" y="0"/>
            <a:chExt cx="2254907" cy="29817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54907" cy="2981739"/>
            </a:xfrm>
            <a:custGeom>
              <a:avLst/>
              <a:gdLst/>
              <a:ahLst/>
              <a:cxnLst/>
              <a:rect l="l" t="t" r="r" b="b"/>
              <a:pathLst>
                <a:path w="2254907" h="2981739">
                  <a:moveTo>
                    <a:pt x="0" y="0"/>
                  </a:moveTo>
                  <a:lnTo>
                    <a:pt x="2254907" y="0"/>
                  </a:lnTo>
                  <a:lnTo>
                    <a:pt x="2254907" y="2981739"/>
                  </a:lnTo>
                  <a:lnTo>
                    <a:pt x="0" y="2981739"/>
                  </a:lnTo>
                  <a:close/>
                </a:path>
              </a:pathLst>
            </a:custGeom>
            <a:solidFill>
              <a:srgbClr val="FCE59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2254907" cy="30007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777302" y="1028700"/>
            <a:ext cx="3323857" cy="3448879"/>
          </a:xfrm>
          <a:custGeom>
            <a:avLst/>
            <a:gdLst/>
            <a:ahLst/>
            <a:cxnLst/>
            <a:rect l="l" t="t" r="r" b="b"/>
            <a:pathLst>
              <a:path w="3323857" h="3448879">
                <a:moveTo>
                  <a:pt x="0" y="0"/>
                </a:moveTo>
                <a:lnTo>
                  <a:pt x="3323857" y="0"/>
                </a:lnTo>
                <a:lnTo>
                  <a:pt x="3323857" y="3448879"/>
                </a:lnTo>
                <a:lnTo>
                  <a:pt x="0" y="34488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13933047" y="7368146"/>
            <a:ext cx="5703985" cy="1982135"/>
          </a:xfrm>
          <a:custGeom>
            <a:avLst/>
            <a:gdLst/>
            <a:ahLst/>
            <a:cxnLst/>
            <a:rect l="l" t="t" r="r" b="b"/>
            <a:pathLst>
              <a:path w="5703985" h="1982135">
                <a:moveTo>
                  <a:pt x="5703986" y="0"/>
                </a:moveTo>
                <a:lnTo>
                  <a:pt x="0" y="0"/>
                </a:lnTo>
                <a:lnTo>
                  <a:pt x="0" y="1982135"/>
                </a:lnTo>
                <a:lnTo>
                  <a:pt x="5703986" y="1982135"/>
                </a:lnTo>
                <a:lnTo>
                  <a:pt x="570398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47B4FA-C708-BEEC-EEBE-37B4953E3A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3400" y="2476500"/>
            <a:ext cx="9784928" cy="54624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12851" y="8182970"/>
            <a:ext cx="30460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(TIẾT 4)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-236236" y="-198514"/>
            <a:ext cx="18760472" cy="2860963"/>
            <a:chOff x="0" y="0"/>
            <a:chExt cx="4941030" cy="7535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941030" cy="753505"/>
            </a:xfrm>
            <a:custGeom>
              <a:avLst/>
              <a:gdLst/>
              <a:ahLst/>
              <a:cxnLst/>
              <a:rect l="l" t="t" r="r" b="b"/>
              <a:pathLst>
                <a:path w="4941030" h="753505">
                  <a:moveTo>
                    <a:pt x="0" y="0"/>
                  </a:moveTo>
                  <a:lnTo>
                    <a:pt x="4941030" y="0"/>
                  </a:lnTo>
                  <a:lnTo>
                    <a:pt x="4941030" y="753505"/>
                  </a:lnTo>
                  <a:lnTo>
                    <a:pt x="0" y="753505"/>
                  </a:lnTo>
                  <a:close/>
                </a:path>
              </a:pathLst>
            </a:custGeom>
            <a:solidFill>
              <a:srgbClr val="F5825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4941030" cy="7725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235A1C44-B2CB-5E40-667A-5EB28745E361}"/>
              </a:ext>
            </a:extLst>
          </p:cNvPr>
          <p:cNvGrpSpPr/>
          <p:nvPr/>
        </p:nvGrpSpPr>
        <p:grpSpPr>
          <a:xfrm>
            <a:off x="3429000" y="1028700"/>
            <a:ext cx="9267429" cy="7646452"/>
            <a:chOff x="0" y="0"/>
            <a:chExt cx="4274726" cy="1678385"/>
          </a:xfrm>
        </p:grpSpPr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77AA29FA-C9F0-9D6E-37D7-1C56B25406CB}"/>
                </a:ext>
              </a:extLst>
            </p:cNvPr>
            <p:cNvSpPr/>
            <p:nvPr/>
          </p:nvSpPr>
          <p:spPr>
            <a:xfrm>
              <a:off x="0" y="0"/>
              <a:ext cx="4274726" cy="1678385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AECDC565-64C4-DC1A-0CD3-B7EE586E16E2}"/>
                </a:ext>
              </a:extLst>
            </p:cNvPr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1" name="图片 8" descr="卡通人物&#10;&#10;中度可信度描述已自动生成">
            <a:extLst>
              <a:ext uri="{FF2B5EF4-FFF2-40B4-BE49-F238E27FC236}">
                <a16:creationId xmlns:a16="http://schemas.microsoft.com/office/drawing/2014/main" id="{80BBE5AA-E00D-511A-FF26-2DE4153841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4610100"/>
            <a:ext cx="6192344" cy="6627191"/>
          </a:xfrm>
          <a:prstGeom prst="rect">
            <a:avLst/>
          </a:prstGeom>
        </p:spPr>
      </p:pic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D57EF2DB-FCA1-84F9-A387-981881857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400300"/>
            <a:ext cx="9794842" cy="756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21043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B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8">
            <a:extLst>
              <a:ext uri="{FF2B5EF4-FFF2-40B4-BE49-F238E27FC236}">
                <a16:creationId xmlns:a16="http://schemas.microsoft.com/office/drawing/2014/main" id="{1E839536-E9C4-ACED-4FB1-4E4962D60C30}"/>
              </a:ext>
            </a:extLst>
          </p:cNvPr>
          <p:cNvGrpSpPr/>
          <p:nvPr/>
        </p:nvGrpSpPr>
        <p:grpSpPr>
          <a:xfrm>
            <a:off x="457200" y="190500"/>
            <a:ext cx="17373600" cy="10515600"/>
            <a:chOff x="0" y="-47625"/>
            <a:chExt cx="4449647" cy="1726010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4D6B4CDF-2498-A439-4EB8-A251DCA74E39}"/>
                </a:ext>
              </a:extLst>
            </p:cNvPr>
            <p:cNvSpPr/>
            <p:nvPr/>
          </p:nvSpPr>
          <p:spPr>
            <a:xfrm>
              <a:off x="0" y="0"/>
              <a:ext cx="4449647" cy="1545841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0">
              <a:extLst>
                <a:ext uri="{FF2B5EF4-FFF2-40B4-BE49-F238E27FC236}">
                  <a16:creationId xmlns:a16="http://schemas.microsoft.com/office/drawing/2014/main" id="{A5A6ADA7-7B95-2A1A-7E32-6CE50A8E78D6}"/>
                </a:ext>
              </a:extLst>
            </p:cNvPr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7D2E9D5-5FA5-4313-0097-1B7D7A582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0" y="2568829"/>
            <a:ext cx="11353800" cy="76199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AB694A-FEF2-AD61-FD6A-BF75EFCAB954}"/>
              </a:ext>
            </a:extLst>
          </p:cNvPr>
          <p:cNvSpPr txBox="1"/>
          <p:nvPr/>
        </p:nvSpPr>
        <p:spPr>
          <a:xfrm>
            <a:off x="762000" y="429041"/>
            <a:ext cx="16764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500" b="1" i="0" dirty="0" err="1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45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i="0" dirty="0" err="1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4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5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4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4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4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4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endParaRPr lang="en-US" sz="45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indent="-685800" algn="just">
              <a:buFontTx/>
              <a:buChar char="-"/>
            </a:pPr>
            <a:r>
              <a:rPr lang="en-US" sz="4500" b="1" i="0" dirty="0" err="1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Trưng</a:t>
            </a:r>
            <a:r>
              <a:rPr lang="en-US" sz="45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i="0" dirty="0" err="1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4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4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4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4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endParaRPr lang="en-US" sz="45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indent="-685800" algn="just">
              <a:buFontTx/>
              <a:buChar char="-"/>
            </a:pPr>
            <a:r>
              <a:rPr lang="en-US" sz="4500" b="1" i="0" dirty="0" err="1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5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i="0" dirty="0" err="1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5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i="0" dirty="0" err="1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45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i="0" dirty="0" err="1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5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i="0" dirty="0" err="1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45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i="0" dirty="0" err="1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45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i="0" dirty="0" err="1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5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i="0" dirty="0" err="1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45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i="0" dirty="0" err="1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chí</a:t>
            </a:r>
            <a:r>
              <a:rPr lang="en-US" sz="45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i="0" dirty="0" err="1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45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i="0" dirty="0" err="1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5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i="0" dirty="0" err="1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4500" b="1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i="0" dirty="0" err="1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lang="vi-VN" sz="45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30647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-236236" y="-198514"/>
            <a:ext cx="18760472" cy="2860963"/>
            <a:chOff x="0" y="0"/>
            <a:chExt cx="4941030" cy="7535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941030" cy="753505"/>
            </a:xfrm>
            <a:custGeom>
              <a:avLst/>
              <a:gdLst/>
              <a:ahLst/>
              <a:cxnLst/>
              <a:rect l="l" t="t" r="r" b="b"/>
              <a:pathLst>
                <a:path w="4941030" h="753505">
                  <a:moveTo>
                    <a:pt x="0" y="0"/>
                  </a:moveTo>
                  <a:lnTo>
                    <a:pt x="4941030" y="0"/>
                  </a:lnTo>
                  <a:lnTo>
                    <a:pt x="4941030" y="753505"/>
                  </a:lnTo>
                  <a:lnTo>
                    <a:pt x="0" y="753505"/>
                  </a:lnTo>
                  <a:close/>
                </a:path>
              </a:pathLst>
            </a:custGeom>
            <a:solidFill>
              <a:srgbClr val="F5825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4941030" cy="7725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235A1C44-B2CB-5E40-667A-5EB28745E361}"/>
              </a:ext>
            </a:extLst>
          </p:cNvPr>
          <p:cNvGrpSpPr/>
          <p:nvPr/>
        </p:nvGrpSpPr>
        <p:grpSpPr>
          <a:xfrm>
            <a:off x="3429000" y="1028700"/>
            <a:ext cx="9267429" cy="7646452"/>
            <a:chOff x="0" y="0"/>
            <a:chExt cx="4274726" cy="1678385"/>
          </a:xfrm>
        </p:grpSpPr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77AA29FA-C9F0-9D6E-37D7-1C56B25406CB}"/>
                </a:ext>
              </a:extLst>
            </p:cNvPr>
            <p:cNvSpPr/>
            <p:nvPr/>
          </p:nvSpPr>
          <p:spPr>
            <a:xfrm>
              <a:off x="0" y="0"/>
              <a:ext cx="4274726" cy="1678385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AECDC565-64C4-DC1A-0CD3-B7EE586E16E2}"/>
                </a:ext>
              </a:extLst>
            </p:cNvPr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1" name="图片 8" descr="卡通人物&#10;&#10;中度可信度描述已自动生成">
            <a:extLst>
              <a:ext uri="{FF2B5EF4-FFF2-40B4-BE49-F238E27FC236}">
                <a16:creationId xmlns:a16="http://schemas.microsoft.com/office/drawing/2014/main" id="{80BBE5AA-E00D-511A-FF26-2DE4153841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4610100"/>
            <a:ext cx="6192344" cy="6627191"/>
          </a:xfrm>
          <a:prstGeom prst="rect">
            <a:avLst/>
          </a:prstGeom>
        </p:spPr>
      </p:pic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A00A843A-27D3-685B-6083-DB68111EB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790700"/>
            <a:ext cx="8473751" cy="682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56170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ồ họa 5">
            <a:extLst>
              <a:ext uri="{FF2B5EF4-FFF2-40B4-BE49-F238E27FC236}">
                <a16:creationId xmlns:a16="http://schemas.microsoft.com/office/drawing/2014/main" id="{97BC6B50-6AC4-BA0D-820D-9A529EE2C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0" y="4381500"/>
            <a:ext cx="14554200" cy="644751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B30653-6232-73A1-F544-6413FD2CD639}"/>
              </a:ext>
            </a:extLst>
          </p:cNvPr>
          <p:cNvSpPr/>
          <p:nvPr/>
        </p:nvSpPr>
        <p:spPr>
          <a:xfrm>
            <a:off x="1104900" y="800100"/>
            <a:ext cx="16002000" cy="2667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ĩ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cải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38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EB5ED8-4DAE-1048-C626-4A26F5875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5F6215-F7CD-2D83-7FA8-6AFB27869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045" y="2264392"/>
            <a:ext cx="11767626" cy="4521185"/>
          </a:xfrm>
          <a:prstGeom prst="rect">
            <a:avLst/>
          </a:prstGeom>
        </p:spPr>
      </p:pic>
      <p:sp>
        <p:nvSpPr>
          <p:cNvPr id="2" name="Freeform 9">
            <a:extLst>
              <a:ext uri="{FF2B5EF4-FFF2-40B4-BE49-F238E27FC236}">
                <a16:creationId xmlns:a16="http://schemas.microsoft.com/office/drawing/2014/main" id="{6A33FE81-92BD-30BC-55D9-5327B2BB6EA1}"/>
              </a:ext>
            </a:extLst>
          </p:cNvPr>
          <p:cNvSpPr/>
          <p:nvPr/>
        </p:nvSpPr>
        <p:spPr>
          <a:xfrm>
            <a:off x="13487400" y="1409700"/>
            <a:ext cx="4030812" cy="3891566"/>
          </a:xfrm>
          <a:custGeom>
            <a:avLst/>
            <a:gdLst/>
            <a:ahLst/>
            <a:cxnLst/>
            <a:rect l="l" t="t" r="r" b="b"/>
            <a:pathLst>
              <a:path w="4030812" h="3891566">
                <a:moveTo>
                  <a:pt x="0" y="0"/>
                </a:moveTo>
                <a:lnTo>
                  <a:pt x="4030812" y="0"/>
                </a:lnTo>
                <a:lnTo>
                  <a:pt x="4030812" y="3891565"/>
                </a:lnTo>
                <a:lnTo>
                  <a:pt x="0" y="38915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94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67</Words>
  <Application>Microsoft Office PowerPoint</Application>
  <PresentationFormat>Custom</PresentationFormat>
  <Paragraphs>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思源黑体 CN Medium</vt:lpstr>
      <vt:lpstr>Office Theme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Presentation2.pptx</dc:title>
  <dc:creator>thao</dc:creator>
  <cp:lastModifiedBy>Administrator</cp:lastModifiedBy>
  <cp:revision>22</cp:revision>
  <dcterms:created xsi:type="dcterms:W3CDTF">2006-08-16T00:00:00Z</dcterms:created>
  <dcterms:modified xsi:type="dcterms:W3CDTF">2026-04-08T05:00:36Z</dcterms:modified>
  <dc:identifier>DAGAeg8Ngk8</dc:identifier>
</cp:coreProperties>
</file>