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4" r:id="rId3"/>
  </p:sldMasterIdLst>
  <p:notesMasterIdLst>
    <p:notesMasterId r:id="rId14"/>
  </p:notesMasterIdLst>
  <p:sldIdLst>
    <p:sldId id="257" r:id="rId4"/>
    <p:sldId id="515" r:id="rId5"/>
    <p:sldId id="514" r:id="rId6"/>
    <p:sldId id="520" r:id="rId7"/>
    <p:sldId id="521" r:id="rId8"/>
    <p:sldId id="522" r:id="rId9"/>
    <p:sldId id="523" r:id="rId10"/>
    <p:sldId id="517" r:id="rId11"/>
    <p:sldId id="51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2DD"/>
    <a:srgbClr val="00A28C"/>
    <a:srgbClr val="107678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706" autoAdjust="0"/>
  </p:normalViewPr>
  <p:slideViewPr>
    <p:cSldViewPr showGuides="1">
      <p:cViewPr varScale="1">
        <p:scale>
          <a:sx n="65" d="100"/>
          <a:sy n="65" d="100"/>
        </p:scale>
        <p:origin x="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359349-FD24-7A2A-CF83-EFAD6BC2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E40C2-2575-D95E-0772-FC1D06AA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38200"/>
            <a:ext cx="4901609" cy="1841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B8B13-A9B1-03B3-0E86-DC88A55E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93" y="2743200"/>
            <a:ext cx="7220307" cy="2237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1986" y="5486399"/>
            <a:ext cx="271444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3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29544-F8C5-D6FB-17D6-8F20A2C8C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577" y="1628809"/>
            <a:ext cx="6955620" cy="3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4CA8A-F5D2-033A-EF39-F536CCD0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773039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42539"/>
            <a:ext cx="11353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98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C1F488E-F128-B9EF-E932-12ECA69B0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77C55-6584-73E0-5261-77E5289E2B2B}"/>
              </a:ext>
            </a:extLst>
          </p:cNvPr>
          <p:cNvSpPr txBox="1"/>
          <p:nvPr/>
        </p:nvSpPr>
        <p:spPr>
          <a:xfrm>
            <a:off x="1447800" y="990600"/>
            <a:ext cx="952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54ED6-9EAB-AA8B-8589-B6BEF11E6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9" t="8475" r="1337" b="4238"/>
          <a:stretch/>
        </p:blipFill>
        <p:spPr bwMode="auto">
          <a:xfrm>
            <a:off x="1676400" y="1828800"/>
            <a:ext cx="9203337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3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1060</TotalTime>
  <Words>12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#9Slide02 Noi dung dai</vt:lpstr>
      <vt:lpstr>#9Slide02 Tieu de dai</vt:lpstr>
      <vt:lpstr>Aptos</vt:lpstr>
      <vt:lpstr>Arial</vt:lpstr>
      <vt:lpstr>Calibri</vt:lpstr>
      <vt:lpstr>Cambria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Administrator</cp:lastModifiedBy>
  <cp:revision>28</cp:revision>
  <dcterms:created xsi:type="dcterms:W3CDTF">2023-10-22T02:00:54Z</dcterms:created>
  <dcterms:modified xsi:type="dcterms:W3CDTF">2026-03-05T07:48:28Z</dcterms:modified>
  <cp:category>9Slide.vn</cp:category>
  <cp:contentStatus>9Slide</cp:contentStatus>
</cp:coreProperties>
</file>