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5"/>
  </p:notesMasterIdLst>
  <p:sldIdLst>
    <p:sldId id="256" r:id="rId3"/>
    <p:sldId id="289" r:id="rId4"/>
    <p:sldId id="264" r:id="rId5"/>
    <p:sldId id="495" r:id="rId6"/>
    <p:sldId id="271" r:id="rId7"/>
    <p:sldId id="496" r:id="rId8"/>
    <p:sldId id="497" r:id="rId9"/>
    <p:sldId id="498"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512"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35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41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888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3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45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47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05/03/2026</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05/03/2026</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2D815CF-D00B-BC3D-9275-9B856C373E3A}"/>
              </a:ext>
            </a:extLst>
          </p:cNvPr>
          <p:cNvPicPr>
            <a:picLocks noChangeAspect="1"/>
          </p:cNvPicPr>
          <p:nvPr/>
        </p:nvPicPr>
        <p:blipFill>
          <a:blip r:embed="rId5"/>
          <a:stretch>
            <a:fillRect/>
          </a:stretch>
        </p:blipFill>
        <p:spPr>
          <a:xfrm>
            <a:off x="708342" y="2418080"/>
            <a:ext cx="4133627" cy="2111057"/>
          </a:xfrm>
          <a:prstGeom prst="rect">
            <a:avLst/>
          </a:prstGeom>
        </p:spPr>
      </p:pic>
      <p:pic>
        <p:nvPicPr>
          <p:cNvPr id="10" name="Picture 9">
            <a:extLst>
              <a:ext uri="{FF2B5EF4-FFF2-40B4-BE49-F238E27FC236}">
                <a16:creationId xmlns:a16="http://schemas.microsoft.com/office/drawing/2014/main" id="{CDF1F2D2-0AF7-EF54-5AD4-BF883B2087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微软雅黑"/>
                <a:cs typeface="Calibri" panose="020F0502020204030204" pitchFamily="34" charset="0"/>
              </a:rPr>
              <a:t> </a:t>
            </a:r>
            <a:r>
              <a:rPr lang="vi-VN" sz="3200" b="1" kern="0" dirty="0">
                <a:solidFill>
                  <a:srgbClr val="FF0000"/>
                </a:solidFill>
                <a:latin typeface="Calibri" panose="020F0502020204030204" pitchFamily="34" charset="0"/>
                <a:ea typeface="微软雅黑"/>
                <a:cs typeface="Calibri" panose="020F0502020204030204" pitchFamily="34" charset="0"/>
              </a:rPr>
              <a:t>quen biết.</a:t>
            </a:r>
          </a:p>
        </p:txBody>
      </p:sp>
    </p:spTree>
    <p:extLst>
      <p:ext uri="{BB962C8B-B14F-4D97-AF65-F5344CB8AC3E}">
        <p14:creationId xmlns:p14="http://schemas.microsoft.com/office/powerpoint/2010/main" val="5799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4ED95832-A6E3-1588-1F34-406CA6284A98}"/>
              </a:ext>
            </a:extLst>
          </p:cNvPr>
          <p:cNvPicPr>
            <a:picLocks noChangeAspect="1"/>
          </p:cNvPicPr>
          <p:nvPr/>
        </p:nvPicPr>
        <p:blipFill>
          <a:blip r:embed="rId5"/>
          <a:stretch>
            <a:fillRect/>
          </a:stretch>
        </p:blipFill>
        <p:spPr>
          <a:xfrm>
            <a:off x="839152" y="2225041"/>
            <a:ext cx="3483446" cy="2272982"/>
          </a:xfrm>
          <a:prstGeom prst="rect">
            <a:avLst/>
          </a:prstGeom>
        </p:spPr>
      </p:pic>
      <p:pic>
        <p:nvPicPr>
          <p:cNvPr id="9" name="Picture 8">
            <a:extLst>
              <a:ext uri="{FF2B5EF4-FFF2-40B4-BE49-F238E27FC236}">
                <a16:creationId xmlns:a16="http://schemas.microsoft.com/office/drawing/2014/main" id="{4E857D73-8900-B586-D528-253A57F8F0C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1042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0BD43BD-9CDD-2ABC-0726-70C04F18785E}"/>
              </a:ext>
            </a:extLst>
          </p:cNvPr>
          <p:cNvPicPr>
            <a:picLocks noChangeAspect="1"/>
          </p:cNvPicPr>
          <p:nvPr/>
        </p:nvPicPr>
        <p:blipFill>
          <a:blip r:embed="rId5"/>
          <a:stretch>
            <a:fillRect/>
          </a:stretch>
        </p:blipFill>
        <p:spPr>
          <a:xfrm>
            <a:off x="776922" y="3029902"/>
            <a:ext cx="4562475" cy="1895475"/>
          </a:xfrm>
          <a:prstGeom prst="rect">
            <a:avLst/>
          </a:prstGeom>
        </p:spPr>
      </p:pic>
      <p:pic>
        <p:nvPicPr>
          <p:cNvPr id="8" name="Picture 7">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a:extLst>
              <a:ext uri="{FF2B5EF4-FFF2-40B4-BE49-F238E27FC236}">
                <a16:creationId xmlns:a16="http://schemas.microsoft.com/office/drawing/2014/main" id="{40C46CA4-9E24-1456-0043-E012F1F97AD9}"/>
              </a:ext>
            </a:extLst>
          </p:cNvPr>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2293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2. </a:t>
            </a:r>
            <a:r>
              <a:rPr lang="vi-VN" sz="3000" i="1" dirty="0">
                <a:solidFill>
                  <a:srgbClr val="FF0000"/>
                </a:solidFill>
                <a:latin typeface="Calibri"/>
                <a:ea typeface="微软雅黑"/>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0665CBA5-103F-4C85-F9FB-968123FC79D1}"/>
              </a:ext>
            </a:extLst>
          </p:cNvPr>
          <p:cNvPicPr>
            <a:picLocks noChangeAspect="1"/>
          </p:cNvPicPr>
          <p:nvPr/>
        </p:nvPicPr>
        <p:blipFill>
          <a:blip r:embed="rId4"/>
          <a:stretch>
            <a:fillRect/>
          </a:stretch>
        </p:blipFill>
        <p:spPr>
          <a:xfrm>
            <a:off x="1961515" y="1212850"/>
            <a:ext cx="8248650" cy="5143500"/>
          </a:xfrm>
          <a:prstGeom prst="rect">
            <a:avLst/>
          </a:prstGeom>
        </p:spPr>
      </p:pic>
    </p:spTree>
    <p:extLst>
      <p:ext uri="{BB962C8B-B14F-4D97-AF65-F5344CB8AC3E}">
        <p14:creationId xmlns:p14="http://schemas.microsoft.com/office/powerpoint/2010/main" val="157939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4DE6FAB9-F0F4-039C-D0F6-1F2E339E9D54}"/>
              </a:ext>
            </a:extLst>
          </p:cNvPr>
          <p:cNvPicPr>
            <a:picLocks noChangeAspect="1"/>
          </p:cNvPicPr>
          <p:nvPr/>
        </p:nvPicPr>
        <p:blipFill>
          <a:blip r:embed="rId5"/>
          <a:stretch>
            <a:fillRect/>
          </a:stretch>
        </p:blipFill>
        <p:spPr>
          <a:xfrm>
            <a:off x="813117" y="2586672"/>
            <a:ext cx="3819525" cy="1400175"/>
          </a:xfrm>
          <a:prstGeom prst="rect">
            <a:avLst/>
          </a:prstGeom>
        </p:spPr>
      </p:pic>
    </p:spTree>
    <p:extLst>
      <p:ext uri="{BB962C8B-B14F-4D97-AF65-F5344CB8AC3E}">
        <p14:creationId xmlns:p14="http://schemas.microsoft.com/office/powerpoint/2010/main" val="410081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AED64E03-6072-A066-2EF3-65A4891AF23D}"/>
              </a:ext>
            </a:extLst>
          </p:cNvPr>
          <p:cNvPicPr>
            <a:picLocks noChangeAspect="1"/>
          </p:cNvPicPr>
          <p:nvPr/>
        </p:nvPicPr>
        <p:blipFill>
          <a:blip r:embed="rId5"/>
          <a:stretch>
            <a:fillRect/>
          </a:stretch>
        </p:blipFill>
        <p:spPr>
          <a:xfrm>
            <a:off x="588327" y="2613024"/>
            <a:ext cx="4162929" cy="1572895"/>
          </a:xfrm>
          <a:prstGeom prst="rect">
            <a:avLst/>
          </a:prstGeom>
        </p:spPr>
      </p:pic>
    </p:spTree>
    <p:extLst>
      <p:ext uri="{BB962C8B-B14F-4D97-AF65-F5344CB8AC3E}">
        <p14:creationId xmlns:p14="http://schemas.microsoft.com/office/powerpoint/2010/main" val="89021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微软雅黑"/>
                <a:cs typeface="Calibri" panose="020F0502020204030204" pitchFamily="34" charset="0"/>
              </a:rPr>
              <a:t> </a:t>
            </a:r>
            <a:r>
              <a:rPr lang="vi-VN" sz="3600" b="1" kern="0" dirty="0">
                <a:solidFill>
                  <a:srgbClr val="FF0000"/>
                </a:solidFill>
                <a:latin typeface="Calibri" panose="020F0502020204030204" pitchFamily="34" charset="0"/>
                <a:ea typeface="微软雅黑"/>
                <a:cs typeface="Calibri" panose="020F0502020204030204" pitchFamily="34" charset="0"/>
              </a:rPr>
              <a:t>về cơ thể,....</a:t>
            </a:r>
          </a:p>
        </p:txBody>
      </p:sp>
      <p:pic>
        <p:nvPicPr>
          <p:cNvPr id="6" name="Picture 5">
            <a:extLst>
              <a:ext uri="{FF2B5EF4-FFF2-40B4-BE49-F238E27FC236}">
                <a16:creationId xmlns:a16="http://schemas.microsoft.com/office/drawing/2014/main" id="{9AE374FE-AAA7-A7CA-34A4-5D4BBDBB5080}"/>
              </a:ext>
            </a:extLst>
          </p:cNvPr>
          <p:cNvPicPr>
            <a:picLocks noChangeAspect="1"/>
          </p:cNvPicPr>
          <p:nvPr/>
        </p:nvPicPr>
        <p:blipFill>
          <a:blip r:embed="rId5"/>
          <a:stretch>
            <a:fillRect/>
          </a:stretch>
        </p:blipFill>
        <p:spPr>
          <a:xfrm>
            <a:off x="690562" y="2488882"/>
            <a:ext cx="3800475" cy="1819275"/>
          </a:xfrm>
          <a:prstGeom prst="rect">
            <a:avLst/>
          </a:prstGeom>
        </p:spPr>
      </p:pic>
    </p:spTree>
    <p:extLst>
      <p:ext uri="{BB962C8B-B14F-4D97-AF65-F5344CB8AC3E}">
        <p14:creationId xmlns:p14="http://schemas.microsoft.com/office/powerpoint/2010/main" val="2403337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xmln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xmln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533</Words>
  <Application>Microsoft Office PowerPoint</Application>
  <PresentationFormat>Widescreen</PresentationFormat>
  <Paragraphs>44</Paragraphs>
  <Slides>22</Slides>
  <Notes>20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微软雅黑</vt:lpstr>
      <vt:lpstr>宋体</vt:lpstr>
      <vt:lpstr>Aptos</vt:lpstr>
      <vt:lpstr>Aptos Display</vt:lpstr>
      <vt:lpstr>Arial</vt:lpstr>
      <vt:lpstr>Calibri</vt:lpstr>
      <vt:lpstr>Cambria</vt:lpstr>
      <vt:lpstr>Chewy</vt:lpstr>
      <vt:lpstr>等线</vt:lpstr>
      <vt:lpstr>Roboto</vt:lpstr>
      <vt:lpstr>Roboto Light</vt:lpstr>
      <vt:lpstr>Times New Roman</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29</cp:revision>
  <dcterms:created xsi:type="dcterms:W3CDTF">2024-11-25T01:43:56Z</dcterms:created>
  <dcterms:modified xsi:type="dcterms:W3CDTF">2026-03-05T07:27:42Z</dcterms:modified>
</cp:coreProperties>
</file>