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2" r:id="rId4"/>
    <p:sldId id="260" r:id="rId5"/>
    <p:sldId id="262" r:id="rId6"/>
    <p:sldId id="273" r:id="rId7"/>
    <p:sldId id="274" r:id="rId8"/>
    <p:sldId id="287" r:id="rId9"/>
    <p:sldId id="270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0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18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17E19-9292-46AB-BD1A-4735AC05F283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247BD-083B-440E-9EFB-69AB7F70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69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8A6BC-89FD-4DC8-B5AA-D172BC7C196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B6717-2418-4FAB-8DF1-2ED7DAF42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D07A8-F523-4D3D-A447-C6D8C16035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35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30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86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5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60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7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2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63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53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88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9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4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3.svg"/><Relationship Id="rId18" Type="http://schemas.openxmlformats.org/officeDocument/2006/relationships/image" Target="../media/image23.png"/><Relationship Id="rId3" Type="http://schemas.openxmlformats.org/officeDocument/2006/relationships/image" Target="../media/image10.svg"/><Relationship Id="rId21" Type="http://schemas.openxmlformats.org/officeDocument/2006/relationships/image" Target="../media/image41.svg"/><Relationship Id="rId7" Type="http://schemas.openxmlformats.org/officeDocument/2006/relationships/image" Target="../media/image14.svg"/><Relationship Id="rId12" Type="http://schemas.openxmlformats.org/officeDocument/2006/relationships/image" Target="../media/image20.png"/><Relationship Id="rId17" Type="http://schemas.openxmlformats.org/officeDocument/2006/relationships/image" Target="../media/image37.sv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1.svg"/><Relationship Id="rId5" Type="http://schemas.openxmlformats.org/officeDocument/2006/relationships/image" Target="../media/image12.svg"/><Relationship Id="rId15" Type="http://schemas.openxmlformats.org/officeDocument/2006/relationships/image" Target="../media/image35.svg"/><Relationship Id="rId10" Type="http://schemas.openxmlformats.org/officeDocument/2006/relationships/image" Target="../media/image19.png"/><Relationship Id="rId19" Type="http://schemas.openxmlformats.org/officeDocument/2006/relationships/image" Target="../media/image39.sv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4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9236" y="1366063"/>
            <a:ext cx="15490064" cy="7876846"/>
            <a:chOff x="0" y="0"/>
            <a:chExt cx="2789497" cy="1418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0386" cy="1421534"/>
            </a:xfrm>
            <a:custGeom>
              <a:avLst/>
              <a:gdLst/>
              <a:ahLst/>
              <a:cxnLst/>
              <a:rect l="l" t="t" r="r" b="b"/>
              <a:pathLst>
                <a:path w="2790386" h="1421534">
                  <a:moveTo>
                    <a:pt x="2728156" y="1416708"/>
                  </a:moveTo>
                  <a:cubicBezTo>
                    <a:pt x="2735395" y="1414676"/>
                    <a:pt x="2742888" y="1411628"/>
                    <a:pt x="2749492" y="1407437"/>
                  </a:cubicBezTo>
                  <a:cubicBezTo>
                    <a:pt x="2742507" y="1411755"/>
                    <a:pt x="2735014" y="1414930"/>
                    <a:pt x="2728156" y="1416708"/>
                  </a:cubicBezTo>
                  <a:close/>
                  <a:moveTo>
                    <a:pt x="2789497" y="1322728"/>
                  </a:moveTo>
                  <a:cubicBezTo>
                    <a:pt x="2789243" y="1334158"/>
                    <a:pt x="2788862" y="1334539"/>
                    <a:pt x="2788481" y="1334539"/>
                  </a:cubicBezTo>
                  <a:cubicBezTo>
                    <a:pt x="2788227" y="1334539"/>
                    <a:pt x="2788100" y="1334412"/>
                    <a:pt x="2787846" y="1335428"/>
                  </a:cubicBezTo>
                  <a:cubicBezTo>
                    <a:pt x="2787592" y="1336698"/>
                    <a:pt x="2787719" y="1337841"/>
                    <a:pt x="2787084" y="1345715"/>
                  </a:cubicBezTo>
                  <a:cubicBezTo>
                    <a:pt x="2787211" y="1352065"/>
                    <a:pt x="2785687" y="1363368"/>
                    <a:pt x="2779591" y="1375306"/>
                  </a:cubicBezTo>
                  <a:cubicBezTo>
                    <a:pt x="2773622" y="1387244"/>
                    <a:pt x="2762954" y="1399436"/>
                    <a:pt x="2749492" y="1407437"/>
                  </a:cubicBezTo>
                  <a:cubicBezTo>
                    <a:pt x="2764478" y="1398547"/>
                    <a:pt x="2776035" y="1383053"/>
                    <a:pt x="2780988" y="1370099"/>
                  </a:cubicBezTo>
                  <a:cubicBezTo>
                    <a:pt x="2786068" y="1357018"/>
                    <a:pt x="2785941" y="1347620"/>
                    <a:pt x="2785306" y="1348763"/>
                  </a:cubicBezTo>
                  <a:cubicBezTo>
                    <a:pt x="2784036" y="1359177"/>
                    <a:pt x="2781496" y="1364638"/>
                    <a:pt x="2780353" y="1367813"/>
                  </a:cubicBezTo>
                  <a:cubicBezTo>
                    <a:pt x="2779083" y="1370988"/>
                    <a:pt x="2778194" y="1371877"/>
                    <a:pt x="2777559" y="1373020"/>
                  </a:cubicBezTo>
                  <a:cubicBezTo>
                    <a:pt x="2776797" y="1374290"/>
                    <a:pt x="2776162" y="1375306"/>
                    <a:pt x="2774511" y="1378100"/>
                  </a:cubicBezTo>
                  <a:cubicBezTo>
                    <a:pt x="2774257" y="1378608"/>
                    <a:pt x="2773876" y="1379243"/>
                    <a:pt x="2773495" y="1379751"/>
                  </a:cubicBezTo>
                  <a:cubicBezTo>
                    <a:pt x="2773495" y="1379751"/>
                    <a:pt x="2772225" y="1384577"/>
                    <a:pt x="2762319" y="1394229"/>
                  </a:cubicBezTo>
                  <a:lnTo>
                    <a:pt x="2761176" y="1397404"/>
                  </a:lnTo>
                  <a:cubicBezTo>
                    <a:pt x="2756731" y="1401849"/>
                    <a:pt x="2749746" y="1406675"/>
                    <a:pt x="2742253" y="1410358"/>
                  </a:cubicBezTo>
                  <a:cubicBezTo>
                    <a:pt x="2723457" y="1421534"/>
                    <a:pt x="2707455" y="1417724"/>
                    <a:pt x="2707455" y="1417724"/>
                  </a:cubicBezTo>
                  <a:lnTo>
                    <a:pt x="2681674" y="1414295"/>
                  </a:lnTo>
                  <a:lnTo>
                    <a:pt x="2674816" y="1414676"/>
                  </a:lnTo>
                  <a:lnTo>
                    <a:pt x="2627953" y="1411501"/>
                  </a:lnTo>
                  <a:cubicBezTo>
                    <a:pt x="2398578" y="1413025"/>
                    <a:pt x="2060794" y="1410993"/>
                    <a:pt x="1841594" y="1410612"/>
                  </a:cubicBezTo>
                  <a:cubicBezTo>
                    <a:pt x="1745598" y="1410739"/>
                    <a:pt x="1495084" y="1410231"/>
                    <a:pt x="1361613" y="1411501"/>
                  </a:cubicBezTo>
                  <a:lnTo>
                    <a:pt x="1367773" y="1410358"/>
                  </a:lnTo>
                  <a:cubicBezTo>
                    <a:pt x="1208121" y="1410612"/>
                    <a:pt x="988408" y="1412390"/>
                    <a:pt x="891898" y="1412771"/>
                  </a:cubicBezTo>
                  <a:lnTo>
                    <a:pt x="894465" y="1412263"/>
                  </a:lnTo>
                  <a:cubicBezTo>
                    <a:pt x="830296" y="1412390"/>
                    <a:pt x="661918" y="1413533"/>
                    <a:pt x="682452" y="1415692"/>
                  </a:cubicBezTo>
                  <a:cubicBezTo>
                    <a:pt x="527420" y="1415057"/>
                    <a:pt x="554628" y="1413025"/>
                    <a:pt x="358015" y="1414168"/>
                  </a:cubicBezTo>
                  <a:lnTo>
                    <a:pt x="388303" y="1414422"/>
                  </a:lnTo>
                  <a:cubicBezTo>
                    <a:pt x="331834" y="1414422"/>
                    <a:pt x="220951" y="1414549"/>
                    <a:pt x="170688" y="1414549"/>
                  </a:cubicBezTo>
                  <a:cubicBezTo>
                    <a:pt x="153670" y="1414549"/>
                    <a:pt x="135001" y="1414422"/>
                    <a:pt x="115570" y="1414422"/>
                  </a:cubicBezTo>
                  <a:cubicBezTo>
                    <a:pt x="105791" y="1414422"/>
                    <a:pt x="95885" y="1414422"/>
                    <a:pt x="85852" y="1414295"/>
                  </a:cubicBezTo>
                  <a:cubicBezTo>
                    <a:pt x="80645" y="1414168"/>
                    <a:pt x="76708" y="1414422"/>
                    <a:pt x="68453" y="1413914"/>
                  </a:cubicBezTo>
                  <a:cubicBezTo>
                    <a:pt x="61087" y="1413025"/>
                    <a:pt x="53975" y="1411247"/>
                    <a:pt x="47117" y="1408453"/>
                  </a:cubicBezTo>
                  <a:cubicBezTo>
                    <a:pt x="19558" y="1397277"/>
                    <a:pt x="1143" y="1368702"/>
                    <a:pt x="1270" y="1340635"/>
                  </a:cubicBezTo>
                  <a:cubicBezTo>
                    <a:pt x="1270" y="1321204"/>
                    <a:pt x="1270" y="1302789"/>
                    <a:pt x="1397" y="1286152"/>
                  </a:cubicBezTo>
                  <a:cubicBezTo>
                    <a:pt x="1270" y="1253132"/>
                    <a:pt x="1270" y="1227224"/>
                    <a:pt x="1270" y="1207303"/>
                  </a:cubicBezTo>
                  <a:lnTo>
                    <a:pt x="1651" y="1214945"/>
                  </a:lnTo>
                  <a:cubicBezTo>
                    <a:pt x="508" y="1138086"/>
                    <a:pt x="1778" y="1040265"/>
                    <a:pt x="0" y="961877"/>
                  </a:cubicBezTo>
                  <a:cubicBezTo>
                    <a:pt x="1016" y="816019"/>
                    <a:pt x="2413" y="187171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44567" y="508"/>
                    <a:pt x="2084922" y="635"/>
                    <a:pt x="2639256" y="0"/>
                  </a:cubicBezTo>
                  <a:lnTo>
                    <a:pt x="2635065" y="254"/>
                  </a:lnTo>
                  <a:cubicBezTo>
                    <a:pt x="2648273" y="254"/>
                    <a:pt x="2666434" y="127"/>
                    <a:pt x="2688151" y="127"/>
                  </a:cubicBezTo>
                  <a:cubicBezTo>
                    <a:pt x="2693612" y="127"/>
                    <a:pt x="2699200" y="127"/>
                    <a:pt x="2705169" y="127"/>
                  </a:cubicBezTo>
                  <a:lnTo>
                    <a:pt x="2707455" y="127"/>
                  </a:lnTo>
                  <a:lnTo>
                    <a:pt x="2710884" y="254"/>
                  </a:lnTo>
                  <a:cubicBezTo>
                    <a:pt x="2713170" y="381"/>
                    <a:pt x="2715456" y="381"/>
                    <a:pt x="2717742" y="762"/>
                  </a:cubicBezTo>
                  <a:cubicBezTo>
                    <a:pt x="2722314" y="1270"/>
                    <a:pt x="2727013" y="2413"/>
                    <a:pt x="2731585" y="3810"/>
                  </a:cubicBezTo>
                  <a:cubicBezTo>
                    <a:pt x="2749873" y="9525"/>
                    <a:pt x="2767018" y="22860"/>
                    <a:pt x="2777051" y="41656"/>
                  </a:cubicBezTo>
                  <a:cubicBezTo>
                    <a:pt x="2782004" y="51054"/>
                    <a:pt x="2785306" y="61722"/>
                    <a:pt x="2786068" y="72771"/>
                  </a:cubicBezTo>
                  <a:cubicBezTo>
                    <a:pt x="2786449" y="79121"/>
                    <a:pt x="2786322" y="81915"/>
                    <a:pt x="2786322" y="85725"/>
                  </a:cubicBezTo>
                  <a:cubicBezTo>
                    <a:pt x="2786322" y="89408"/>
                    <a:pt x="2786322" y="93091"/>
                    <a:pt x="2786322" y="96901"/>
                  </a:cubicBezTo>
                  <a:cubicBezTo>
                    <a:pt x="2786322" y="111887"/>
                    <a:pt x="2786449" y="127254"/>
                    <a:pt x="2786449" y="143002"/>
                  </a:cubicBezTo>
                  <a:cubicBezTo>
                    <a:pt x="2786576" y="176690"/>
                    <a:pt x="2786703" y="232806"/>
                    <a:pt x="2786830" y="288922"/>
                  </a:cubicBezTo>
                  <a:cubicBezTo>
                    <a:pt x="2787084" y="513605"/>
                    <a:pt x="2787465" y="738069"/>
                    <a:pt x="2787592" y="828684"/>
                  </a:cubicBezTo>
                  <a:lnTo>
                    <a:pt x="2788862" y="865148"/>
                  </a:lnTo>
                  <a:cubicBezTo>
                    <a:pt x="2787846" y="903141"/>
                    <a:pt x="2788608" y="938732"/>
                    <a:pt x="2787846" y="990918"/>
                  </a:cubicBezTo>
                  <a:cubicBezTo>
                    <a:pt x="2787973" y="1018212"/>
                    <a:pt x="2788989" y="1006857"/>
                    <a:pt x="2789243" y="993975"/>
                  </a:cubicBezTo>
                  <a:cubicBezTo>
                    <a:pt x="2788481" y="1039392"/>
                    <a:pt x="2789497" y="1088739"/>
                    <a:pt x="2788735" y="1113849"/>
                  </a:cubicBezTo>
                  <a:lnTo>
                    <a:pt x="2788354" y="1106207"/>
                  </a:lnTo>
                  <a:cubicBezTo>
                    <a:pt x="2787084" y="1177170"/>
                    <a:pt x="2790386" y="1218439"/>
                    <a:pt x="2788989" y="1266975"/>
                  </a:cubicBezTo>
                  <a:lnTo>
                    <a:pt x="2788735" y="1266594"/>
                  </a:lnTo>
                  <a:cubicBezTo>
                    <a:pt x="2787846" y="1285263"/>
                    <a:pt x="2789116" y="1306472"/>
                    <a:pt x="2789497" y="1322728"/>
                  </a:cubicBezTo>
                  <a:close/>
                  <a:moveTo>
                    <a:pt x="2747079" y="1407056"/>
                  </a:moveTo>
                  <a:cubicBezTo>
                    <a:pt x="2746444" y="1407437"/>
                    <a:pt x="2745936" y="1407818"/>
                    <a:pt x="2745428" y="1408199"/>
                  </a:cubicBezTo>
                  <a:cubicBezTo>
                    <a:pt x="2745936" y="1407945"/>
                    <a:pt x="2746444" y="1407818"/>
                    <a:pt x="2746952" y="1407437"/>
                  </a:cubicBezTo>
                  <a:cubicBezTo>
                    <a:pt x="2746952" y="1407437"/>
                    <a:pt x="2747079" y="1407183"/>
                    <a:pt x="2747079" y="1407056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C4660B-D57B-3076-6B8F-8A4033F1F5E4}"/>
              </a:ext>
            </a:extLst>
          </p:cNvPr>
          <p:cNvGrpSpPr/>
          <p:nvPr/>
        </p:nvGrpSpPr>
        <p:grpSpPr>
          <a:xfrm>
            <a:off x="304800" y="2324100"/>
            <a:ext cx="6764047" cy="6186245"/>
            <a:chOff x="474250" y="1776654"/>
            <a:chExt cx="7432797" cy="6733691"/>
          </a:xfrm>
        </p:grpSpPr>
        <p:sp>
          <p:nvSpPr>
            <p:cNvPr id="4" name="Freeform 4"/>
            <p:cNvSpPr/>
            <p:nvPr/>
          </p:nvSpPr>
          <p:spPr>
            <a:xfrm>
              <a:off x="474250" y="1776654"/>
              <a:ext cx="6727903" cy="6495484"/>
            </a:xfrm>
            <a:custGeom>
              <a:avLst/>
              <a:gdLst/>
              <a:ahLst/>
              <a:cxnLst/>
              <a:rect l="l" t="t" r="r" b="b"/>
              <a:pathLst>
                <a:path w="6727903" h="6495484">
                  <a:moveTo>
                    <a:pt x="0" y="0"/>
                  </a:moveTo>
                  <a:lnTo>
                    <a:pt x="6727902" y="0"/>
                  </a:lnTo>
                  <a:lnTo>
                    <a:pt x="6727902" y="6495484"/>
                  </a:lnTo>
                  <a:lnTo>
                    <a:pt x="0" y="649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4027850" y="4631148"/>
              <a:ext cx="3879197" cy="3879197"/>
              <a:chOff x="0" y="0"/>
              <a:chExt cx="5172263" cy="5172263"/>
            </a:xfrm>
          </p:grpSpPr>
          <p:sp>
            <p:nvSpPr>
              <p:cNvPr id="6" name="Freeform 6"/>
              <p:cNvSpPr/>
              <p:nvPr/>
            </p:nvSpPr>
            <p:spPr>
              <a:xfrm rot="1049391">
                <a:off x="524331" y="524331"/>
                <a:ext cx="4123602" cy="4123602"/>
              </a:xfrm>
              <a:custGeom>
                <a:avLst/>
                <a:gdLst/>
                <a:ahLst/>
                <a:cxnLst/>
                <a:rect l="l" t="t" r="r" b="b"/>
                <a:pathLst>
                  <a:path w="4123602" h="4123602">
                    <a:moveTo>
                      <a:pt x="0" y="0"/>
                    </a:moveTo>
                    <a:lnTo>
                      <a:pt x="4123601" y="0"/>
                    </a:lnTo>
                    <a:lnTo>
                      <a:pt x="4123601" y="4123601"/>
                    </a:lnTo>
                    <a:lnTo>
                      <a:pt x="0" y="41236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" name="Freeform 7"/>
              <p:cNvSpPr/>
              <p:nvPr/>
            </p:nvSpPr>
            <p:spPr>
              <a:xfrm rot="-4350608">
                <a:off x="1525450" y="1889432"/>
                <a:ext cx="4123602" cy="2024314"/>
              </a:xfrm>
              <a:custGeom>
                <a:avLst/>
                <a:gdLst/>
                <a:ahLst/>
                <a:cxnLst/>
                <a:rect l="l" t="t" r="r" b="b"/>
                <a:pathLst>
                  <a:path w="4123602" h="2024314">
                    <a:moveTo>
                      <a:pt x="0" y="0"/>
                    </a:moveTo>
                    <a:lnTo>
                      <a:pt x="4123602" y="0"/>
                    </a:lnTo>
                    <a:lnTo>
                      <a:pt x="4123602" y="2024313"/>
                    </a:lnTo>
                    <a:lnTo>
                      <a:pt x="0" y="20243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28000"/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8" name="Freeform 8"/>
          <p:cNvSpPr/>
          <p:nvPr/>
        </p:nvSpPr>
        <p:spPr>
          <a:xfrm rot="-5400000">
            <a:off x="5791200" y="7200900"/>
            <a:ext cx="881171" cy="881171"/>
          </a:xfrm>
          <a:custGeom>
            <a:avLst/>
            <a:gdLst/>
            <a:ahLst/>
            <a:cxnLst/>
            <a:rect l="l" t="t" r="r" b="b"/>
            <a:pathLst>
              <a:path w="881171" h="881171">
                <a:moveTo>
                  <a:pt x="0" y="0"/>
                </a:moveTo>
                <a:lnTo>
                  <a:pt x="881172" y="0"/>
                </a:lnTo>
                <a:lnTo>
                  <a:pt x="881172" y="881172"/>
                </a:lnTo>
                <a:lnTo>
                  <a:pt x="0" y="8811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417082-EB53-47CF-96F7-D9137F08ED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1400" y="723900"/>
            <a:ext cx="5950212" cy="19265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727AFC-82E7-DF45-47B3-6EBDB1EDCE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0" y="2400300"/>
            <a:ext cx="11845555" cy="49625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75AA90-E3F9-50CF-BE7A-5112A5FE7C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77400" y="6438900"/>
            <a:ext cx="3950550" cy="160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1410180" y="2799735"/>
            <a:ext cx="5194856" cy="5795478"/>
          </a:xfrm>
          <a:custGeom>
            <a:avLst/>
            <a:gdLst/>
            <a:ahLst/>
            <a:cxnLst/>
            <a:rect l="l" t="t" r="r" b="b"/>
            <a:pathLst>
              <a:path w="5194856" h="5795478">
                <a:moveTo>
                  <a:pt x="0" y="0"/>
                </a:moveTo>
                <a:lnTo>
                  <a:pt x="5194855" y="0"/>
                </a:lnTo>
                <a:lnTo>
                  <a:pt x="5194855" y="5795478"/>
                </a:lnTo>
                <a:lnTo>
                  <a:pt x="0" y="5795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5400000" flipH="1">
            <a:off x="2050048" y="4296288"/>
            <a:ext cx="3878126" cy="5012880"/>
          </a:xfrm>
          <a:custGeom>
            <a:avLst/>
            <a:gdLst/>
            <a:ahLst/>
            <a:cxnLst/>
            <a:rect l="l" t="t" r="r" b="b"/>
            <a:pathLst>
              <a:path w="3878126" h="5012880">
                <a:moveTo>
                  <a:pt x="3878126" y="0"/>
                </a:moveTo>
                <a:lnTo>
                  <a:pt x="0" y="0"/>
                </a:lnTo>
                <a:lnTo>
                  <a:pt x="0" y="5012880"/>
                </a:lnTo>
                <a:lnTo>
                  <a:pt x="3878126" y="5012880"/>
                </a:lnTo>
                <a:lnTo>
                  <a:pt x="3878126" y="0"/>
                </a:lnTo>
                <a:close/>
              </a:path>
            </a:pathLst>
          </a:custGeom>
          <a:blipFill>
            <a:blip r:embed="rId4"/>
            <a:stretch>
              <a:fillRect b="-963"/>
            </a:stretch>
          </a:blipFill>
        </p:spPr>
      </p:sp>
      <p:sp>
        <p:nvSpPr>
          <p:cNvPr id="10" name="Freeform 10"/>
          <p:cNvSpPr/>
          <p:nvPr/>
        </p:nvSpPr>
        <p:spPr>
          <a:xfrm rot="623996">
            <a:off x="13418245" y="3089941"/>
            <a:ext cx="1178725" cy="1448511"/>
          </a:xfrm>
          <a:custGeom>
            <a:avLst/>
            <a:gdLst/>
            <a:ahLst/>
            <a:cxnLst/>
            <a:rect l="l" t="t" r="r" b="b"/>
            <a:pathLst>
              <a:path w="1178725" h="1448511">
                <a:moveTo>
                  <a:pt x="0" y="0"/>
                </a:moveTo>
                <a:lnTo>
                  <a:pt x="1178725" y="0"/>
                </a:lnTo>
                <a:lnTo>
                  <a:pt x="1178725" y="1448511"/>
                </a:lnTo>
                <a:lnTo>
                  <a:pt x="0" y="1448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D7E7BC94-EE40-6C1F-98B5-226304D343B6}"/>
              </a:ext>
            </a:extLst>
          </p:cNvPr>
          <p:cNvGrpSpPr/>
          <p:nvPr/>
        </p:nvGrpSpPr>
        <p:grpSpPr>
          <a:xfrm>
            <a:off x="4343400" y="1714500"/>
            <a:ext cx="9267429" cy="7646452"/>
            <a:chOff x="0" y="0"/>
            <a:chExt cx="4274726" cy="1678385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6E54207-AC4E-B7C9-2C83-248C3F69F96F}"/>
                </a:ext>
              </a:extLst>
            </p:cNvPr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C11773BF-E47B-799C-DDA7-ADF894925280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18DAC0C-486C-C4CB-1A75-412D5F28E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76500"/>
            <a:ext cx="11455104" cy="88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3643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45623" flipH="1">
            <a:off x="864917" y="2887691"/>
            <a:ext cx="3484482" cy="4926646"/>
          </a:xfrm>
          <a:custGeom>
            <a:avLst/>
            <a:gdLst/>
            <a:ahLst/>
            <a:cxnLst/>
            <a:rect l="l" t="t" r="r" b="b"/>
            <a:pathLst>
              <a:path w="3484482" h="4926646">
                <a:moveTo>
                  <a:pt x="3484482" y="0"/>
                </a:moveTo>
                <a:lnTo>
                  <a:pt x="0" y="0"/>
                </a:lnTo>
                <a:lnTo>
                  <a:pt x="0" y="4926645"/>
                </a:lnTo>
                <a:lnTo>
                  <a:pt x="3484482" y="4926645"/>
                </a:lnTo>
                <a:lnTo>
                  <a:pt x="34844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465291" y="1381454"/>
            <a:ext cx="15357417" cy="7876846"/>
            <a:chOff x="0" y="0"/>
            <a:chExt cx="2765609" cy="14184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66498" cy="1421534"/>
            </a:xfrm>
            <a:custGeom>
              <a:avLst/>
              <a:gdLst/>
              <a:ahLst/>
              <a:cxnLst/>
              <a:rect l="l" t="t" r="r" b="b"/>
              <a:pathLst>
                <a:path w="2766498" h="1421534">
                  <a:moveTo>
                    <a:pt x="2704268" y="1416708"/>
                  </a:moveTo>
                  <a:cubicBezTo>
                    <a:pt x="2711507" y="1414676"/>
                    <a:pt x="2719001" y="1411628"/>
                    <a:pt x="2725604" y="1407437"/>
                  </a:cubicBezTo>
                  <a:cubicBezTo>
                    <a:pt x="2718619" y="1411755"/>
                    <a:pt x="2711126" y="1414930"/>
                    <a:pt x="2704268" y="1416708"/>
                  </a:cubicBezTo>
                  <a:close/>
                  <a:moveTo>
                    <a:pt x="2765609" y="1322728"/>
                  </a:moveTo>
                  <a:cubicBezTo>
                    <a:pt x="2765355" y="1334158"/>
                    <a:pt x="2764974" y="1334539"/>
                    <a:pt x="2764593" y="1334539"/>
                  </a:cubicBezTo>
                  <a:cubicBezTo>
                    <a:pt x="2764339" y="1334539"/>
                    <a:pt x="2764212" y="1334412"/>
                    <a:pt x="2763958" y="1335428"/>
                  </a:cubicBezTo>
                  <a:cubicBezTo>
                    <a:pt x="2763704" y="1336698"/>
                    <a:pt x="2763831" y="1337841"/>
                    <a:pt x="2763196" y="1345715"/>
                  </a:cubicBezTo>
                  <a:cubicBezTo>
                    <a:pt x="2763323" y="1352065"/>
                    <a:pt x="2761799" y="1363368"/>
                    <a:pt x="2755704" y="1375306"/>
                  </a:cubicBezTo>
                  <a:cubicBezTo>
                    <a:pt x="2749734" y="1387244"/>
                    <a:pt x="2739067" y="1399436"/>
                    <a:pt x="2725604" y="1407437"/>
                  </a:cubicBezTo>
                  <a:cubicBezTo>
                    <a:pt x="2740590" y="1398547"/>
                    <a:pt x="2752148" y="1383053"/>
                    <a:pt x="2757101" y="1370099"/>
                  </a:cubicBezTo>
                  <a:cubicBezTo>
                    <a:pt x="2762180" y="1357018"/>
                    <a:pt x="2762054" y="1347620"/>
                    <a:pt x="2761418" y="1348763"/>
                  </a:cubicBezTo>
                  <a:cubicBezTo>
                    <a:pt x="2760148" y="1359177"/>
                    <a:pt x="2757608" y="1364638"/>
                    <a:pt x="2756465" y="1367813"/>
                  </a:cubicBezTo>
                  <a:cubicBezTo>
                    <a:pt x="2755195" y="1370988"/>
                    <a:pt x="2754306" y="1371877"/>
                    <a:pt x="2753671" y="1373020"/>
                  </a:cubicBezTo>
                  <a:cubicBezTo>
                    <a:pt x="2752909" y="1374290"/>
                    <a:pt x="2752274" y="1375306"/>
                    <a:pt x="2750623" y="1378100"/>
                  </a:cubicBezTo>
                  <a:cubicBezTo>
                    <a:pt x="2750370" y="1378608"/>
                    <a:pt x="2749988" y="1379243"/>
                    <a:pt x="2749607" y="1379751"/>
                  </a:cubicBezTo>
                  <a:cubicBezTo>
                    <a:pt x="2749607" y="1379751"/>
                    <a:pt x="2748337" y="1384577"/>
                    <a:pt x="2738431" y="1394229"/>
                  </a:cubicBezTo>
                  <a:lnTo>
                    <a:pt x="2737288" y="1397404"/>
                  </a:lnTo>
                  <a:cubicBezTo>
                    <a:pt x="2732843" y="1401849"/>
                    <a:pt x="2725858" y="1406675"/>
                    <a:pt x="2718365" y="1410358"/>
                  </a:cubicBezTo>
                  <a:cubicBezTo>
                    <a:pt x="2699570" y="1421534"/>
                    <a:pt x="2683567" y="1417724"/>
                    <a:pt x="2683567" y="1417724"/>
                  </a:cubicBezTo>
                  <a:lnTo>
                    <a:pt x="2657786" y="1414295"/>
                  </a:lnTo>
                  <a:lnTo>
                    <a:pt x="2650929" y="1414676"/>
                  </a:lnTo>
                  <a:lnTo>
                    <a:pt x="2604065" y="1411501"/>
                  </a:lnTo>
                  <a:cubicBezTo>
                    <a:pt x="2376759" y="1413025"/>
                    <a:pt x="2042326" y="1410993"/>
                    <a:pt x="1825301" y="1410612"/>
                  </a:cubicBezTo>
                  <a:cubicBezTo>
                    <a:pt x="1730257" y="1410739"/>
                    <a:pt x="1482228" y="1410231"/>
                    <a:pt x="1350081" y="1411501"/>
                  </a:cubicBezTo>
                  <a:lnTo>
                    <a:pt x="1356181" y="1410358"/>
                  </a:lnTo>
                  <a:cubicBezTo>
                    <a:pt x="1198113" y="1410612"/>
                    <a:pt x="980579" y="1412390"/>
                    <a:pt x="885027" y="1412771"/>
                  </a:cubicBezTo>
                  <a:lnTo>
                    <a:pt x="887569" y="1412263"/>
                  </a:lnTo>
                  <a:cubicBezTo>
                    <a:pt x="824037" y="1412390"/>
                    <a:pt x="657329" y="1413533"/>
                    <a:pt x="677659" y="1415692"/>
                  </a:cubicBezTo>
                  <a:cubicBezTo>
                    <a:pt x="524166" y="1415057"/>
                    <a:pt x="551103" y="1413025"/>
                    <a:pt x="356441" y="1414168"/>
                  </a:cubicBezTo>
                  <a:lnTo>
                    <a:pt x="386428" y="1414422"/>
                  </a:lnTo>
                  <a:cubicBezTo>
                    <a:pt x="330520" y="1414422"/>
                    <a:pt x="220737" y="1414549"/>
                    <a:pt x="170688" y="1414549"/>
                  </a:cubicBezTo>
                  <a:cubicBezTo>
                    <a:pt x="153670" y="1414549"/>
                    <a:pt x="135001" y="1414422"/>
                    <a:pt x="115570" y="1414422"/>
                  </a:cubicBezTo>
                  <a:cubicBezTo>
                    <a:pt x="105791" y="1414422"/>
                    <a:pt x="95885" y="1414422"/>
                    <a:pt x="85852" y="1414295"/>
                  </a:cubicBezTo>
                  <a:cubicBezTo>
                    <a:pt x="80645" y="1414168"/>
                    <a:pt x="76708" y="1414422"/>
                    <a:pt x="68453" y="1413914"/>
                  </a:cubicBezTo>
                  <a:cubicBezTo>
                    <a:pt x="61087" y="1413025"/>
                    <a:pt x="53975" y="1411247"/>
                    <a:pt x="47117" y="1408453"/>
                  </a:cubicBezTo>
                  <a:cubicBezTo>
                    <a:pt x="19558" y="1397277"/>
                    <a:pt x="1143" y="1368702"/>
                    <a:pt x="1270" y="1340635"/>
                  </a:cubicBezTo>
                  <a:cubicBezTo>
                    <a:pt x="1270" y="1321204"/>
                    <a:pt x="1270" y="1302789"/>
                    <a:pt x="1397" y="1286152"/>
                  </a:cubicBezTo>
                  <a:cubicBezTo>
                    <a:pt x="1270" y="1253132"/>
                    <a:pt x="1270" y="1227224"/>
                    <a:pt x="1270" y="1207303"/>
                  </a:cubicBezTo>
                  <a:lnTo>
                    <a:pt x="1651" y="1214945"/>
                  </a:lnTo>
                  <a:cubicBezTo>
                    <a:pt x="508" y="1138086"/>
                    <a:pt x="1778" y="1040265"/>
                    <a:pt x="0" y="961877"/>
                  </a:cubicBezTo>
                  <a:cubicBezTo>
                    <a:pt x="1016" y="816019"/>
                    <a:pt x="2413" y="187171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39158" y="508"/>
                    <a:pt x="2066214" y="635"/>
                    <a:pt x="2615368" y="0"/>
                  </a:cubicBezTo>
                  <a:lnTo>
                    <a:pt x="2611177" y="254"/>
                  </a:lnTo>
                  <a:cubicBezTo>
                    <a:pt x="2624385" y="254"/>
                    <a:pt x="2642546" y="127"/>
                    <a:pt x="2664263" y="127"/>
                  </a:cubicBezTo>
                  <a:cubicBezTo>
                    <a:pt x="2669724" y="127"/>
                    <a:pt x="2675312" y="127"/>
                    <a:pt x="2681281" y="127"/>
                  </a:cubicBezTo>
                  <a:lnTo>
                    <a:pt x="2683567" y="127"/>
                  </a:lnTo>
                  <a:lnTo>
                    <a:pt x="2686996" y="254"/>
                  </a:lnTo>
                  <a:cubicBezTo>
                    <a:pt x="2689282" y="381"/>
                    <a:pt x="2691568" y="381"/>
                    <a:pt x="2693854" y="762"/>
                  </a:cubicBezTo>
                  <a:cubicBezTo>
                    <a:pt x="2698426" y="1270"/>
                    <a:pt x="2703126" y="2413"/>
                    <a:pt x="2707697" y="3810"/>
                  </a:cubicBezTo>
                  <a:cubicBezTo>
                    <a:pt x="2725985" y="9525"/>
                    <a:pt x="2743130" y="22860"/>
                    <a:pt x="2753163" y="41656"/>
                  </a:cubicBezTo>
                  <a:cubicBezTo>
                    <a:pt x="2758116" y="51054"/>
                    <a:pt x="2761418" y="61722"/>
                    <a:pt x="2762180" y="72771"/>
                  </a:cubicBezTo>
                  <a:cubicBezTo>
                    <a:pt x="2762561" y="79121"/>
                    <a:pt x="2762434" y="81915"/>
                    <a:pt x="2762434" y="85725"/>
                  </a:cubicBezTo>
                  <a:cubicBezTo>
                    <a:pt x="2762434" y="89408"/>
                    <a:pt x="2762434" y="93091"/>
                    <a:pt x="2762434" y="96901"/>
                  </a:cubicBezTo>
                  <a:cubicBezTo>
                    <a:pt x="2762434" y="111887"/>
                    <a:pt x="2762561" y="127254"/>
                    <a:pt x="2762561" y="143002"/>
                  </a:cubicBezTo>
                  <a:cubicBezTo>
                    <a:pt x="2762688" y="176690"/>
                    <a:pt x="2762815" y="232806"/>
                    <a:pt x="2762942" y="288922"/>
                  </a:cubicBezTo>
                  <a:cubicBezTo>
                    <a:pt x="2763196" y="513605"/>
                    <a:pt x="2763577" y="738069"/>
                    <a:pt x="2763704" y="828684"/>
                  </a:cubicBezTo>
                  <a:lnTo>
                    <a:pt x="2764974" y="865148"/>
                  </a:lnTo>
                  <a:cubicBezTo>
                    <a:pt x="2763958" y="903141"/>
                    <a:pt x="2764720" y="938732"/>
                    <a:pt x="2763958" y="990918"/>
                  </a:cubicBezTo>
                  <a:cubicBezTo>
                    <a:pt x="2764085" y="1018212"/>
                    <a:pt x="2765101" y="1006857"/>
                    <a:pt x="2765355" y="993975"/>
                  </a:cubicBezTo>
                  <a:cubicBezTo>
                    <a:pt x="2764593" y="1039392"/>
                    <a:pt x="2765609" y="1088739"/>
                    <a:pt x="2764847" y="1113849"/>
                  </a:cubicBezTo>
                  <a:lnTo>
                    <a:pt x="2764466" y="1106207"/>
                  </a:lnTo>
                  <a:cubicBezTo>
                    <a:pt x="2763196" y="1177170"/>
                    <a:pt x="2766498" y="1218439"/>
                    <a:pt x="2765101" y="1266975"/>
                  </a:cubicBezTo>
                  <a:lnTo>
                    <a:pt x="2764847" y="1266594"/>
                  </a:lnTo>
                  <a:cubicBezTo>
                    <a:pt x="2763958" y="1285263"/>
                    <a:pt x="2765229" y="1306472"/>
                    <a:pt x="2765609" y="1322728"/>
                  </a:cubicBezTo>
                  <a:close/>
                  <a:moveTo>
                    <a:pt x="2723191" y="1407056"/>
                  </a:moveTo>
                  <a:cubicBezTo>
                    <a:pt x="2722556" y="1407437"/>
                    <a:pt x="2722048" y="1407818"/>
                    <a:pt x="2721540" y="1408199"/>
                  </a:cubicBezTo>
                  <a:cubicBezTo>
                    <a:pt x="2722048" y="1407945"/>
                    <a:pt x="2722556" y="1407818"/>
                    <a:pt x="2723064" y="1407437"/>
                  </a:cubicBezTo>
                  <a:cubicBezTo>
                    <a:pt x="2723064" y="1407437"/>
                    <a:pt x="2723191" y="1407183"/>
                    <a:pt x="2723191" y="1407056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4" name="Freeform 19">
            <a:extLst>
              <a:ext uri="{FF2B5EF4-FFF2-40B4-BE49-F238E27FC236}">
                <a16:creationId xmlns:a16="http://schemas.microsoft.com/office/drawing/2014/main" id="{430ADF45-6BA5-8758-E539-B212F91DD284}"/>
              </a:ext>
            </a:extLst>
          </p:cNvPr>
          <p:cNvSpPr/>
          <p:nvPr/>
        </p:nvSpPr>
        <p:spPr>
          <a:xfrm>
            <a:off x="11963400" y="4000500"/>
            <a:ext cx="4171996" cy="6319157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FD6E2B34-FEFB-A30A-9D9B-920AB90D1954}"/>
              </a:ext>
            </a:extLst>
          </p:cNvPr>
          <p:cNvSpPr/>
          <p:nvPr/>
        </p:nvSpPr>
        <p:spPr>
          <a:xfrm>
            <a:off x="1676400" y="4152900"/>
            <a:ext cx="4419600" cy="6101443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AB3DC-F7C0-30AF-C160-B9F0042DD19E}"/>
              </a:ext>
            </a:extLst>
          </p:cNvPr>
          <p:cNvSpPr txBox="1"/>
          <p:nvPr/>
        </p:nvSpPr>
        <p:spPr>
          <a:xfrm>
            <a:off x="4114800" y="1866900"/>
            <a:ext cx="1021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8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9674" y="571500"/>
            <a:ext cx="16568652" cy="9296400"/>
            <a:chOff x="0" y="0"/>
            <a:chExt cx="2983732" cy="1344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4621" cy="1347425"/>
            </a:xfrm>
            <a:custGeom>
              <a:avLst/>
              <a:gdLst/>
              <a:ahLst/>
              <a:cxnLst/>
              <a:rect l="l" t="t" r="r" b="b"/>
              <a:pathLst>
                <a:path w="2984621" h="1347425">
                  <a:moveTo>
                    <a:pt x="2922391" y="1342599"/>
                  </a:moveTo>
                  <a:cubicBezTo>
                    <a:pt x="2929630" y="1340567"/>
                    <a:pt x="2937123" y="1337519"/>
                    <a:pt x="2943727" y="1333328"/>
                  </a:cubicBezTo>
                  <a:cubicBezTo>
                    <a:pt x="2936742" y="1337646"/>
                    <a:pt x="2929249" y="1340821"/>
                    <a:pt x="2922391" y="1342599"/>
                  </a:cubicBezTo>
                  <a:close/>
                  <a:moveTo>
                    <a:pt x="2983732" y="1248619"/>
                  </a:moveTo>
                  <a:cubicBezTo>
                    <a:pt x="2983478" y="1260049"/>
                    <a:pt x="2983097" y="1260430"/>
                    <a:pt x="2982716" y="1260430"/>
                  </a:cubicBezTo>
                  <a:cubicBezTo>
                    <a:pt x="2982462" y="1260430"/>
                    <a:pt x="2982335" y="1260303"/>
                    <a:pt x="2982081" y="1261319"/>
                  </a:cubicBezTo>
                  <a:cubicBezTo>
                    <a:pt x="2981827" y="1262589"/>
                    <a:pt x="2981954" y="1263732"/>
                    <a:pt x="2981319" y="1271606"/>
                  </a:cubicBezTo>
                  <a:cubicBezTo>
                    <a:pt x="2981446" y="1277956"/>
                    <a:pt x="2979922" y="1289259"/>
                    <a:pt x="2973826" y="1301197"/>
                  </a:cubicBezTo>
                  <a:cubicBezTo>
                    <a:pt x="2967857" y="1313135"/>
                    <a:pt x="2957189" y="1325327"/>
                    <a:pt x="2943727" y="1333328"/>
                  </a:cubicBezTo>
                  <a:cubicBezTo>
                    <a:pt x="2958713" y="1324438"/>
                    <a:pt x="2970270" y="1308944"/>
                    <a:pt x="2975223" y="1295990"/>
                  </a:cubicBezTo>
                  <a:cubicBezTo>
                    <a:pt x="2980303" y="1282909"/>
                    <a:pt x="2980176" y="1273511"/>
                    <a:pt x="2979541" y="1274654"/>
                  </a:cubicBezTo>
                  <a:cubicBezTo>
                    <a:pt x="2978271" y="1285068"/>
                    <a:pt x="2975731" y="1290529"/>
                    <a:pt x="2974588" y="1293704"/>
                  </a:cubicBezTo>
                  <a:cubicBezTo>
                    <a:pt x="2973318" y="1296879"/>
                    <a:pt x="2972429" y="1297768"/>
                    <a:pt x="2971794" y="1298911"/>
                  </a:cubicBezTo>
                  <a:cubicBezTo>
                    <a:pt x="2971032" y="1300181"/>
                    <a:pt x="2970397" y="1301197"/>
                    <a:pt x="2968746" y="1303991"/>
                  </a:cubicBezTo>
                  <a:cubicBezTo>
                    <a:pt x="2968492" y="1304499"/>
                    <a:pt x="2968111" y="1305134"/>
                    <a:pt x="2967730" y="1305642"/>
                  </a:cubicBezTo>
                  <a:cubicBezTo>
                    <a:pt x="2967730" y="1305642"/>
                    <a:pt x="2966460" y="1310468"/>
                    <a:pt x="2956554" y="1320120"/>
                  </a:cubicBezTo>
                  <a:lnTo>
                    <a:pt x="2955411" y="1323295"/>
                  </a:lnTo>
                  <a:cubicBezTo>
                    <a:pt x="2950966" y="1327740"/>
                    <a:pt x="2943981" y="1332566"/>
                    <a:pt x="2936488" y="1336249"/>
                  </a:cubicBezTo>
                  <a:cubicBezTo>
                    <a:pt x="2917692" y="1347425"/>
                    <a:pt x="2901690" y="1343615"/>
                    <a:pt x="2901690" y="1343615"/>
                  </a:cubicBezTo>
                  <a:lnTo>
                    <a:pt x="2875909" y="1340186"/>
                  </a:lnTo>
                  <a:lnTo>
                    <a:pt x="2869051" y="1340567"/>
                  </a:lnTo>
                  <a:lnTo>
                    <a:pt x="2822188" y="1337392"/>
                  </a:lnTo>
                  <a:cubicBezTo>
                    <a:pt x="2575999" y="1338916"/>
                    <a:pt x="2210964" y="1336884"/>
                    <a:pt x="1974080" y="1336503"/>
                  </a:cubicBezTo>
                  <a:cubicBezTo>
                    <a:pt x="1870339" y="1336630"/>
                    <a:pt x="1599614" y="1336122"/>
                    <a:pt x="1455376" y="1337392"/>
                  </a:cubicBezTo>
                  <a:lnTo>
                    <a:pt x="1462033" y="1336249"/>
                  </a:lnTo>
                  <a:cubicBezTo>
                    <a:pt x="1289501" y="1336503"/>
                    <a:pt x="1052062" y="1338281"/>
                    <a:pt x="947767" y="1338662"/>
                  </a:cubicBezTo>
                  <a:lnTo>
                    <a:pt x="950541" y="1338154"/>
                  </a:lnTo>
                  <a:cubicBezTo>
                    <a:pt x="881195" y="1338281"/>
                    <a:pt x="699232" y="1339424"/>
                    <a:pt x="721423" y="1341583"/>
                  </a:cubicBezTo>
                  <a:cubicBezTo>
                    <a:pt x="553884" y="1340948"/>
                    <a:pt x="583287" y="1338916"/>
                    <a:pt x="370812" y="1340059"/>
                  </a:cubicBezTo>
                  <a:lnTo>
                    <a:pt x="403543" y="1340313"/>
                  </a:lnTo>
                  <a:cubicBezTo>
                    <a:pt x="342519" y="1340313"/>
                    <a:pt x="222690" y="1340440"/>
                    <a:pt x="170688" y="1340440"/>
                  </a:cubicBezTo>
                  <a:cubicBezTo>
                    <a:pt x="153670" y="1340440"/>
                    <a:pt x="135001" y="1340313"/>
                    <a:pt x="115570" y="1340313"/>
                  </a:cubicBezTo>
                  <a:cubicBezTo>
                    <a:pt x="105791" y="1340313"/>
                    <a:pt x="95885" y="1340313"/>
                    <a:pt x="85852" y="1340186"/>
                  </a:cubicBezTo>
                  <a:cubicBezTo>
                    <a:pt x="80645" y="1340059"/>
                    <a:pt x="76708" y="1340313"/>
                    <a:pt x="68453" y="1339805"/>
                  </a:cubicBezTo>
                  <a:cubicBezTo>
                    <a:pt x="61087" y="1338916"/>
                    <a:pt x="53975" y="1337138"/>
                    <a:pt x="47117" y="1334344"/>
                  </a:cubicBezTo>
                  <a:cubicBezTo>
                    <a:pt x="19558" y="1323168"/>
                    <a:pt x="1143" y="1294593"/>
                    <a:pt x="1270" y="1266526"/>
                  </a:cubicBezTo>
                  <a:cubicBezTo>
                    <a:pt x="1270" y="1247095"/>
                    <a:pt x="1270" y="1228680"/>
                    <a:pt x="1397" y="1212043"/>
                  </a:cubicBezTo>
                  <a:cubicBezTo>
                    <a:pt x="1270" y="1179023"/>
                    <a:pt x="1270" y="1153115"/>
                    <a:pt x="1270" y="1134513"/>
                  </a:cubicBezTo>
                  <a:lnTo>
                    <a:pt x="1651" y="1141618"/>
                  </a:lnTo>
                  <a:cubicBezTo>
                    <a:pt x="508" y="1070160"/>
                    <a:pt x="1778" y="979213"/>
                    <a:pt x="0" y="906334"/>
                  </a:cubicBezTo>
                  <a:cubicBezTo>
                    <a:pt x="1016" y="770725"/>
                    <a:pt x="2413" y="186067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88549" y="508"/>
                    <a:pt x="2237038" y="635"/>
                    <a:pt x="2833491" y="0"/>
                  </a:cubicBezTo>
                  <a:lnTo>
                    <a:pt x="2829300" y="254"/>
                  </a:lnTo>
                  <a:cubicBezTo>
                    <a:pt x="2842508" y="254"/>
                    <a:pt x="2860669" y="127"/>
                    <a:pt x="2882386" y="127"/>
                  </a:cubicBezTo>
                  <a:cubicBezTo>
                    <a:pt x="2887847" y="127"/>
                    <a:pt x="2893435" y="127"/>
                    <a:pt x="2899404" y="127"/>
                  </a:cubicBezTo>
                  <a:lnTo>
                    <a:pt x="2901690" y="127"/>
                  </a:lnTo>
                  <a:lnTo>
                    <a:pt x="2905119" y="254"/>
                  </a:lnTo>
                  <a:cubicBezTo>
                    <a:pt x="2907405" y="381"/>
                    <a:pt x="2909691" y="381"/>
                    <a:pt x="2911977" y="762"/>
                  </a:cubicBezTo>
                  <a:cubicBezTo>
                    <a:pt x="2916549" y="1270"/>
                    <a:pt x="2921248" y="2413"/>
                    <a:pt x="2925820" y="3810"/>
                  </a:cubicBezTo>
                  <a:cubicBezTo>
                    <a:pt x="2944108" y="9525"/>
                    <a:pt x="2961253" y="22860"/>
                    <a:pt x="2971286" y="41656"/>
                  </a:cubicBezTo>
                  <a:cubicBezTo>
                    <a:pt x="2976239" y="51054"/>
                    <a:pt x="2979541" y="61722"/>
                    <a:pt x="2980303" y="72771"/>
                  </a:cubicBezTo>
                  <a:cubicBezTo>
                    <a:pt x="2980684" y="79121"/>
                    <a:pt x="2980557" y="81915"/>
                    <a:pt x="2980557" y="85725"/>
                  </a:cubicBezTo>
                  <a:cubicBezTo>
                    <a:pt x="2980557" y="89408"/>
                    <a:pt x="2980557" y="93091"/>
                    <a:pt x="2980557" y="96901"/>
                  </a:cubicBezTo>
                  <a:cubicBezTo>
                    <a:pt x="2980557" y="111887"/>
                    <a:pt x="2980684" y="127254"/>
                    <a:pt x="2980684" y="143002"/>
                  </a:cubicBezTo>
                  <a:cubicBezTo>
                    <a:pt x="2980811" y="176322"/>
                    <a:pt x="2980938" y="228495"/>
                    <a:pt x="2981065" y="280668"/>
                  </a:cubicBezTo>
                  <a:cubicBezTo>
                    <a:pt x="2981319" y="489561"/>
                    <a:pt x="2981700" y="698252"/>
                    <a:pt x="2981827" y="782500"/>
                  </a:cubicBezTo>
                  <a:lnTo>
                    <a:pt x="2983097" y="816402"/>
                  </a:lnTo>
                  <a:cubicBezTo>
                    <a:pt x="2982081" y="851725"/>
                    <a:pt x="2982843" y="884815"/>
                    <a:pt x="2982081" y="933334"/>
                  </a:cubicBezTo>
                  <a:cubicBezTo>
                    <a:pt x="2982208" y="958709"/>
                    <a:pt x="2983224" y="948153"/>
                    <a:pt x="2983478" y="936176"/>
                  </a:cubicBezTo>
                  <a:cubicBezTo>
                    <a:pt x="2982716" y="978401"/>
                    <a:pt x="2983732" y="1024281"/>
                    <a:pt x="2982970" y="1047626"/>
                  </a:cubicBezTo>
                  <a:lnTo>
                    <a:pt x="2982589" y="1040521"/>
                  </a:lnTo>
                  <a:cubicBezTo>
                    <a:pt x="2981319" y="1106498"/>
                    <a:pt x="2984621" y="1144866"/>
                    <a:pt x="2983224" y="1192866"/>
                  </a:cubicBezTo>
                  <a:lnTo>
                    <a:pt x="2982970" y="1192485"/>
                  </a:lnTo>
                  <a:cubicBezTo>
                    <a:pt x="2982081" y="1211154"/>
                    <a:pt x="2983351" y="1232363"/>
                    <a:pt x="2983732" y="1248619"/>
                  </a:cubicBezTo>
                  <a:close/>
                  <a:moveTo>
                    <a:pt x="2941314" y="1332947"/>
                  </a:moveTo>
                  <a:cubicBezTo>
                    <a:pt x="2940679" y="1333328"/>
                    <a:pt x="2940171" y="1333709"/>
                    <a:pt x="2939663" y="1334090"/>
                  </a:cubicBezTo>
                  <a:cubicBezTo>
                    <a:pt x="2940171" y="1333836"/>
                    <a:pt x="2940679" y="1333709"/>
                    <a:pt x="2941187" y="1333328"/>
                  </a:cubicBezTo>
                  <a:cubicBezTo>
                    <a:pt x="2941187" y="1333328"/>
                    <a:pt x="2941314" y="1333074"/>
                    <a:pt x="2941314" y="1332947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9A8FC8-3D8B-27B0-0035-F75E72800425}"/>
              </a:ext>
            </a:extLst>
          </p:cNvPr>
          <p:cNvSpPr/>
          <p:nvPr/>
        </p:nvSpPr>
        <p:spPr>
          <a:xfrm>
            <a:off x="3810000" y="266700"/>
            <a:ext cx="10003970" cy="1563955"/>
          </a:xfrm>
          <a:prstGeom prst="roundRect">
            <a:avLst/>
          </a:prstGeom>
          <a:solidFill>
            <a:srgbClr val="F3A7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vi-VN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7C399F-01D0-5363-4E5E-DA9D245B0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324100"/>
            <a:ext cx="9517276" cy="6629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8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9674" y="571500"/>
            <a:ext cx="16568652" cy="9296400"/>
            <a:chOff x="0" y="0"/>
            <a:chExt cx="2983732" cy="1344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4621" cy="1347425"/>
            </a:xfrm>
            <a:custGeom>
              <a:avLst/>
              <a:gdLst/>
              <a:ahLst/>
              <a:cxnLst/>
              <a:rect l="l" t="t" r="r" b="b"/>
              <a:pathLst>
                <a:path w="2984621" h="1347425">
                  <a:moveTo>
                    <a:pt x="2922391" y="1342599"/>
                  </a:moveTo>
                  <a:cubicBezTo>
                    <a:pt x="2929630" y="1340567"/>
                    <a:pt x="2937123" y="1337519"/>
                    <a:pt x="2943727" y="1333328"/>
                  </a:cubicBezTo>
                  <a:cubicBezTo>
                    <a:pt x="2936742" y="1337646"/>
                    <a:pt x="2929249" y="1340821"/>
                    <a:pt x="2922391" y="1342599"/>
                  </a:cubicBezTo>
                  <a:close/>
                  <a:moveTo>
                    <a:pt x="2983732" y="1248619"/>
                  </a:moveTo>
                  <a:cubicBezTo>
                    <a:pt x="2983478" y="1260049"/>
                    <a:pt x="2983097" y="1260430"/>
                    <a:pt x="2982716" y="1260430"/>
                  </a:cubicBezTo>
                  <a:cubicBezTo>
                    <a:pt x="2982462" y="1260430"/>
                    <a:pt x="2982335" y="1260303"/>
                    <a:pt x="2982081" y="1261319"/>
                  </a:cubicBezTo>
                  <a:cubicBezTo>
                    <a:pt x="2981827" y="1262589"/>
                    <a:pt x="2981954" y="1263732"/>
                    <a:pt x="2981319" y="1271606"/>
                  </a:cubicBezTo>
                  <a:cubicBezTo>
                    <a:pt x="2981446" y="1277956"/>
                    <a:pt x="2979922" y="1289259"/>
                    <a:pt x="2973826" y="1301197"/>
                  </a:cubicBezTo>
                  <a:cubicBezTo>
                    <a:pt x="2967857" y="1313135"/>
                    <a:pt x="2957189" y="1325327"/>
                    <a:pt x="2943727" y="1333328"/>
                  </a:cubicBezTo>
                  <a:cubicBezTo>
                    <a:pt x="2958713" y="1324438"/>
                    <a:pt x="2970270" y="1308944"/>
                    <a:pt x="2975223" y="1295990"/>
                  </a:cubicBezTo>
                  <a:cubicBezTo>
                    <a:pt x="2980303" y="1282909"/>
                    <a:pt x="2980176" y="1273511"/>
                    <a:pt x="2979541" y="1274654"/>
                  </a:cubicBezTo>
                  <a:cubicBezTo>
                    <a:pt x="2978271" y="1285068"/>
                    <a:pt x="2975731" y="1290529"/>
                    <a:pt x="2974588" y="1293704"/>
                  </a:cubicBezTo>
                  <a:cubicBezTo>
                    <a:pt x="2973318" y="1296879"/>
                    <a:pt x="2972429" y="1297768"/>
                    <a:pt x="2971794" y="1298911"/>
                  </a:cubicBezTo>
                  <a:cubicBezTo>
                    <a:pt x="2971032" y="1300181"/>
                    <a:pt x="2970397" y="1301197"/>
                    <a:pt x="2968746" y="1303991"/>
                  </a:cubicBezTo>
                  <a:cubicBezTo>
                    <a:pt x="2968492" y="1304499"/>
                    <a:pt x="2968111" y="1305134"/>
                    <a:pt x="2967730" y="1305642"/>
                  </a:cubicBezTo>
                  <a:cubicBezTo>
                    <a:pt x="2967730" y="1305642"/>
                    <a:pt x="2966460" y="1310468"/>
                    <a:pt x="2956554" y="1320120"/>
                  </a:cubicBezTo>
                  <a:lnTo>
                    <a:pt x="2955411" y="1323295"/>
                  </a:lnTo>
                  <a:cubicBezTo>
                    <a:pt x="2950966" y="1327740"/>
                    <a:pt x="2943981" y="1332566"/>
                    <a:pt x="2936488" y="1336249"/>
                  </a:cubicBezTo>
                  <a:cubicBezTo>
                    <a:pt x="2917692" y="1347425"/>
                    <a:pt x="2901690" y="1343615"/>
                    <a:pt x="2901690" y="1343615"/>
                  </a:cubicBezTo>
                  <a:lnTo>
                    <a:pt x="2875909" y="1340186"/>
                  </a:lnTo>
                  <a:lnTo>
                    <a:pt x="2869051" y="1340567"/>
                  </a:lnTo>
                  <a:lnTo>
                    <a:pt x="2822188" y="1337392"/>
                  </a:lnTo>
                  <a:cubicBezTo>
                    <a:pt x="2575999" y="1338916"/>
                    <a:pt x="2210964" y="1336884"/>
                    <a:pt x="1974080" y="1336503"/>
                  </a:cubicBezTo>
                  <a:cubicBezTo>
                    <a:pt x="1870339" y="1336630"/>
                    <a:pt x="1599614" y="1336122"/>
                    <a:pt x="1455376" y="1337392"/>
                  </a:cubicBezTo>
                  <a:lnTo>
                    <a:pt x="1462033" y="1336249"/>
                  </a:lnTo>
                  <a:cubicBezTo>
                    <a:pt x="1289501" y="1336503"/>
                    <a:pt x="1052062" y="1338281"/>
                    <a:pt x="947767" y="1338662"/>
                  </a:cubicBezTo>
                  <a:lnTo>
                    <a:pt x="950541" y="1338154"/>
                  </a:lnTo>
                  <a:cubicBezTo>
                    <a:pt x="881195" y="1338281"/>
                    <a:pt x="699232" y="1339424"/>
                    <a:pt x="721423" y="1341583"/>
                  </a:cubicBezTo>
                  <a:cubicBezTo>
                    <a:pt x="553884" y="1340948"/>
                    <a:pt x="583287" y="1338916"/>
                    <a:pt x="370812" y="1340059"/>
                  </a:cubicBezTo>
                  <a:lnTo>
                    <a:pt x="403543" y="1340313"/>
                  </a:lnTo>
                  <a:cubicBezTo>
                    <a:pt x="342519" y="1340313"/>
                    <a:pt x="222690" y="1340440"/>
                    <a:pt x="170688" y="1340440"/>
                  </a:cubicBezTo>
                  <a:cubicBezTo>
                    <a:pt x="153670" y="1340440"/>
                    <a:pt x="135001" y="1340313"/>
                    <a:pt x="115570" y="1340313"/>
                  </a:cubicBezTo>
                  <a:cubicBezTo>
                    <a:pt x="105791" y="1340313"/>
                    <a:pt x="95885" y="1340313"/>
                    <a:pt x="85852" y="1340186"/>
                  </a:cubicBezTo>
                  <a:cubicBezTo>
                    <a:pt x="80645" y="1340059"/>
                    <a:pt x="76708" y="1340313"/>
                    <a:pt x="68453" y="1339805"/>
                  </a:cubicBezTo>
                  <a:cubicBezTo>
                    <a:pt x="61087" y="1338916"/>
                    <a:pt x="53975" y="1337138"/>
                    <a:pt x="47117" y="1334344"/>
                  </a:cubicBezTo>
                  <a:cubicBezTo>
                    <a:pt x="19558" y="1323168"/>
                    <a:pt x="1143" y="1294593"/>
                    <a:pt x="1270" y="1266526"/>
                  </a:cubicBezTo>
                  <a:cubicBezTo>
                    <a:pt x="1270" y="1247095"/>
                    <a:pt x="1270" y="1228680"/>
                    <a:pt x="1397" y="1212043"/>
                  </a:cubicBezTo>
                  <a:cubicBezTo>
                    <a:pt x="1270" y="1179023"/>
                    <a:pt x="1270" y="1153115"/>
                    <a:pt x="1270" y="1134513"/>
                  </a:cubicBezTo>
                  <a:lnTo>
                    <a:pt x="1651" y="1141618"/>
                  </a:lnTo>
                  <a:cubicBezTo>
                    <a:pt x="508" y="1070160"/>
                    <a:pt x="1778" y="979213"/>
                    <a:pt x="0" y="906334"/>
                  </a:cubicBezTo>
                  <a:cubicBezTo>
                    <a:pt x="1016" y="770725"/>
                    <a:pt x="2413" y="186067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88549" y="508"/>
                    <a:pt x="2237038" y="635"/>
                    <a:pt x="2833491" y="0"/>
                  </a:cubicBezTo>
                  <a:lnTo>
                    <a:pt x="2829300" y="254"/>
                  </a:lnTo>
                  <a:cubicBezTo>
                    <a:pt x="2842508" y="254"/>
                    <a:pt x="2860669" y="127"/>
                    <a:pt x="2882386" y="127"/>
                  </a:cubicBezTo>
                  <a:cubicBezTo>
                    <a:pt x="2887847" y="127"/>
                    <a:pt x="2893435" y="127"/>
                    <a:pt x="2899404" y="127"/>
                  </a:cubicBezTo>
                  <a:lnTo>
                    <a:pt x="2901690" y="127"/>
                  </a:lnTo>
                  <a:lnTo>
                    <a:pt x="2905119" y="254"/>
                  </a:lnTo>
                  <a:cubicBezTo>
                    <a:pt x="2907405" y="381"/>
                    <a:pt x="2909691" y="381"/>
                    <a:pt x="2911977" y="762"/>
                  </a:cubicBezTo>
                  <a:cubicBezTo>
                    <a:pt x="2916549" y="1270"/>
                    <a:pt x="2921248" y="2413"/>
                    <a:pt x="2925820" y="3810"/>
                  </a:cubicBezTo>
                  <a:cubicBezTo>
                    <a:pt x="2944108" y="9525"/>
                    <a:pt x="2961253" y="22860"/>
                    <a:pt x="2971286" y="41656"/>
                  </a:cubicBezTo>
                  <a:cubicBezTo>
                    <a:pt x="2976239" y="51054"/>
                    <a:pt x="2979541" y="61722"/>
                    <a:pt x="2980303" y="72771"/>
                  </a:cubicBezTo>
                  <a:cubicBezTo>
                    <a:pt x="2980684" y="79121"/>
                    <a:pt x="2980557" y="81915"/>
                    <a:pt x="2980557" y="85725"/>
                  </a:cubicBezTo>
                  <a:cubicBezTo>
                    <a:pt x="2980557" y="89408"/>
                    <a:pt x="2980557" y="93091"/>
                    <a:pt x="2980557" y="96901"/>
                  </a:cubicBezTo>
                  <a:cubicBezTo>
                    <a:pt x="2980557" y="111887"/>
                    <a:pt x="2980684" y="127254"/>
                    <a:pt x="2980684" y="143002"/>
                  </a:cubicBezTo>
                  <a:cubicBezTo>
                    <a:pt x="2980811" y="176322"/>
                    <a:pt x="2980938" y="228495"/>
                    <a:pt x="2981065" y="280668"/>
                  </a:cubicBezTo>
                  <a:cubicBezTo>
                    <a:pt x="2981319" y="489561"/>
                    <a:pt x="2981700" y="698252"/>
                    <a:pt x="2981827" y="782500"/>
                  </a:cubicBezTo>
                  <a:lnTo>
                    <a:pt x="2983097" y="816402"/>
                  </a:lnTo>
                  <a:cubicBezTo>
                    <a:pt x="2982081" y="851725"/>
                    <a:pt x="2982843" y="884815"/>
                    <a:pt x="2982081" y="933334"/>
                  </a:cubicBezTo>
                  <a:cubicBezTo>
                    <a:pt x="2982208" y="958709"/>
                    <a:pt x="2983224" y="948153"/>
                    <a:pt x="2983478" y="936176"/>
                  </a:cubicBezTo>
                  <a:cubicBezTo>
                    <a:pt x="2982716" y="978401"/>
                    <a:pt x="2983732" y="1024281"/>
                    <a:pt x="2982970" y="1047626"/>
                  </a:cubicBezTo>
                  <a:lnTo>
                    <a:pt x="2982589" y="1040521"/>
                  </a:lnTo>
                  <a:cubicBezTo>
                    <a:pt x="2981319" y="1106498"/>
                    <a:pt x="2984621" y="1144866"/>
                    <a:pt x="2983224" y="1192866"/>
                  </a:cubicBezTo>
                  <a:lnTo>
                    <a:pt x="2982970" y="1192485"/>
                  </a:lnTo>
                  <a:cubicBezTo>
                    <a:pt x="2982081" y="1211154"/>
                    <a:pt x="2983351" y="1232363"/>
                    <a:pt x="2983732" y="1248619"/>
                  </a:cubicBezTo>
                  <a:close/>
                  <a:moveTo>
                    <a:pt x="2941314" y="1332947"/>
                  </a:moveTo>
                  <a:cubicBezTo>
                    <a:pt x="2940679" y="1333328"/>
                    <a:pt x="2940171" y="1333709"/>
                    <a:pt x="2939663" y="1334090"/>
                  </a:cubicBezTo>
                  <a:cubicBezTo>
                    <a:pt x="2940171" y="1333836"/>
                    <a:pt x="2940679" y="1333709"/>
                    <a:pt x="2941187" y="1333328"/>
                  </a:cubicBezTo>
                  <a:cubicBezTo>
                    <a:pt x="2941187" y="1333328"/>
                    <a:pt x="2941314" y="1333074"/>
                    <a:pt x="2941314" y="1332947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9A8FC8-3D8B-27B0-0035-F75E72800425}"/>
              </a:ext>
            </a:extLst>
          </p:cNvPr>
          <p:cNvSpPr/>
          <p:nvPr/>
        </p:nvSpPr>
        <p:spPr>
          <a:xfrm>
            <a:off x="1905000" y="266700"/>
            <a:ext cx="14325600" cy="1563955"/>
          </a:xfrm>
          <a:prstGeom prst="roundRect">
            <a:avLst/>
          </a:prstGeom>
          <a:solidFill>
            <a:srgbClr val="F3A7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phẩm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chí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2E9D5-5FA5-4313-0097-1B7D7A582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943100"/>
            <a:ext cx="11353800" cy="761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06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1410180" y="2799735"/>
            <a:ext cx="5194856" cy="5795478"/>
          </a:xfrm>
          <a:custGeom>
            <a:avLst/>
            <a:gdLst/>
            <a:ahLst/>
            <a:cxnLst/>
            <a:rect l="l" t="t" r="r" b="b"/>
            <a:pathLst>
              <a:path w="5194856" h="5795478">
                <a:moveTo>
                  <a:pt x="0" y="0"/>
                </a:moveTo>
                <a:lnTo>
                  <a:pt x="5194855" y="0"/>
                </a:lnTo>
                <a:lnTo>
                  <a:pt x="5194855" y="5795478"/>
                </a:lnTo>
                <a:lnTo>
                  <a:pt x="0" y="5795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5400000" flipH="1">
            <a:off x="2050048" y="4296288"/>
            <a:ext cx="3878126" cy="5012880"/>
          </a:xfrm>
          <a:custGeom>
            <a:avLst/>
            <a:gdLst/>
            <a:ahLst/>
            <a:cxnLst/>
            <a:rect l="l" t="t" r="r" b="b"/>
            <a:pathLst>
              <a:path w="3878126" h="5012880">
                <a:moveTo>
                  <a:pt x="3878126" y="0"/>
                </a:moveTo>
                <a:lnTo>
                  <a:pt x="0" y="0"/>
                </a:lnTo>
                <a:lnTo>
                  <a:pt x="0" y="5012880"/>
                </a:lnTo>
                <a:lnTo>
                  <a:pt x="3878126" y="5012880"/>
                </a:lnTo>
                <a:lnTo>
                  <a:pt x="3878126" y="0"/>
                </a:lnTo>
                <a:close/>
              </a:path>
            </a:pathLst>
          </a:custGeom>
          <a:blipFill>
            <a:blip r:embed="rId4"/>
            <a:stretch>
              <a:fillRect b="-963"/>
            </a:stretch>
          </a:blipFill>
        </p:spPr>
      </p:sp>
      <p:sp>
        <p:nvSpPr>
          <p:cNvPr id="10" name="Freeform 10"/>
          <p:cNvSpPr/>
          <p:nvPr/>
        </p:nvSpPr>
        <p:spPr>
          <a:xfrm rot="623996">
            <a:off x="13418245" y="3089941"/>
            <a:ext cx="1178725" cy="1448511"/>
          </a:xfrm>
          <a:custGeom>
            <a:avLst/>
            <a:gdLst/>
            <a:ahLst/>
            <a:cxnLst/>
            <a:rect l="l" t="t" r="r" b="b"/>
            <a:pathLst>
              <a:path w="1178725" h="1448511">
                <a:moveTo>
                  <a:pt x="0" y="0"/>
                </a:moveTo>
                <a:lnTo>
                  <a:pt x="1178725" y="0"/>
                </a:lnTo>
                <a:lnTo>
                  <a:pt x="1178725" y="1448511"/>
                </a:lnTo>
                <a:lnTo>
                  <a:pt x="0" y="1448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D7E7BC94-EE40-6C1F-98B5-226304D343B6}"/>
              </a:ext>
            </a:extLst>
          </p:cNvPr>
          <p:cNvGrpSpPr/>
          <p:nvPr/>
        </p:nvGrpSpPr>
        <p:grpSpPr>
          <a:xfrm>
            <a:off x="4343400" y="1714500"/>
            <a:ext cx="9267429" cy="7646452"/>
            <a:chOff x="0" y="0"/>
            <a:chExt cx="4274726" cy="1678385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6E54207-AC4E-B7C9-2C83-248C3F69F96F}"/>
                </a:ext>
              </a:extLst>
            </p:cNvPr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C11773BF-E47B-799C-DDA7-ADF894925280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11E60A8-B557-12E7-C066-CD814E815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00300"/>
            <a:ext cx="8897263" cy="71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8741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8">
            <a:extLst>
              <a:ext uri="{FF2B5EF4-FFF2-40B4-BE49-F238E27FC236}">
                <a16:creationId xmlns:a16="http://schemas.microsoft.com/office/drawing/2014/main" id="{1E839536-E9C4-ACED-4FB1-4E4962D60C30}"/>
              </a:ext>
            </a:extLst>
          </p:cNvPr>
          <p:cNvGrpSpPr/>
          <p:nvPr/>
        </p:nvGrpSpPr>
        <p:grpSpPr>
          <a:xfrm>
            <a:off x="457200" y="190500"/>
            <a:ext cx="17373600" cy="10515600"/>
            <a:chOff x="0" y="-47625"/>
            <a:chExt cx="4449647" cy="1726010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D6B4CDF-2498-A439-4EB8-A251DCA74E39}"/>
                </a:ext>
              </a:extLst>
            </p:cNvPr>
            <p:cNvSpPr/>
            <p:nvPr/>
          </p:nvSpPr>
          <p:spPr>
            <a:xfrm>
              <a:off x="0" y="0"/>
              <a:ext cx="4449647" cy="1545841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A5A6ADA7-7B95-2A1A-7E32-6CE50A8E78D6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309DF2BB-B7EB-CD68-712C-0B90150E5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9"/>
          <a:stretch/>
        </p:blipFill>
        <p:spPr>
          <a:xfrm flipH="1">
            <a:off x="304800" y="3771900"/>
            <a:ext cx="2590800" cy="6763245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D26BF9F1-467A-47D2-D516-D1F27F8DBE70}"/>
              </a:ext>
            </a:extLst>
          </p:cNvPr>
          <p:cNvSpPr txBox="1"/>
          <p:nvPr/>
        </p:nvSpPr>
        <p:spPr>
          <a:xfrm>
            <a:off x="2819400" y="1104900"/>
            <a:ext cx="14935200" cy="3373279"/>
          </a:xfrm>
          <a:prstGeom prst="cloudCallout">
            <a:avLst>
              <a:gd name="adj1" fmla="val -53040"/>
              <a:gd name="adj2" fmla="val 298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Bold"/>
                <a:sym typeface="Open Sans Bold"/>
              </a:rPr>
              <a:t>C</a:t>
            </a:r>
            <a:r>
              <a:rPr lang="vi-VN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Bold"/>
                <a:sym typeface="Open Sans Bold"/>
              </a:rPr>
              <a:t>hia sẻ về lợi ích của điện mặt trời 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 Bold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6604237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851980" y="-2219042"/>
            <a:ext cx="6727903" cy="6495484"/>
          </a:xfrm>
          <a:custGeom>
            <a:avLst/>
            <a:gdLst/>
            <a:ahLst/>
            <a:cxnLst/>
            <a:rect l="l" t="t" r="r" b="b"/>
            <a:pathLst>
              <a:path w="6727903" h="6495484">
                <a:moveTo>
                  <a:pt x="0" y="0"/>
                </a:moveTo>
                <a:lnTo>
                  <a:pt x="6727903" y="0"/>
                </a:lnTo>
                <a:lnTo>
                  <a:pt x="6727903" y="6495484"/>
                </a:lnTo>
                <a:lnTo>
                  <a:pt x="0" y="6495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380103" y="1864304"/>
            <a:ext cx="3879197" cy="3879197"/>
            <a:chOff x="0" y="0"/>
            <a:chExt cx="5172263" cy="5172263"/>
          </a:xfrm>
        </p:grpSpPr>
        <p:sp>
          <p:nvSpPr>
            <p:cNvPr id="7" name="Freeform 7"/>
            <p:cNvSpPr/>
            <p:nvPr/>
          </p:nvSpPr>
          <p:spPr>
            <a:xfrm rot="1049391">
              <a:off x="524331" y="524331"/>
              <a:ext cx="4123602" cy="4123602"/>
            </a:xfrm>
            <a:custGeom>
              <a:avLst/>
              <a:gdLst/>
              <a:ahLst/>
              <a:cxnLst/>
              <a:rect l="l" t="t" r="r" b="b"/>
              <a:pathLst>
                <a:path w="4123602" h="4123602">
                  <a:moveTo>
                    <a:pt x="0" y="0"/>
                  </a:moveTo>
                  <a:lnTo>
                    <a:pt x="4123601" y="0"/>
                  </a:lnTo>
                  <a:lnTo>
                    <a:pt x="4123601" y="4123601"/>
                  </a:lnTo>
                  <a:lnTo>
                    <a:pt x="0" y="4123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4350608">
              <a:off x="1525450" y="1889432"/>
              <a:ext cx="4123602" cy="2024314"/>
            </a:xfrm>
            <a:custGeom>
              <a:avLst/>
              <a:gdLst/>
              <a:ahLst/>
              <a:cxnLst/>
              <a:rect l="l" t="t" r="r" b="b"/>
              <a:pathLst>
                <a:path w="4123602" h="2024314">
                  <a:moveTo>
                    <a:pt x="0" y="0"/>
                  </a:moveTo>
                  <a:lnTo>
                    <a:pt x="4123602" y="0"/>
                  </a:lnTo>
                  <a:lnTo>
                    <a:pt x="4123602" y="2024313"/>
                  </a:lnTo>
                  <a:lnTo>
                    <a:pt x="0" y="202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8000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-5400000">
            <a:off x="16698711" y="5143500"/>
            <a:ext cx="881171" cy="881171"/>
          </a:xfrm>
          <a:custGeom>
            <a:avLst/>
            <a:gdLst/>
            <a:ahLst/>
            <a:cxnLst/>
            <a:rect l="l" t="t" r="r" b="b"/>
            <a:pathLst>
              <a:path w="881171" h="881171">
                <a:moveTo>
                  <a:pt x="0" y="0"/>
                </a:moveTo>
                <a:lnTo>
                  <a:pt x="881172" y="0"/>
                </a:lnTo>
                <a:lnTo>
                  <a:pt x="881172" y="881171"/>
                </a:lnTo>
                <a:lnTo>
                  <a:pt x="0" y="8811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608597" y="3196004"/>
            <a:ext cx="7719688" cy="5094994"/>
          </a:xfrm>
          <a:custGeom>
            <a:avLst/>
            <a:gdLst/>
            <a:ahLst/>
            <a:cxnLst/>
            <a:rect l="l" t="t" r="r" b="b"/>
            <a:pathLst>
              <a:path w="7719688" h="5094994">
                <a:moveTo>
                  <a:pt x="0" y="0"/>
                </a:moveTo>
                <a:lnTo>
                  <a:pt x="7719688" y="0"/>
                </a:lnTo>
                <a:lnTo>
                  <a:pt x="7719688" y="5094994"/>
                </a:lnTo>
                <a:lnTo>
                  <a:pt x="0" y="50949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34947">
            <a:off x="16033041" y="7509232"/>
            <a:ext cx="963243" cy="1196575"/>
          </a:xfrm>
          <a:custGeom>
            <a:avLst/>
            <a:gdLst/>
            <a:ahLst/>
            <a:cxnLst/>
            <a:rect l="l" t="t" r="r" b="b"/>
            <a:pathLst>
              <a:path w="963243" h="1196575">
                <a:moveTo>
                  <a:pt x="0" y="0"/>
                </a:moveTo>
                <a:lnTo>
                  <a:pt x="963243" y="0"/>
                </a:lnTo>
                <a:lnTo>
                  <a:pt x="963243" y="1196575"/>
                </a:lnTo>
                <a:lnTo>
                  <a:pt x="0" y="11965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501110">
            <a:off x="1465411" y="1018816"/>
            <a:ext cx="1198872" cy="1278797"/>
          </a:xfrm>
          <a:custGeom>
            <a:avLst/>
            <a:gdLst/>
            <a:ahLst/>
            <a:cxnLst/>
            <a:rect l="l" t="t" r="r" b="b"/>
            <a:pathLst>
              <a:path w="1198872" h="1278797">
                <a:moveTo>
                  <a:pt x="0" y="0"/>
                </a:moveTo>
                <a:lnTo>
                  <a:pt x="1198873" y="0"/>
                </a:lnTo>
                <a:lnTo>
                  <a:pt x="1198873" y="1278797"/>
                </a:lnTo>
                <a:lnTo>
                  <a:pt x="0" y="12787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10283812" flipV="1">
            <a:off x="3103668" y="-2872235"/>
            <a:ext cx="5786171" cy="3833338"/>
          </a:xfrm>
          <a:custGeom>
            <a:avLst/>
            <a:gdLst/>
            <a:ahLst/>
            <a:cxnLst/>
            <a:rect l="l" t="t" r="r" b="b"/>
            <a:pathLst>
              <a:path w="5786171" h="3833338">
                <a:moveTo>
                  <a:pt x="0" y="3833338"/>
                </a:moveTo>
                <a:lnTo>
                  <a:pt x="5786171" y="3833338"/>
                </a:lnTo>
                <a:lnTo>
                  <a:pt x="5786171" y="0"/>
                </a:lnTo>
                <a:lnTo>
                  <a:pt x="0" y="0"/>
                </a:lnTo>
                <a:lnTo>
                  <a:pt x="0" y="383333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18480">
            <a:off x="10925991" y="9347130"/>
            <a:ext cx="6033143" cy="1879740"/>
          </a:xfrm>
          <a:custGeom>
            <a:avLst/>
            <a:gdLst/>
            <a:ahLst/>
            <a:cxnLst/>
            <a:rect l="l" t="t" r="r" b="b"/>
            <a:pathLst>
              <a:path w="6033143" h="1879740">
                <a:moveTo>
                  <a:pt x="0" y="0"/>
                </a:moveTo>
                <a:lnTo>
                  <a:pt x="6033144" y="0"/>
                </a:lnTo>
                <a:lnTo>
                  <a:pt x="6033144" y="1879740"/>
                </a:lnTo>
                <a:lnTo>
                  <a:pt x="0" y="187974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b="-27215"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4531337">
            <a:off x="4591181" y="8659105"/>
            <a:ext cx="490251" cy="1198390"/>
          </a:xfrm>
          <a:custGeom>
            <a:avLst/>
            <a:gdLst/>
            <a:ahLst/>
            <a:cxnLst/>
            <a:rect l="l" t="t" r="r" b="b"/>
            <a:pathLst>
              <a:path w="490251" h="1198390">
                <a:moveTo>
                  <a:pt x="0" y="0"/>
                </a:moveTo>
                <a:lnTo>
                  <a:pt x="490250" y="0"/>
                </a:lnTo>
                <a:lnTo>
                  <a:pt x="490250" y="1198390"/>
                </a:lnTo>
                <a:lnTo>
                  <a:pt x="0" y="119839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D8E023-9771-F237-23AC-FD907F235DF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305300"/>
            <a:ext cx="12539242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40</Words>
  <Application>Microsoft Office PowerPoint</Application>
  <PresentationFormat>Custom</PresentationFormat>
  <Paragraphs>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Open Sans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Presentation2.pptx</dc:title>
  <dc:creator>thao</dc:creator>
  <cp:lastModifiedBy>Administrator</cp:lastModifiedBy>
  <cp:revision>9</cp:revision>
  <dcterms:created xsi:type="dcterms:W3CDTF">2006-08-16T00:00:00Z</dcterms:created>
  <dcterms:modified xsi:type="dcterms:W3CDTF">2026-03-31T02:26:13Z</dcterms:modified>
  <dc:identifier>DAGAeg8Ngk8</dc:identifier>
</cp:coreProperties>
</file>