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7"/>
  </p:notesMasterIdLst>
  <p:sldIdLst>
    <p:sldId id="256" r:id="rId4"/>
    <p:sldId id="273" r:id="rId5"/>
    <p:sldId id="261" r:id="rId6"/>
    <p:sldId id="259" r:id="rId7"/>
    <p:sldId id="274" r:id="rId8"/>
    <p:sldId id="276" r:id="rId9"/>
    <p:sldId id="278" r:id="rId10"/>
    <p:sldId id="279" r:id="rId11"/>
    <p:sldId id="280" r:id="rId12"/>
    <p:sldId id="281" r:id="rId13"/>
    <p:sldId id="282" r:id="rId14"/>
    <p:sldId id="271" r:id="rId15"/>
    <p:sldId id="275" r:id="rId16"/>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B2E4"/>
    <a:srgbClr val="DF5B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3" d="100"/>
          <a:sy n="43" d="100"/>
        </p:scale>
        <p:origin x="66"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3EDB37-A133-4D8A-8588-6441D0A7BDC8}" type="datetimeFigureOut">
              <a:rPr lang="en-US" smtClean="0"/>
              <a:t>3/18/2026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6D07A8-F523-4D3D-A447-C6D8C1603573}" type="slidenum">
              <a:rPr lang="en-US" smtClean="0"/>
              <a:t>‹#›</a:t>
            </a:fld>
            <a:endParaRPr lang="en-US"/>
          </a:p>
        </p:txBody>
      </p:sp>
    </p:spTree>
    <p:extLst>
      <p:ext uri="{BB962C8B-B14F-4D97-AF65-F5344CB8AC3E}">
        <p14:creationId xmlns:p14="http://schemas.microsoft.com/office/powerpoint/2010/main" val="2682572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6D07A8-F523-4D3D-A447-C6D8C1603573}" type="slidenum">
              <a:rPr lang="en-US" smtClean="0"/>
              <a:t>4</a:t>
            </a:fld>
            <a:endParaRPr lang="en-US"/>
          </a:p>
        </p:txBody>
      </p:sp>
    </p:spTree>
    <p:extLst>
      <p:ext uri="{BB962C8B-B14F-4D97-AF65-F5344CB8AC3E}">
        <p14:creationId xmlns:p14="http://schemas.microsoft.com/office/powerpoint/2010/main" val="1529856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6D07A8-F523-4D3D-A447-C6D8C16035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6047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6D07A8-F523-4D3D-A447-C6D8C16035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9476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6D07A8-F523-4D3D-A447-C6D8C16035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4560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6D07A8-F523-4D3D-A447-C6D8C16035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955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E6D07A8-F523-4D3D-A447-C6D8C160357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1107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3.xml"/><Relationship Id="rId5" Type="http://schemas.microsoft.com/office/2007/relationships/hdphoto" Target="../media/hdphoto1.wdp"/><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E686B-5786-7B92-F7EC-67E5CE54E2A3}"/>
              </a:ext>
            </a:extLst>
          </p:cNvPr>
          <p:cNvSpPr>
            <a:spLocks noGrp="1"/>
          </p:cNvSpPr>
          <p:nvPr>
            <p:ph type="ctrTitle"/>
          </p:nvPr>
        </p:nvSpPr>
        <p:spPr>
          <a:xfrm>
            <a:off x="2286000" y="1683545"/>
            <a:ext cx="13716000" cy="3581400"/>
          </a:xfrm>
          <a:prstGeom prst="rect">
            <a:avLst/>
          </a:prstGeo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42EEA07E-68DC-7D64-3EFB-D53149F39918}"/>
              </a:ext>
            </a:extLst>
          </p:cNvPr>
          <p:cNvSpPr>
            <a:spLocks noGrp="1"/>
          </p:cNvSpPr>
          <p:nvPr>
            <p:ph type="subTitle" idx="1"/>
          </p:nvPr>
        </p:nvSpPr>
        <p:spPr>
          <a:xfrm>
            <a:off x="2286000" y="5403057"/>
            <a:ext cx="13716000" cy="2483643"/>
          </a:xfrm>
          <a:prstGeom prst="rect">
            <a:avLst/>
          </a:prstGeo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8E7B92E7-D55F-9B7F-3753-306F355EAE56}"/>
              </a:ext>
            </a:extLst>
          </p:cNvPr>
          <p:cNvSpPr>
            <a:spLocks noGrp="1"/>
          </p:cNvSpPr>
          <p:nvPr>
            <p:ph type="dt" sz="half" idx="10"/>
          </p:nvPr>
        </p:nvSpPr>
        <p:spPr>
          <a:xfrm>
            <a:off x="1257300" y="9534526"/>
            <a:ext cx="4114800" cy="547688"/>
          </a:xfrm>
          <a:prstGeom prst="rect">
            <a:avLst/>
          </a:prstGeom>
        </p:spPr>
        <p:txBody>
          <a:bodyPr/>
          <a:lstStyle/>
          <a:p>
            <a:fld id="{F9ECE5AE-6BE8-4306-8462-0CFBF9FD5FC0}" type="datetimeFigureOut">
              <a:rPr lang="en-US" smtClean="0"/>
              <a:t>3/18/2026</a:t>
            </a:fld>
            <a:endParaRPr lang="en-US"/>
          </a:p>
        </p:txBody>
      </p:sp>
      <p:sp>
        <p:nvSpPr>
          <p:cNvPr id="5" name="Footer Placeholder 4">
            <a:extLst>
              <a:ext uri="{FF2B5EF4-FFF2-40B4-BE49-F238E27FC236}">
                <a16:creationId xmlns:a16="http://schemas.microsoft.com/office/drawing/2014/main" id="{92EADA3D-8D41-60CB-CE94-358FC7869DC7}"/>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A0963BE-FC3D-AF09-ADBB-1694042713C0}"/>
              </a:ext>
            </a:extLst>
          </p:cNvPr>
          <p:cNvSpPr>
            <a:spLocks noGrp="1"/>
          </p:cNvSpPr>
          <p:nvPr>
            <p:ph type="sldNum" sz="quarter" idx="12"/>
          </p:nvPr>
        </p:nvSpPr>
        <p:spPr>
          <a:xfrm>
            <a:off x="12915900" y="9534526"/>
            <a:ext cx="4114800" cy="547688"/>
          </a:xfrm>
          <a:prstGeom prst="rect">
            <a:avLst/>
          </a:prstGeom>
        </p:spPr>
        <p:txBody>
          <a:bodyPr/>
          <a:lstStyle/>
          <a:p>
            <a:fld id="{5B21138F-5766-44BF-AFB0-BB84639A9AD2}" type="slidenum">
              <a:rPr lang="en-US" smtClean="0"/>
              <a:t>‹#›</a:t>
            </a:fld>
            <a:endParaRPr lang="en-US"/>
          </a:p>
        </p:txBody>
      </p:sp>
    </p:spTree>
    <p:extLst>
      <p:ext uri="{BB962C8B-B14F-4D97-AF65-F5344CB8AC3E}">
        <p14:creationId xmlns:p14="http://schemas.microsoft.com/office/powerpoint/2010/main" val="24864001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A2EAE-473E-C3A9-2DE9-2C7A50C73653}"/>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DF90D1C-9DE3-1FE7-A212-7572237DE2DC}"/>
              </a:ext>
            </a:extLst>
          </p:cNvPr>
          <p:cNvSpPr>
            <a:spLocks noGrp="1"/>
          </p:cNvSpPr>
          <p:nvPr>
            <p:ph idx="1"/>
          </p:nvPr>
        </p:nvSpPr>
        <p:spPr>
          <a:xfrm>
            <a:off x="1257300" y="2738438"/>
            <a:ext cx="15773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185186-265A-90FD-FD91-707F9F888326}"/>
              </a:ext>
            </a:extLst>
          </p:cNvPr>
          <p:cNvSpPr>
            <a:spLocks noGrp="1"/>
          </p:cNvSpPr>
          <p:nvPr>
            <p:ph type="dt" sz="half" idx="10"/>
          </p:nvPr>
        </p:nvSpPr>
        <p:spPr>
          <a:xfrm>
            <a:off x="1257300" y="9534526"/>
            <a:ext cx="4114800" cy="547688"/>
          </a:xfrm>
          <a:prstGeom prst="rect">
            <a:avLst/>
          </a:prstGeom>
        </p:spPr>
        <p:txBody>
          <a:bodyPr/>
          <a:lstStyle/>
          <a:p>
            <a:fld id="{F9ECE5AE-6BE8-4306-8462-0CFBF9FD5FC0}" type="datetimeFigureOut">
              <a:rPr lang="en-US" smtClean="0"/>
              <a:t>3/18/2026</a:t>
            </a:fld>
            <a:endParaRPr lang="en-US"/>
          </a:p>
        </p:txBody>
      </p:sp>
      <p:sp>
        <p:nvSpPr>
          <p:cNvPr id="5" name="Footer Placeholder 4">
            <a:extLst>
              <a:ext uri="{FF2B5EF4-FFF2-40B4-BE49-F238E27FC236}">
                <a16:creationId xmlns:a16="http://schemas.microsoft.com/office/drawing/2014/main" id="{9D074177-ACB1-4E37-B23D-88A1419CB315}"/>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7B4C6BC-1D39-89E7-FD62-5CC60CE2D4AF}"/>
              </a:ext>
            </a:extLst>
          </p:cNvPr>
          <p:cNvSpPr>
            <a:spLocks noGrp="1"/>
          </p:cNvSpPr>
          <p:nvPr>
            <p:ph type="sldNum" sz="quarter" idx="12"/>
          </p:nvPr>
        </p:nvSpPr>
        <p:spPr>
          <a:xfrm>
            <a:off x="12915900" y="9534526"/>
            <a:ext cx="4114800" cy="547688"/>
          </a:xfrm>
          <a:prstGeom prst="rect">
            <a:avLst/>
          </a:prstGeom>
        </p:spPr>
        <p:txBody>
          <a:bodyPr/>
          <a:lstStyle/>
          <a:p>
            <a:fld id="{5B21138F-5766-44BF-AFB0-BB84639A9AD2}" type="slidenum">
              <a:rPr lang="en-US" smtClean="0"/>
              <a:t>‹#›</a:t>
            </a:fld>
            <a:endParaRPr lang="en-US"/>
          </a:p>
        </p:txBody>
      </p:sp>
    </p:spTree>
    <p:extLst>
      <p:ext uri="{BB962C8B-B14F-4D97-AF65-F5344CB8AC3E}">
        <p14:creationId xmlns:p14="http://schemas.microsoft.com/office/powerpoint/2010/main" val="37484310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5743C-B0FE-E570-27B2-F3639A00A2E3}"/>
              </a:ext>
            </a:extLst>
          </p:cNvPr>
          <p:cNvSpPr>
            <a:spLocks noGrp="1"/>
          </p:cNvSpPr>
          <p:nvPr>
            <p:ph type="title"/>
          </p:nvPr>
        </p:nvSpPr>
        <p:spPr>
          <a:xfrm>
            <a:off x="1247775" y="2564608"/>
            <a:ext cx="15773400" cy="4279106"/>
          </a:xfrm>
          <a:prstGeom prst="rect">
            <a:avLst/>
          </a:prstGeo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2746F25C-BC84-026C-20CB-2026EAAE4421}"/>
              </a:ext>
            </a:extLst>
          </p:cNvPr>
          <p:cNvSpPr>
            <a:spLocks noGrp="1"/>
          </p:cNvSpPr>
          <p:nvPr>
            <p:ph type="body" idx="1"/>
          </p:nvPr>
        </p:nvSpPr>
        <p:spPr>
          <a:xfrm>
            <a:off x="1247775" y="6884195"/>
            <a:ext cx="15773400" cy="2250281"/>
          </a:xfrm>
          <a:prstGeom prst="rect">
            <a:avLst/>
          </a:prstGeo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7646DA-D8A3-733F-DCD4-432111E66B04}"/>
              </a:ext>
            </a:extLst>
          </p:cNvPr>
          <p:cNvSpPr>
            <a:spLocks noGrp="1"/>
          </p:cNvSpPr>
          <p:nvPr>
            <p:ph type="dt" sz="half" idx="10"/>
          </p:nvPr>
        </p:nvSpPr>
        <p:spPr>
          <a:xfrm>
            <a:off x="1257300" y="9534526"/>
            <a:ext cx="4114800" cy="547688"/>
          </a:xfrm>
          <a:prstGeom prst="rect">
            <a:avLst/>
          </a:prstGeom>
        </p:spPr>
        <p:txBody>
          <a:bodyPr/>
          <a:lstStyle/>
          <a:p>
            <a:fld id="{F9ECE5AE-6BE8-4306-8462-0CFBF9FD5FC0}" type="datetimeFigureOut">
              <a:rPr lang="en-US" smtClean="0"/>
              <a:t>3/18/2026</a:t>
            </a:fld>
            <a:endParaRPr lang="en-US"/>
          </a:p>
        </p:txBody>
      </p:sp>
      <p:sp>
        <p:nvSpPr>
          <p:cNvPr id="5" name="Footer Placeholder 4">
            <a:extLst>
              <a:ext uri="{FF2B5EF4-FFF2-40B4-BE49-F238E27FC236}">
                <a16:creationId xmlns:a16="http://schemas.microsoft.com/office/drawing/2014/main" id="{5E64C6EE-C763-18F3-72E1-1C8473C4A43D}"/>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99423E5-2FBC-DBC0-2FFB-47680C205BD5}"/>
              </a:ext>
            </a:extLst>
          </p:cNvPr>
          <p:cNvSpPr>
            <a:spLocks noGrp="1"/>
          </p:cNvSpPr>
          <p:nvPr>
            <p:ph type="sldNum" sz="quarter" idx="12"/>
          </p:nvPr>
        </p:nvSpPr>
        <p:spPr>
          <a:xfrm>
            <a:off x="12915900" y="9534526"/>
            <a:ext cx="4114800" cy="547688"/>
          </a:xfrm>
          <a:prstGeom prst="rect">
            <a:avLst/>
          </a:prstGeom>
        </p:spPr>
        <p:txBody>
          <a:bodyPr/>
          <a:lstStyle/>
          <a:p>
            <a:fld id="{5B21138F-5766-44BF-AFB0-BB84639A9AD2}" type="slidenum">
              <a:rPr lang="en-US" smtClean="0"/>
              <a:t>‹#›</a:t>
            </a:fld>
            <a:endParaRPr lang="en-US"/>
          </a:p>
        </p:txBody>
      </p:sp>
    </p:spTree>
    <p:extLst>
      <p:ext uri="{BB962C8B-B14F-4D97-AF65-F5344CB8AC3E}">
        <p14:creationId xmlns:p14="http://schemas.microsoft.com/office/powerpoint/2010/main" val="16009539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AA79A-C4ED-E4BC-0D0F-1009A291F19C}"/>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ED02F63-5137-B24B-3694-7D9F83C2540E}"/>
              </a:ext>
            </a:extLst>
          </p:cNvPr>
          <p:cNvSpPr>
            <a:spLocks noGrp="1"/>
          </p:cNvSpPr>
          <p:nvPr>
            <p:ph sz="half" idx="1"/>
          </p:nvPr>
        </p:nvSpPr>
        <p:spPr>
          <a:xfrm>
            <a:off x="1257300" y="2738438"/>
            <a:ext cx="7772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8745333-7AD3-5E10-C898-30972509F307}"/>
              </a:ext>
            </a:extLst>
          </p:cNvPr>
          <p:cNvSpPr>
            <a:spLocks noGrp="1"/>
          </p:cNvSpPr>
          <p:nvPr>
            <p:ph sz="half" idx="2"/>
          </p:nvPr>
        </p:nvSpPr>
        <p:spPr>
          <a:xfrm>
            <a:off x="9258300" y="2738438"/>
            <a:ext cx="7772400" cy="652700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21B21F-24C6-DE78-C911-FC7D122660C0}"/>
              </a:ext>
            </a:extLst>
          </p:cNvPr>
          <p:cNvSpPr>
            <a:spLocks noGrp="1"/>
          </p:cNvSpPr>
          <p:nvPr>
            <p:ph type="dt" sz="half" idx="10"/>
          </p:nvPr>
        </p:nvSpPr>
        <p:spPr>
          <a:xfrm>
            <a:off x="1257300" y="9534526"/>
            <a:ext cx="4114800" cy="547688"/>
          </a:xfrm>
          <a:prstGeom prst="rect">
            <a:avLst/>
          </a:prstGeom>
        </p:spPr>
        <p:txBody>
          <a:bodyPr/>
          <a:lstStyle/>
          <a:p>
            <a:fld id="{F9ECE5AE-6BE8-4306-8462-0CFBF9FD5FC0}" type="datetimeFigureOut">
              <a:rPr lang="en-US" smtClean="0"/>
              <a:t>3/18/2026</a:t>
            </a:fld>
            <a:endParaRPr lang="en-US"/>
          </a:p>
        </p:txBody>
      </p:sp>
      <p:sp>
        <p:nvSpPr>
          <p:cNvPr id="6" name="Footer Placeholder 5">
            <a:extLst>
              <a:ext uri="{FF2B5EF4-FFF2-40B4-BE49-F238E27FC236}">
                <a16:creationId xmlns:a16="http://schemas.microsoft.com/office/drawing/2014/main" id="{F0DF68A8-622C-0BE8-ED20-43C5F9411580}"/>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6841757-8DAB-ACA4-6812-DB0942F72F3B}"/>
              </a:ext>
            </a:extLst>
          </p:cNvPr>
          <p:cNvSpPr>
            <a:spLocks noGrp="1"/>
          </p:cNvSpPr>
          <p:nvPr>
            <p:ph type="sldNum" sz="quarter" idx="12"/>
          </p:nvPr>
        </p:nvSpPr>
        <p:spPr>
          <a:xfrm>
            <a:off x="12915900" y="9534526"/>
            <a:ext cx="4114800" cy="547688"/>
          </a:xfrm>
          <a:prstGeom prst="rect">
            <a:avLst/>
          </a:prstGeom>
        </p:spPr>
        <p:txBody>
          <a:bodyPr/>
          <a:lstStyle/>
          <a:p>
            <a:fld id="{5B21138F-5766-44BF-AFB0-BB84639A9AD2}" type="slidenum">
              <a:rPr lang="en-US" smtClean="0"/>
              <a:t>‹#›</a:t>
            </a:fld>
            <a:endParaRPr lang="en-US"/>
          </a:p>
        </p:txBody>
      </p:sp>
    </p:spTree>
    <p:extLst>
      <p:ext uri="{BB962C8B-B14F-4D97-AF65-F5344CB8AC3E}">
        <p14:creationId xmlns:p14="http://schemas.microsoft.com/office/powerpoint/2010/main" val="22068181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E7E71-4FB7-985F-19A3-71C3ABBFE136}"/>
              </a:ext>
            </a:extLst>
          </p:cNvPr>
          <p:cNvSpPr>
            <a:spLocks noGrp="1"/>
          </p:cNvSpPr>
          <p:nvPr>
            <p:ph type="title"/>
          </p:nvPr>
        </p:nvSpPr>
        <p:spPr>
          <a:xfrm>
            <a:off x="1259682" y="547688"/>
            <a:ext cx="15773400" cy="1988345"/>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AA200615-5A13-2D14-7BF2-A68F632812F7}"/>
              </a:ext>
            </a:extLst>
          </p:cNvPr>
          <p:cNvSpPr>
            <a:spLocks noGrp="1"/>
          </p:cNvSpPr>
          <p:nvPr>
            <p:ph type="body" idx="1"/>
          </p:nvPr>
        </p:nvSpPr>
        <p:spPr>
          <a:xfrm>
            <a:off x="1259683" y="2521745"/>
            <a:ext cx="7736681"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9E8F8CF8-7F34-858A-79ED-F325101C0E6A}"/>
              </a:ext>
            </a:extLst>
          </p:cNvPr>
          <p:cNvSpPr>
            <a:spLocks noGrp="1"/>
          </p:cNvSpPr>
          <p:nvPr>
            <p:ph sz="half" idx="2"/>
          </p:nvPr>
        </p:nvSpPr>
        <p:spPr>
          <a:xfrm>
            <a:off x="1259683" y="3757613"/>
            <a:ext cx="7736681" cy="55268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B407970-D250-5F3C-7A74-5DAE2A92AFB5}"/>
              </a:ext>
            </a:extLst>
          </p:cNvPr>
          <p:cNvSpPr>
            <a:spLocks noGrp="1"/>
          </p:cNvSpPr>
          <p:nvPr>
            <p:ph type="body" sz="quarter" idx="3"/>
          </p:nvPr>
        </p:nvSpPr>
        <p:spPr>
          <a:xfrm>
            <a:off x="9258300" y="2521745"/>
            <a:ext cx="7774782" cy="1235868"/>
          </a:xfrm>
          <a:prstGeom prst="rect">
            <a:avLst/>
          </a:prstGeo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55209166-633E-F0A2-A5CF-8C73BB104E1C}"/>
              </a:ext>
            </a:extLst>
          </p:cNvPr>
          <p:cNvSpPr>
            <a:spLocks noGrp="1"/>
          </p:cNvSpPr>
          <p:nvPr>
            <p:ph sz="quarter" idx="4"/>
          </p:nvPr>
        </p:nvSpPr>
        <p:spPr>
          <a:xfrm>
            <a:off x="9258300" y="3757613"/>
            <a:ext cx="7774782" cy="552688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E15C6AB-BFF6-0000-B761-FD2612ADF14F}"/>
              </a:ext>
            </a:extLst>
          </p:cNvPr>
          <p:cNvSpPr>
            <a:spLocks noGrp="1"/>
          </p:cNvSpPr>
          <p:nvPr>
            <p:ph type="dt" sz="half" idx="10"/>
          </p:nvPr>
        </p:nvSpPr>
        <p:spPr>
          <a:xfrm>
            <a:off x="1257300" y="9534526"/>
            <a:ext cx="4114800" cy="547688"/>
          </a:xfrm>
          <a:prstGeom prst="rect">
            <a:avLst/>
          </a:prstGeom>
        </p:spPr>
        <p:txBody>
          <a:bodyPr/>
          <a:lstStyle/>
          <a:p>
            <a:fld id="{F9ECE5AE-6BE8-4306-8462-0CFBF9FD5FC0}" type="datetimeFigureOut">
              <a:rPr lang="en-US" smtClean="0"/>
              <a:t>3/18/2026</a:t>
            </a:fld>
            <a:endParaRPr lang="en-US"/>
          </a:p>
        </p:txBody>
      </p:sp>
      <p:sp>
        <p:nvSpPr>
          <p:cNvPr id="8" name="Footer Placeholder 7">
            <a:extLst>
              <a:ext uri="{FF2B5EF4-FFF2-40B4-BE49-F238E27FC236}">
                <a16:creationId xmlns:a16="http://schemas.microsoft.com/office/drawing/2014/main" id="{FCF232CE-8C10-3096-E249-5DB290216EB8}"/>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14219253-C94D-86CF-A600-DCFA71CDF8B0}"/>
              </a:ext>
            </a:extLst>
          </p:cNvPr>
          <p:cNvSpPr>
            <a:spLocks noGrp="1"/>
          </p:cNvSpPr>
          <p:nvPr>
            <p:ph type="sldNum" sz="quarter" idx="12"/>
          </p:nvPr>
        </p:nvSpPr>
        <p:spPr>
          <a:xfrm>
            <a:off x="12915900" y="9534526"/>
            <a:ext cx="4114800" cy="547688"/>
          </a:xfrm>
          <a:prstGeom prst="rect">
            <a:avLst/>
          </a:prstGeom>
        </p:spPr>
        <p:txBody>
          <a:bodyPr/>
          <a:lstStyle/>
          <a:p>
            <a:fld id="{5B21138F-5766-44BF-AFB0-BB84639A9AD2}" type="slidenum">
              <a:rPr lang="en-US" smtClean="0"/>
              <a:t>‹#›</a:t>
            </a:fld>
            <a:endParaRPr lang="en-US"/>
          </a:p>
        </p:txBody>
      </p:sp>
    </p:spTree>
    <p:extLst>
      <p:ext uri="{BB962C8B-B14F-4D97-AF65-F5344CB8AC3E}">
        <p14:creationId xmlns:p14="http://schemas.microsoft.com/office/powerpoint/2010/main" val="15596231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13572-55B5-F38F-0002-DD1E2EE67104}"/>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D43C26D8-FF42-B21A-60F4-81375A32EF0D}"/>
              </a:ext>
            </a:extLst>
          </p:cNvPr>
          <p:cNvSpPr>
            <a:spLocks noGrp="1"/>
          </p:cNvSpPr>
          <p:nvPr>
            <p:ph type="dt" sz="half" idx="10"/>
          </p:nvPr>
        </p:nvSpPr>
        <p:spPr>
          <a:xfrm>
            <a:off x="1257300" y="9534526"/>
            <a:ext cx="4114800" cy="547688"/>
          </a:xfrm>
          <a:prstGeom prst="rect">
            <a:avLst/>
          </a:prstGeom>
        </p:spPr>
        <p:txBody>
          <a:bodyPr/>
          <a:lstStyle/>
          <a:p>
            <a:fld id="{F9ECE5AE-6BE8-4306-8462-0CFBF9FD5FC0}" type="datetimeFigureOut">
              <a:rPr lang="en-US" smtClean="0"/>
              <a:t>3/18/2026</a:t>
            </a:fld>
            <a:endParaRPr lang="en-US"/>
          </a:p>
        </p:txBody>
      </p:sp>
      <p:sp>
        <p:nvSpPr>
          <p:cNvPr id="4" name="Footer Placeholder 3">
            <a:extLst>
              <a:ext uri="{FF2B5EF4-FFF2-40B4-BE49-F238E27FC236}">
                <a16:creationId xmlns:a16="http://schemas.microsoft.com/office/drawing/2014/main" id="{FE658AAF-B40A-81E4-09FA-9A8D3E9FBF15}"/>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5C4EFDA-9359-F618-1AA6-C69B4F82C894}"/>
              </a:ext>
            </a:extLst>
          </p:cNvPr>
          <p:cNvSpPr>
            <a:spLocks noGrp="1"/>
          </p:cNvSpPr>
          <p:nvPr>
            <p:ph type="sldNum" sz="quarter" idx="12"/>
          </p:nvPr>
        </p:nvSpPr>
        <p:spPr>
          <a:xfrm>
            <a:off x="12915900" y="9534526"/>
            <a:ext cx="4114800" cy="547688"/>
          </a:xfrm>
          <a:prstGeom prst="rect">
            <a:avLst/>
          </a:prstGeom>
        </p:spPr>
        <p:txBody>
          <a:bodyPr/>
          <a:lstStyle/>
          <a:p>
            <a:fld id="{5B21138F-5766-44BF-AFB0-BB84639A9AD2}" type="slidenum">
              <a:rPr lang="en-US" smtClean="0"/>
              <a:t>‹#›</a:t>
            </a:fld>
            <a:endParaRPr lang="en-US"/>
          </a:p>
        </p:txBody>
      </p:sp>
    </p:spTree>
    <p:extLst>
      <p:ext uri="{BB962C8B-B14F-4D97-AF65-F5344CB8AC3E}">
        <p14:creationId xmlns:p14="http://schemas.microsoft.com/office/powerpoint/2010/main" val="28303732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97E4A3-F988-E811-DB34-99E17614ECA6}"/>
              </a:ext>
            </a:extLst>
          </p:cNvPr>
          <p:cNvSpPr>
            <a:spLocks noGrp="1"/>
          </p:cNvSpPr>
          <p:nvPr>
            <p:ph type="dt" sz="half" idx="10"/>
          </p:nvPr>
        </p:nvSpPr>
        <p:spPr>
          <a:xfrm>
            <a:off x="1257300" y="9534526"/>
            <a:ext cx="4114800" cy="547688"/>
          </a:xfrm>
          <a:prstGeom prst="rect">
            <a:avLst/>
          </a:prstGeom>
        </p:spPr>
        <p:txBody>
          <a:bodyPr/>
          <a:lstStyle/>
          <a:p>
            <a:fld id="{F9ECE5AE-6BE8-4306-8462-0CFBF9FD5FC0}" type="datetimeFigureOut">
              <a:rPr lang="en-US" smtClean="0"/>
              <a:t>3/18/2026</a:t>
            </a:fld>
            <a:endParaRPr lang="en-US"/>
          </a:p>
        </p:txBody>
      </p:sp>
      <p:sp>
        <p:nvSpPr>
          <p:cNvPr id="3" name="Footer Placeholder 2">
            <a:extLst>
              <a:ext uri="{FF2B5EF4-FFF2-40B4-BE49-F238E27FC236}">
                <a16:creationId xmlns:a16="http://schemas.microsoft.com/office/drawing/2014/main" id="{F54ADF84-919B-5FB4-CC05-79E8B0D4A5EC}"/>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0DBDE25-5EF5-B678-114C-4F46D81B9534}"/>
              </a:ext>
            </a:extLst>
          </p:cNvPr>
          <p:cNvSpPr>
            <a:spLocks noGrp="1"/>
          </p:cNvSpPr>
          <p:nvPr>
            <p:ph type="sldNum" sz="quarter" idx="12"/>
          </p:nvPr>
        </p:nvSpPr>
        <p:spPr>
          <a:xfrm>
            <a:off x="12915900" y="9534526"/>
            <a:ext cx="4114800" cy="547688"/>
          </a:xfrm>
          <a:prstGeom prst="rect">
            <a:avLst/>
          </a:prstGeom>
        </p:spPr>
        <p:txBody>
          <a:bodyPr/>
          <a:lstStyle/>
          <a:p>
            <a:fld id="{5B21138F-5766-44BF-AFB0-BB84639A9AD2}" type="slidenum">
              <a:rPr lang="en-US" smtClean="0"/>
              <a:t>‹#›</a:t>
            </a:fld>
            <a:endParaRPr lang="en-US"/>
          </a:p>
        </p:txBody>
      </p:sp>
    </p:spTree>
    <p:extLst>
      <p:ext uri="{BB962C8B-B14F-4D97-AF65-F5344CB8AC3E}">
        <p14:creationId xmlns:p14="http://schemas.microsoft.com/office/powerpoint/2010/main" val="36851764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84E56-59AD-EB3A-F48D-842DC2F8247C}"/>
              </a:ext>
            </a:extLst>
          </p:cNvPr>
          <p:cNvSpPr>
            <a:spLocks noGrp="1"/>
          </p:cNvSpPr>
          <p:nvPr>
            <p:ph type="title"/>
          </p:nvPr>
        </p:nvSpPr>
        <p:spPr>
          <a:xfrm>
            <a:off x="1259683" y="685800"/>
            <a:ext cx="5898356" cy="2400300"/>
          </a:xfrm>
          <a:prstGeom prst="rect">
            <a:avLst/>
          </a:prstGeo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ED054EEA-740A-5793-A109-01EF015A5592}"/>
              </a:ext>
            </a:extLst>
          </p:cNvPr>
          <p:cNvSpPr>
            <a:spLocks noGrp="1"/>
          </p:cNvSpPr>
          <p:nvPr>
            <p:ph idx="1"/>
          </p:nvPr>
        </p:nvSpPr>
        <p:spPr>
          <a:xfrm>
            <a:off x="7774782" y="1481138"/>
            <a:ext cx="9258300" cy="7310438"/>
          </a:xfrm>
          <a:prstGeom prst="rect">
            <a:avLst/>
          </a:prstGeo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DBDC0C0-E529-642C-9804-97A2762E9370}"/>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C10BB3DB-1A26-B14F-A43E-929C088D7084}"/>
              </a:ext>
            </a:extLst>
          </p:cNvPr>
          <p:cNvSpPr>
            <a:spLocks noGrp="1"/>
          </p:cNvSpPr>
          <p:nvPr>
            <p:ph type="dt" sz="half" idx="10"/>
          </p:nvPr>
        </p:nvSpPr>
        <p:spPr>
          <a:xfrm>
            <a:off x="1257300" y="9534526"/>
            <a:ext cx="4114800" cy="547688"/>
          </a:xfrm>
          <a:prstGeom prst="rect">
            <a:avLst/>
          </a:prstGeom>
        </p:spPr>
        <p:txBody>
          <a:bodyPr/>
          <a:lstStyle/>
          <a:p>
            <a:fld id="{F9ECE5AE-6BE8-4306-8462-0CFBF9FD5FC0}" type="datetimeFigureOut">
              <a:rPr lang="en-US" smtClean="0"/>
              <a:t>3/18/2026</a:t>
            </a:fld>
            <a:endParaRPr lang="en-US"/>
          </a:p>
        </p:txBody>
      </p:sp>
      <p:sp>
        <p:nvSpPr>
          <p:cNvPr id="6" name="Footer Placeholder 5">
            <a:extLst>
              <a:ext uri="{FF2B5EF4-FFF2-40B4-BE49-F238E27FC236}">
                <a16:creationId xmlns:a16="http://schemas.microsoft.com/office/drawing/2014/main" id="{1BB4A7A2-01E1-08B2-76F4-E8A5EED4588D}"/>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CE5B669-686C-DB14-C61E-B5346305A7E9}"/>
              </a:ext>
            </a:extLst>
          </p:cNvPr>
          <p:cNvSpPr>
            <a:spLocks noGrp="1"/>
          </p:cNvSpPr>
          <p:nvPr>
            <p:ph type="sldNum" sz="quarter" idx="12"/>
          </p:nvPr>
        </p:nvSpPr>
        <p:spPr>
          <a:xfrm>
            <a:off x="12915900" y="9534526"/>
            <a:ext cx="4114800" cy="547688"/>
          </a:xfrm>
          <a:prstGeom prst="rect">
            <a:avLst/>
          </a:prstGeom>
        </p:spPr>
        <p:txBody>
          <a:bodyPr/>
          <a:lstStyle/>
          <a:p>
            <a:fld id="{5B21138F-5766-44BF-AFB0-BB84639A9AD2}" type="slidenum">
              <a:rPr lang="en-US" smtClean="0"/>
              <a:t>‹#›</a:t>
            </a:fld>
            <a:endParaRPr lang="en-US"/>
          </a:p>
        </p:txBody>
      </p:sp>
    </p:spTree>
    <p:extLst>
      <p:ext uri="{BB962C8B-B14F-4D97-AF65-F5344CB8AC3E}">
        <p14:creationId xmlns:p14="http://schemas.microsoft.com/office/powerpoint/2010/main" val="35005431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8EF27-1160-C9EA-58CC-E6E909BE754F}"/>
              </a:ext>
            </a:extLst>
          </p:cNvPr>
          <p:cNvSpPr>
            <a:spLocks noGrp="1"/>
          </p:cNvSpPr>
          <p:nvPr>
            <p:ph type="title"/>
          </p:nvPr>
        </p:nvSpPr>
        <p:spPr>
          <a:xfrm>
            <a:off x="1259683" y="685800"/>
            <a:ext cx="5898356" cy="2400300"/>
          </a:xfrm>
          <a:prstGeom prst="rect">
            <a:avLst/>
          </a:prstGeo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B7A811D7-D164-E20C-34E5-9D7CDDAF93BE}"/>
              </a:ext>
            </a:extLst>
          </p:cNvPr>
          <p:cNvSpPr>
            <a:spLocks noGrp="1"/>
          </p:cNvSpPr>
          <p:nvPr>
            <p:ph type="pic" idx="1"/>
          </p:nvPr>
        </p:nvSpPr>
        <p:spPr>
          <a:xfrm>
            <a:off x="7774782" y="1481138"/>
            <a:ext cx="9258300" cy="7310438"/>
          </a:xfrm>
          <a:prstGeom prst="rect">
            <a:avLst/>
          </a:prstGeo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C85FCD28-DF6C-006C-20B2-3B677CFF78D4}"/>
              </a:ext>
            </a:extLst>
          </p:cNvPr>
          <p:cNvSpPr>
            <a:spLocks noGrp="1"/>
          </p:cNvSpPr>
          <p:nvPr>
            <p:ph type="body" sz="half" idx="2"/>
          </p:nvPr>
        </p:nvSpPr>
        <p:spPr>
          <a:xfrm>
            <a:off x="1259683" y="3086100"/>
            <a:ext cx="5898356" cy="5717382"/>
          </a:xfrm>
          <a:prstGeom prst="rect">
            <a:avLst/>
          </a:prstGeo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76D7D354-45C8-67AD-A806-5F612DA2BA45}"/>
              </a:ext>
            </a:extLst>
          </p:cNvPr>
          <p:cNvSpPr>
            <a:spLocks noGrp="1"/>
          </p:cNvSpPr>
          <p:nvPr>
            <p:ph type="dt" sz="half" idx="10"/>
          </p:nvPr>
        </p:nvSpPr>
        <p:spPr>
          <a:xfrm>
            <a:off x="1257300" y="9534526"/>
            <a:ext cx="4114800" cy="547688"/>
          </a:xfrm>
          <a:prstGeom prst="rect">
            <a:avLst/>
          </a:prstGeom>
        </p:spPr>
        <p:txBody>
          <a:bodyPr/>
          <a:lstStyle/>
          <a:p>
            <a:fld id="{F9ECE5AE-6BE8-4306-8462-0CFBF9FD5FC0}" type="datetimeFigureOut">
              <a:rPr lang="en-US" smtClean="0"/>
              <a:t>3/18/2026</a:t>
            </a:fld>
            <a:endParaRPr lang="en-US"/>
          </a:p>
        </p:txBody>
      </p:sp>
      <p:sp>
        <p:nvSpPr>
          <p:cNvPr id="6" name="Footer Placeholder 5">
            <a:extLst>
              <a:ext uri="{FF2B5EF4-FFF2-40B4-BE49-F238E27FC236}">
                <a16:creationId xmlns:a16="http://schemas.microsoft.com/office/drawing/2014/main" id="{8191702A-73EA-4135-C206-E54B75156E91}"/>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3B09408-800B-DA67-0007-7249B16B2564}"/>
              </a:ext>
            </a:extLst>
          </p:cNvPr>
          <p:cNvSpPr>
            <a:spLocks noGrp="1"/>
          </p:cNvSpPr>
          <p:nvPr>
            <p:ph type="sldNum" sz="quarter" idx="12"/>
          </p:nvPr>
        </p:nvSpPr>
        <p:spPr>
          <a:xfrm>
            <a:off x="12915900" y="9534526"/>
            <a:ext cx="4114800" cy="547688"/>
          </a:xfrm>
          <a:prstGeom prst="rect">
            <a:avLst/>
          </a:prstGeom>
        </p:spPr>
        <p:txBody>
          <a:bodyPr/>
          <a:lstStyle/>
          <a:p>
            <a:fld id="{5B21138F-5766-44BF-AFB0-BB84639A9AD2}" type="slidenum">
              <a:rPr lang="en-US" smtClean="0"/>
              <a:t>‹#›</a:t>
            </a:fld>
            <a:endParaRPr lang="en-US"/>
          </a:p>
        </p:txBody>
      </p:sp>
    </p:spTree>
    <p:extLst>
      <p:ext uri="{BB962C8B-B14F-4D97-AF65-F5344CB8AC3E}">
        <p14:creationId xmlns:p14="http://schemas.microsoft.com/office/powerpoint/2010/main" val="16197408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D751F-E265-6723-F295-19221A9DE5C0}"/>
              </a:ext>
            </a:extLst>
          </p:cNvPr>
          <p:cNvSpPr>
            <a:spLocks noGrp="1"/>
          </p:cNvSpPr>
          <p:nvPr>
            <p:ph type="title"/>
          </p:nvPr>
        </p:nvSpPr>
        <p:spPr>
          <a:xfrm>
            <a:off x="1257300" y="547688"/>
            <a:ext cx="15773400" cy="1988345"/>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0DDCCD0-99EB-FBE3-A00B-E5BDE87D00E0}"/>
              </a:ext>
            </a:extLst>
          </p:cNvPr>
          <p:cNvSpPr>
            <a:spLocks noGrp="1"/>
          </p:cNvSpPr>
          <p:nvPr>
            <p:ph type="body" orient="vert" idx="1"/>
          </p:nvPr>
        </p:nvSpPr>
        <p:spPr>
          <a:xfrm>
            <a:off x="1257300" y="2738438"/>
            <a:ext cx="15773400" cy="652700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FD4A90-79F3-077C-4850-3DDCB999DB82}"/>
              </a:ext>
            </a:extLst>
          </p:cNvPr>
          <p:cNvSpPr>
            <a:spLocks noGrp="1"/>
          </p:cNvSpPr>
          <p:nvPr>
            <p:ph type="dt" sz="half" idx="10"/>
          </p:nvPr>
        </p:nvSpPr>
        <p:spPr>
          <a:xfrm>
            <a:off x="1257300" y="9534526"/>
            <a:ext cx="4114800" cy="547688"/>
          </a:xfrm>
          <a:prstGeom prst="rect">
            <a:avLst/>
          </a:prstGeom>
        </p:spPr>
        <p:txBody>
          <a:bodyPr/>
          <a:lstStyle/>
          <a:p>
            <a:fld id="{F9ECE5AE-6BE8-4306-8462-0CFBF9FD5FC0}" type="datetimeFigureOut">
              <a:rPr lang="en-US" smtClean="0"/>
              <a:t>3/18/2026</a:t>
            </a:fld>
            <a:endParaRPr lang="en-US"/>
          </a:p>
        </p:txBody>
      </p:sp>
      <p:sp>
        <p:nvSpPr>
          <p:cNvPr id="5" name="Footer Placeholder 4">
            <a:extLst>
              <a:ext uri="{FF2B5EF4-FFF2-40B4-BE49-F238E27FC236}">
                <a16:creationId xmlns:a16="http://schemas.microsoft.com/office/drawing/2014/main" id="{914DC79D-8C1A-AB3B-5326-866244548432}"/>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8A7AB84-EC9A-8709-CE82-C32889D30F07}"/>
              </a:ext>
            </a:extLst>
          </p:cNvPr>
          <p:cNvSpPr>
            <a:spLocks noGrp="1"/>
          </p:cNvSpPr>
          <p:nvPr>
            <p:ph type="sldNum" sz="quarter" idx="12"/>
          </p:nvPr>
        </p:nvSpPr>
        <p:spPr>
          <a:xfrm>
            <a:off x="12915900" y="9534526"/>
            <a:ext cx="4114800" cy="547688"/>
          </a:xfrm>
          <a:prstGeom prst="rect">
            <a:avLst/>
          </a:prstGeom>
        </p:spPr>
        <p:txBody>
          <a:bodyPr/>
          <a:lstStyle/>
          <a:p>
            <a:fld id="{5B21138F-5766-44BF-AFB0-BB84639A9AD2}" type="slidenum">
              <a:rPr lang="en-US" smtClean="0"/>
              <a:t>‹#›</a:t>
            </a:fld>
            <a:endParaRPr lang="en-US"/>
          </a:p>
        </p:txBody>
      </p:sp>
    </p:spTree>
    <p:extLst>
      <p:ext uri="{BB962C8B-B14F-4D97-AF65-F5344CB8AC3E}">
        <p14:creationId xmlns:p14="http://schemas.microsoft.com/office/powerpoint/2010/main" val="2487599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CA19E9-FB70-9A65-EA63-315C4B838A8B}"/>
              </a:ext>
            </a:extLst>
          </p:cNvPr>
          <p:cNvSpPr>
            <a:spLocks noGrp="1"/>
          </p:cNvSpPr>
          <p:nvPr>
            <p:ph type="title" orient="vert"/>
          </p:nvPr>
        </p:nvSpPr>
        <p:spPr>
          <a:xfrm>
            <a:off x="13087350" y="547688"/>
            <a:ext cx="3943350" cy="8717757"/>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EC40BB3-CA4A-263A-DFC9-1C871FD974F0}"/>
              </a:ext>
            </a:extLst>
          </p:cNvPr>
          <p:cNvSpPr>
            <a:spLocks noGrp="1"/>
          </p:cNvSpPr>
          <p:nvPr>
            <p:ph type="body" orient="vert" idx="1"/>
          </p:nvPr>
        </p:nvSpPr>
        <p:spPr>
          <a:xfrm>
            <a:off x="1257300" y="547688"/>
            <a:ext cx="11601450" cy="871775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8FE5B4-3376-FF99-AB57-B0423B940DA7}"/>
              </a:ext>
            </a:extLst>
          </p:cNvPr>
          <p:cNvSpPr>
            <a:spLocks noGrp="1"/>
          </p:cNvSpPr>
          <p:nvPr>
            <p:ph type="dt" sz="half" idx="10"/>
          </p:nvPr>
        </p:nvSpPr>
        <p:spPr>
          <a:xfrm>
            <a:off x="1257300" y="9534526"/>
            <a:ext cx="4114800" cy="547688"/>
          </a:xfrm>
          <a:prstGeom prst="rect">
            <a:avLst/>
          </a:prstGeom>
        </p:spPr>
        <p:txBody>
          <a:bodyPr/>
          <a:lstStyle/>
          <a:p>
            <a:fld id="{F9ECE5AE-6BE8-4306-8462-0CFBF9FD5FC0}" type="datetimeFigureOut">
              <a:rPr lang="en-US" smtClean="0"/>
              <a:t>3/18/2026</a:t>
            </a:fld>
            <a:endParaRPr lang="en-US"/>
          </a:p>
        </p:txBody>
      </p:sp>
      <p:sp>
        <p:nvSpPr>
          <p:cNvPr id="5" name="Footer Placeholder 4">
            <a:extLst>
              <a:ext uri="{FF2B5EF4-FFF2-40B4-BE49-F238E27FC236}">
                <a16:creationId xmlns:a16="http://schemas.microsoft.com/office/drawing/2014/main" id="{0AFC1C0F-F7E9-2EE7-2D33-E0DB9A0E1291}"/>
              </a:ext>
            </a:extLst>
          </p:cNvPr>
          <p:cNvSpPr>
            <a:spLocks noGrp="1"/>
          </p:cNvSpPr>
          <p:nvPr>
            <p:ph type="ftr" sz="quarter" idx="11"/>
          </p:nvPr>
        </p:nvSpPr>
        <p:spPr>
          <a:xfrm>
            <a:off x="6057900" y="9534526"/>
            <a:ext cx="6172200" cy="547688"/>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483323D-BCE0-EBFE-EB40-EFC741909007}"/>
              </a:ext>
            </a:extLst>
          </p:cNvPr>
          <p:cNvSpPr>
            <a:spLocks noGrp="1"/>
          </p:cNvSpPr>
          <p:nvPr>
            <p:ph type="sldNum" sz="quarter" idx="12"/>
          </p:nvPr>
        </p:nvSpPr>
        <p:spPr>
          <a:xfrm>
            <a:off x="12915900" y="9534526"/>
            <a:ext cx="4114800" cy="547688"/>
          </a:xfrm>
          <a:prstGeom prst="rect">
            <a:avLst/>
          </a:prstGeom>
        </p:spPr>
        <p:txBody>
          <a:bodyPr/>
          <a:lstStyle/>
          <a:p>
            <a:fld id="{5B21138F-5766-44BF-AFB0-BB84639A9AD2}" type="slidenum">
              <a:rPr lang="en-US" smtClean="0"/>
              <a:t>‹#›</a:t>
            </a:fld>
            <a:endParaRPr lang="en-US"/>
          </a:p>
        </p:txBody>
      </p:sp>
    </p:spTree>
    <p:extLst>
      <p:ext uri="{BB962C8B-B14F-4D97-AF65-F5344CB8AC3E}">
        <p14:creationId xmlns:p14="http://schemas.microsoft.com/office/powerpoint/2010/main" val="24104646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0933058"/>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Rectangle 1"/>
          <p:cNvSpPr/>
          <p:nvPr userDrawn="1"/>
        </p:nvSpPr>
        <p:spPr>
          <a:xfrm>
            <a:off x="347730" y="309092"/>
            <a:ext cx="17618298" cy="97364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Tree>
    <p:extLst>
      <p:ext uri="{BB962C8B-B14F-4D97-AF65-F5344CB8AC3E}">
        <p14:creationId xmlns:p14="http://schemas.microsoft.com/office/powerpoint/2010/main" val="148914404"/>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B61C277-1607-FE47-7E81-56B51B57C6CD}"/>
              </a:ext>
            </a:extLst>
          </p:cNvPr>
          <p:cNvGrpSpPr/>
          <p:nvPr userDrawn="1"/>
        </p:nvGrpSpPr>
        <p:grpSpPr>
          <a:xfrm>
            <a:off x="-277378" y="-467943"/>
            <a:ext cx="18565379" cy="10754943"/>
            <a:chOff x="-184919" y="-311962"/>
            <a:chExt cx="12376919" cy="7169962"/>
          </a:xfrm>
        </p:grpSpPr>
        <p:grpSp>
          <p:nvGrpSpPr>
            <p:cNvPr id="4" name="Group 3">
              <a:extLst>
                <a:ext uri="{FF2B5EF4-FFF2-40B4-BE49-F238E27FC236}">
                  <a16:creationId xmlns:a16="http://schemas.microsoft.com/office/drawing/2014/main" id="{E46863C7-F879-78B5-D334-7E2B18E3A42D}"/>
                </a:ext>
              </a:extLst>
            </p:cNvPr>
            <p:cNvGrpSpPr/>
            <p:nvPr/>
          </p:nvGrpSpPr>
          <p:grpSpPr>
            <a:xfrm>
              <a:off x="0" y="-311962"/>
              <a:ext cx="12192000" cy="7169962"/>
              <a:chOff x="0" y="-311962"/>
              <a:chExt cx="12192000" cy="7169962"/>
            </a:xfrm>
          </p:grpSpPr>
          <p:pic>
            <p:nvPicPr>
              <p:cNvPr id="6" name="图片 17" descr="图片包含 游戏机, 食物&#10;&#10;描述已自动生成">
                <a:extLst>
                  <a:ext uri="{FF2B5EF4-FFF2-40B4-BE49-F238E27FC236}">
                    <a16:creationId xmlns:a16="http://schemas.microsoft.com/office/drawing/2014/main" id="{4B23ACD5-5BCC-F21B-3DA3-32AB1A8BE7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Rectangle: Rounded Corners 6">
                <a:extLst>
                  <a:ext uri="{FF2B5EF4-FFF2-40B4-BE49-F238E27FC236}">
                    <a16:creationId xmlns:a16="http://schemas.microsoft.com/office/drawing/2014/main" id="{69DA6E63-059C-27C6-01EB-53A7603214A1}"/>
                  </a:ext>
                </a:extLst>
              </p:cNvPr>
              <p:cNvSpPr/>
              <p:nvPr/>
            </p:nvSpPr>
            <p:spPr>
              <a:xfrm>
                <a:off x="595086" y="551542"/>
                <a:ext cx="11190514" cy="5863771"/>
              </a:xfrm>
              <a:prstGeom prst="roundRect">
                <a:avLst/>
              </a:prstGeom>
              <a:solidFill>
                <a:schemeClr val="bg1"/>
              </a:solidFill>
              <a:ln w="57150">
                <a:solidFill>
                  <a:srgbClr val="E08FC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pic>
            <p:nvPicPr>
              <p:cNvPr id="8" name="图片 52" descr="徽标&#10;&#10;描述已自动生成">
                <a:extLst>
                  <a:ext uri="{FF2B5EF4-FFF2-40B4-BE49-F238E27FC236}">
                    <a16:creationId xmlns:a16="http://schemas.microsoft.com/office/drawing/2014/main" id="{E15A0024-27F4-5B4A-2DF1-428333DFFB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11962"/>
                <a:ext cx="2007668" cy="2007668"/>
              </a:xfrm>
              <a:prstGeom prst="rect">
                <a:avLst/>
              </a:prstGeom>
            </p:spPr>
          </p:pic>
        </p:grpSp>
        <p:pic>
          <p:nvPicPr>
            <p:cNvPr id="5" name="Picture 4">
              <a:extLst>
                <a:ext uri="{FF2B5EF4-FFF2-40B4-BE49-F238E27FC236}">
                  <a16:creationId xmlns:a16="http://schemas.microsoft.com/office/drawing/2014/main" id="{EE497477-A99B-BDFF-EFCF-FDDA5211F9C0}"/>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62756" b="99911" l="9750" r="32950">
                          <a14:foregroundMark x1="12850" y1="96533" x2="18400" y2="95467"/>
                          <a14:foregroundMark x1="18650" y1="90667" x2="29250" y2="98222"/>
                          <a14:foregroundMark x1="31850" y1="95111" x2="31850" y2="97600"/>
                          <a14:foregroundMark x1="32850" y1="94311" x2="32950" y2="97333"/>
                          <a14:foregroundMark x1="30250" y1="98489" x2="30700" y2="99378"/>
                          <a14:foregroundMark x1="27850" y1="92622" x2="25350" y2="98844"/>
                          <a14:foregroundMark x1="25350" y1="98844" x2="25250" y2="98933"/>
                          <a14:foregroundMark x1="22450" y1="98844" x2="24450" y2="99822"/>
                          <a14:foregroundMark x1="10600" y1="90489" x2="11600" y2="98844"/>
                          <a14:foregroundMark x1="9750" y1="90489" x2="9750" y2="95200"/>
                          <a14:foregroundMark x1="11450" y1="99911" x2="13550" y2="99822"/>
                        </a14:backgroundRemoval>
                      </a14:imgEffect>
                    </a14:imgLayer>
                  </a14:imgProps>
                </a:ext>
              </a:extLst>
            </a:blip>
            <a:srcRect l="8703" t="58836" r="66535"/>
            <a:stretch/>
          </p:blipFill>
          <p:spPr>
            <a:xfrm>
              <a:off x="-184919" y="2605157"/>
              <a:ext cx="4548026" cy="4252843"/>
            </a:xfrm>
            <a:prstGeom prst="rect">
              <a:avLst/>
            </a:prstGeom>
          </p:spPr>
        </p:pic>
      </p:grpSp>
    </p:spTree>
    <p:extLst>
      <p:ext uri="{BB962C8B-B14F-4D97-AF65-F5344CB8AC3E}">
        <p14:creationId xmlns:p14="http://schemas.microsoft.com/office/powerpoint/2010/main" val="3657957359"/>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openxmlformats.org/officeDocument/2006/relationships/image" Target="../media/image3.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3/18/2026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48775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id="{1AD81659-9FF7-9FC5-AA7B-F8ACE995A83B}"/>
              </a:ext>
            </a:extLst>
          </p:cNvPr>
          <p:cNvGrpSpPr/>
          <p:nvPr userDrawn="1"/>
        </p:nvGrpSpPr>
        <p:grpSpPr>
          <a:xfrm>
            <a:off x="0" y="0"/>
            <a:ext cx="18288000" cy="10287000"/>
            <a:chOff x="0" y="0"/>
            <a:chExt cx="12192000" cy="6858000"/>
          </a:xfrm>
        </p:grpSpPr>
        <p:pic>
          <p:nvPicPr>
            <p:cNvPr id="8" name="图片 7" descr="图片包含 游戏机, 食物&#10;&#10;描述已自动生成">
              <a:extLst>
                <a:ext uri="{FF2B5EF4-FFF2-40B4-BE49-F238E27FC236}">
                  <a16:creationId xmlns:a16="http://schemas.microsoft.com/office/drawing/2014/main" id="{85F2B219-726F-05FF-D459-95812F73B18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图片 8" descr="图片包含 游戏机, 食物, 房间&#10;&#10;描述已自动生成">
              <a:extLst>
                <a:ext uri="{FF2B5EF4-FFF2-40B4-BE49-F238E27FC236}">
                  <a16:creationId xmlns:a16="http://schemas.microsoft.com/office/drawing/2014/main" id="{D5EA4AD2-344B-F4B8-8330-B2CD73385B7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0" y="725"/>
              <a:ext cx="12192000" cy="6856549"/>
            </a:xfrm>
            <a:custGeom>
              <a:avLst/>
              <a:gdLst>
                <a:gd name="connsiteX0" fmla="*/ 9506858 w 12192000"/>
                <a:gd name="connsiteY0" fmla="*/ 264160 h 6856549"/>
                <a:gd name="connsiteX1" fmla="*/ 7924801 w 12192000"/>
                <a:gd name="connsiteY1" fmla="*/ 1846217 h 6856549"/>
                <a:gd name="connsiteX2" fmla="*/ 9506858 w 12192000"/>
                <a:gd name="connsiteY2" fmla="*/ 3428274 h 6856549"/>
                <a:gd name="connsiteX3" fmla="*/ 11088915 w 12192000"/>
                <a:gd name="connsiteY3" fmla="*/ 1846217 h 6856549"/>
                <a:gd name="connsiteX4" fmla="*/ 9506858 w 12192000"/>
                <a:gd name="connsiteY4" fmla="*/ 264160 h 6856549"/>
                <a:gd name="connsiteX5" fmla="*/ 0 w 12192000"/>
                <a:gd name="connsiteY5" fmla="*/ 0 h 6856549"/>
                <a:gd name="connsiteX6" fmla="*/ 12192000 w 12192000"/>
                <a:gd name="connsiteY6" fmla="*/ 0 h 6856549"/>
                <a:gd name="connsiteX7" fmla="*/ 12192000 w 12192000"/>
                <a:gd name="connsiteY7" fmla="*/ 6856549 h 6856549"/>
                <a:gd name="connsiteX8" fmla="*/ 0 w 12192000"/>
                <a:gd name="connsiteY8" fmla="*/ 6856549 h 6856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6549">
                  <a:moveTo>
                    <a:pt x="9506858" y="264160"/>
                  </a:moveTo>
                  <a:cubicBezTo>
                    <a:pt x="8633112" y="264160"/>
                    <a:pt x="7924801" y="972471"/>
                    <a:pt x="7924801" y="1846217"/>
                  </a:cubicBezTo>
                  <a:cubicBezTo>
                    <a:pt x="7924801" y="2719963"/>
                    <a:pt x="8633112" y="3428274"/>
                    <a:pt x="9506858" y="3428274"/>
                  </a:cubicBezTo>
                  <a:cubicBezTo>
                    <a:pt x="10380604" y="3428274"/>
                    <a:pt x="11088915" y="2719963"/>
                    <a:pt x="11088915" y="1846217"/>
                  </a:cubicBezTo>
                  <a:cubicBezTo>
                    <a:pt x="11088915" y="972471"/>
                    <a:pt x="10380604" y="264160"/>
                    <a:pt x="9506858" y="264160"/>
                  </a:cubicBezTo>
                  <a:close/>
                  <a:moveTo>
                    <a:pt x="0" y="0"/>
                  </a:moveTo>
                  <a:lnTo>
                    <a:pt x="12192000" y="0"/>
                  </a:lnTo>
                  <a:lnTo>
                    <a:pt x="12192000" y="6856549"/>
                  </a:lnTo>
                  <a:lnTo>
                    <a:pt x="0" y="6856549"/>
                  </a:lnTo>
                  <a:close/>
                </a:path>
              </a:pathLst>
            </a:custGeom>
          </p:spPr>
        </p:pic>
        <p:pic>
          <p:nvPicPr>
            <p:cNvPr id="10" name="图片 9" descr="房间的摆设布局&#10;&#10;低可信度描述已自动生成">
              <a:extLst>
                <a:ext uri="{FF2B5EF4-FFF2-40B4-BE49-F238E27FC236}">
                  <a16:creationId xmlns:a16="http://schemas.microsoft.com/office/drawing/2014/main" id="{401D4304-61ED-95E1-4A1F-C46114CB5352}"/>
                </a:ext>
              </a:extLst>
            </p:cNvPr>
            <p:cNvPicPr>
              <a:picLocks noChangeAspect="1"/>
            </p:cNvPicPr>
            <p:nvPr/>
          </p:nvPicPr>
          <p:blipFill rotWithShape="1">
            <a:blip r:embed="rId7">
              <a:extLst>
                <a:ext uri="{28A0092B-C50C-407E-A947-70E740481C1C}">
                  <a14:useLocalDpi xmlns:a14="http://schemas.microsoft.com/office/drawing/2010/main" val="0"/>
                </a:ext>
              </a:extLst>
            </a:blip>
            <a:srcRect l="5343" t="10453" r="4592" b="9598"/>
            <a:stretch/>
          </p:blipFill>
          <p:spPr>
            <a:xfrm>
              <a:off x="0" y="0"/>
              <a:ext cx="12177486" cy="6783978"/>
            </a:xfrm>
            <a:custGeom>
              <a:avLst/>
              <a:gdLst>
                <a:gd name="connsiteX0" fmla="*/ 0 w 12177486"/>
                <a:gd name="connsiteY0" fmla="*/ 0 h 6783978"/>
                <a:gd name="connsiteX1" fmla="*/ 12177486 w 12177486"/>
                <a:gd name="connsiteY1" fmla="*/ 0 h 6783978"/>
                <a:gd name="connsiteX2" fmla="*/ 12177486 w 12177486"/>
                <a:gd name="connsiteY2" fmla="*/ 6783978 h 6783978"/>
                <a:gd name="connsiteX3" fmla="*/ 0 w 12177486"/>
                <a:gd name="connsiteY3" fmla="*/ 6783978 h 6783978"/>
              </a:gdLst>
              <a:ahLst/>
              <a:cxnLst>
                <a:cxn ang="0">
                  <a:pos x="connsiteX0" y="connsiteY0"/>
                </a:cxn>
                <a:cxn ang="0">
                  <a:pos x="connsiteX1" y="connsiteY1"/>
                </a:cxn>
                <a:cxn ang="0">
                  <a:pos x="connsiteX2" y="connsiteY2"/>
                </a:cxn>
                <a:cxn ang="0">
                  <a:pos x="connsiteX3" y="connsiteY3"/>
                </a:cxn>
              </a:cxnLst>
              <a:rect l="l" t="t" r="r" b="b"/>
              <a:pathLst>
                <a:path w="12177486" h="6783978">
                  <a:moveTo>
                    <a:pt x="0" y="0"/>
                  </a:moveTo>
                  <a:lnTo>
                    <a:pt x="12177486" y="0"/>
                  </a:lnTo>
                  <a:lnTo>
                    <a:pt x="12177486" y="6783978"/>
                  </a:lnTo>
                  <a:lnTo>
                    <a:pt x="0" y="6783978"/>
                  </a:lnTo>
                  <a:close/>
                </a:path>
              </a:pathLst>
            </a:custGeom>
          </p:spPr>
        </p:pic>
      </p:grpSp>
    </p:spTree>
    <p:extLst>
      <p:ext uri="{BB962C8B-B14F-4D97-AF65-F5344CB8AC3E}">
        <p14:creationId xmlns:p14="http://schemas.microsoft.com/office/powerpoint/2010/main" val="34488181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ransition spd="slow">
    <p:push dir="u"/>
  </p:transition>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1.png"/><Relationship Id="rId5" Type="http://schemas.openxmlformats.org/officeDocument/2006/relationships/image" Target="../media/image14.svg"/><Relationship Id="rId10" Type="http://schemas.openxmlformats.org/officeDocument/2006/relationships/image" Target="../media/image10.png"/><Relationship Id="rId4" Type="http://schemas.openxmlformats.org/officeDocument/2006/relationships/image" Target="../media/image7.png"/><Relationship Id="rId9" Type="http://schemas.openxmlformats.org/officeDocument/2006/relationships/image" Target="../media/image18.sv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23.png"/><Relationship Id="rId1" Type="http://schemas.openxmlformats.org/officeDocument/2006/relationships/slideLayout" Target="../slideLayouts/slideLayout24.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8.xml"/><Relationship Id="rId5" Type="http://schemas.openxmlformats.org/officeDocument/2006/relationships/image" Target="../media/image38.sv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7" Type="http://schemas.microsoft.com/office/2007/relationships/hdphoto" Target="../media/hdphoto3.wdp"/><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9.png"/><Relationship Id="rId5" Type="http://schemas.microsoft.com/office/2007/relationships/hdphoto" Target="../media/hdphoto2.wdp"/><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DB3F5"/>
        </a:solidFill>
        <a:effectLst/>
      </p:bgPr>
    </p:bg>
    <p:spTree>
      <p:nvGrpSpPr>
        <p:cNvPr id="1" name=""/>
        <p:cNvGrpSpPr/>
        <p:nvPr/>
      </p:nvGrpSpPr>
      <p:grpSpPr>
        <a:xfrm>
          <a:off x="0" y="0"/>
          <a:ext cx="0" cy="0"/>
          <a:chOff x="0" y="0"/>
          <a:chExt cx="0" cy="0"/>
        </a:xfrm>
      </p:grpSpPr>
      <p:sp>
        <p:nvSpPr>
          <p:cNvPr id="2" name="Freeform 2"/>
          <p:cNvSpPr/>
          <p:nvPr/>
        </p:nvSpPr>
        <p:spPr>
          <a:xfrm rot="-10800000">
            <a:off x="9525783" y="432228"/>
            <a:ext cx="7798035" cy="7528648"/>
          </a:xfrm>
          <a:custGeom>
            <a:avLst/>
            <a:gdLst/>
            <a:ahLst/>
            <a:cxnLst/>
            <a:rect l="l" t="t" r="r" b="b"/>
            <a:pathLst>
              <a:path w="7798035" h="7528648">
                <a:moveTo>
                  <a:pt x="0" y="0"/>
                </a:moveTo>
                <a:lnTo>
                  <a:pt x="7798034" y="0"/>
                </a:lnTo>
                <a:lnTo>
                  <a:pt x="7798034" y="7528648"/>
                </a:lnTo>
                <a:lnTo>
                  <a:pt x="0" y="752864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3" name="Freeform 3"/>
          <p:cNvSpPr/>
          <p:nvPr/>
        </p:nvSpPr>
        <p:spPr>
          <a:xfrm>
            <a:off x="1338329" y="4196552"/>
            <a:ext cx="5153729" cy="5153729"/>
          </a:xfrm>
          <a:custGeom>
            <a:avLst/>
            <a:gdLst/>
            <a:ahLst/>
            <a:cxnLst/>
            <a:rect l="l" t="t" r="r" b="b"/>
            <a:pathLst>
              <a:path w="5153729" h="5153729">
                <a:moveTo>
                  <a:pt x="0" y="0"/>
                </a:moveTo>
                <a:lnTo>
                  <a:pt x="5153729" y="0"/>
                </a:lnTo>
                <a:lnTo>
                  <a:pt x="5153729" y="5153729"/>
                </a:lnTo>
                <a:lnTo>
                  <a:pt x="0" y="515372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grpSp>
        <p:nvGrpSpPr>
          <p:cNvPr id="4" name="Group 4"/>
          <p:cNvGrpSpPr/>
          <p:nvPr/>
        </p:nvGrpSpPr>
        <p:grpSpPr>
          <a:xfrm>
            <a:off x="4863200" y="-517144"/>
            <a:ext cx="8561600" cy="11321289"/>
            <a:chOff x="0" y="0"/>
            <a:chExt cx="2254907" cy="2981739"/>
          </a:xfrm>
        </p:grpSpPr>
        <p:sp>
          <p:nvSpPr>
            <p:cNvPr id="5" name="Freeform 5"/>
            <p:cNvSpPr/>
            <p:nvPr/>
          </p:nvSpPr>
          <p:spPr>
            <a:xfrm>
              <a:off x="0" y="0"/>
              <a:ext cx="2254907" cy="2981739"/>
            </a:xfrm>
            <a:custGeom>
              <a:avLst/>
              <a:gdLst/>
              <a:ahLst/>
              <a:cxnLst/>
              <a:rect l="l" t="t" r="r" b="b"/>
              <a:pathLst>
                <a:path w="2254907" h="2981739">
                  <a:moveTo>
                    <a:pt x="0" y="0"/>
                  </a:moveTo>
                  <a:lnTo>
                    <a:pt x="2254907" y="0"/>
                  </a:lnTo>
                  <a:lnTo>
                    <a:pt x="2254907" y="2981739"/>
                  </a:lnTo>
                  <a:lnTo>
                    <a:pt x="0" y="2981739"/>
                  </a:lnTo>
                  <a:close/>
                </a:path>
              </a:pathLst>
            </a:custGeom>
            <a:solidFill>
              <a:srgbClr val="FCE59A"/>
            </a:solidFill>
          </p:spPr>
          <p:txBody>
            <a:bodyPr/>
            <a:lstStyle/>
            <a:p>
              <a:endParaRPr lang="en-US"/>
            </a:p>
          </p:txBody>
        </p:sp>
        <p:sp>
          <p:nvSpPr>
            <p:cNvPr id="6" name="TextBox 6"/>
            <p:cNvSpPr txBox="1"/>
            <p:nvPr/>
          </p:nvSpPr>
          <p:spPr>
            <a:xfrm>
              <a:off x="0" y="-19050"/>
              <a:ext cx="2254907" cy="3000789"/>
            </a:xfrm>
            <a:prstGeom prst="rect">
              <a:avLst/>
            </a:prstGeom>
          </p:spPr>
          <p:txBody>
            <a:bodyPr lIns="50800" tIns="50800" rIns="50800" bIns="50800" rtlCol="0" anchor="ctr"/>
            <a:lstStyle/>
            <a:p>
              <a:pPr algn="ctr">
                <a:lnSpc>
                  <a:spcPts val="2859"/>
                </a:lnSpc>
              </a:pPr>
              <a:endParaRPr/>
            </a:p>
          </p:txBody>
        </p:sp>
      </p:grpSp>
      <p:sp>
        <p:nvSpPr>
          <p:cNvPr id="10" name="Freeform 10"/>
          <p:cNvSpPr/>
          <p:nvPr/>
        </p:nvSpPr>
        <p:spPr>
          <a:xfrm>
            <a:off x="777302" y="1028700"/>
            <a:ext cx="3323857" cy="3448879"/>
          </a:xfrm>
          <a:custGeom>
            <a:avLst/>
            <a:gdLst/>
            <a:ahLst/>
            <a:cxnLst/>
            <a:rect l="l" t="t" r="r" b="b"/>
            <a:pathLst>
              <a:path w="3323857" h="3448879">
                <a:moveTo>
                  <a:pt x="0" y="0"/>
                </a:moveTo>
                <a:lnTo>
                  <a:pt x="3323857" y="0"/>
                </a:lnTo>
                <a:lnTo>
                  <a:pt x="3323857" y="3448879"/>
                </a:lnTo>
                <a:lnTo>
                  <a:pt x="0" y="3448879"/>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txBody>
          <a:bodyPr/>
          <a:lstStyle/>
          <a:p>
            <a:endParaRPr lang="en-US"/>
          </a:p>
        </p:txBody>
      </p:sp>
      <p:sp>
        <p:nvSpPr>
          <p:cNvPr id="11" name="Freeform 11"/>
          <p:cNvSpPr/>
          <p:nvPr/>
        </p:nvSpPr>
        <p:spPr>
          <a:xfrm flipH="1">
            <a:off x="13933047" y="7368146"/>
            <a:ext cx="5703985" cy="1982135"/>
          </a:xfrm>
          <a:custGeom>
            <a:avLst/>
            <a:gdLst/>
            <a:ahLst/>
            <a:cxnLst/>
            <a:rect l="l" t="t" r="r" b="b"/>
            <a:pathLst>
              <a:path w="5703985" h="1982135">
                <a:moveTo>
                  <a:pt x="5703986" y="0"/>
                </a:moveTo>
                <a:lnTo>
                  <a:pt x="0" y="0"/>
                </a:lnTo>
                <a:lnTo>
                  <a:pt x="0" y="1982135"/>
                </a:lnTo>
                <a:lnTo>
                  <a:pt x="5703986" y="1982135"/>
                </a:lnTo>
                <a:lnTo>
                  <a:pt x="5703986" y="0"/>
                </a:lnTo>
                <a:close/>
              </a:path>
            </a:pathLst>
          </a:custGeom>
          <a:blipFill>
            <a:blip r:embed="rId8">
              <a:extLst>
                <a:ext uri="{96DAC541-7B7A-43D3-8B79-37D633B846F1}">
                  <asvg:svgBlip xmlns:asvg="http://schemas.microsoft.com/office/drawing/2016/SVG/main" xmlns="" r:embed="rId9"/>
                </a:ext>
              </a:extLst>
            </a:blip>
            <a:stretch>
              <a:fillRect/>
            </a:stretch>
          </a:blipFill>
        </p:spPr>
        <p:txBody>
          <a:bodyPr/>
          <a:lstStyle/>
          <a:p>
            <a:endParaRPr lang="en-US"/>
          </a:p>
        </p:txBody>
      </p:sp>
      <p:pic>
        <p:nvPicPr>
          <p:cNvPr id="12" name="Picture 11">
            <a:extLst>
              <a:ext uri="{FF2B5EF4-FFF2-40B4-BE49-F238E27FC236}">
                <a16:creationId xmlns:a16="http://schemas.microsoft.com/office/drawing/2014/main" id="{AA99F6CA-33B1-41BE-074F-6796169B470C}"/>
              </a:ext>
            </a:extLst>
          </p:cNvPr>
          <p:cNvPicPr>
            <a:picLocks noChangeAspect="1"/>
          </p:cNvPicPr>
          <p:nvPr/>
        </p:nvPicPr>
        <p:blipFill>
          <a:blip r:embed="rId10"/>
          <a:stretch>
            <a:fillRect/>
          </a:stretch>
        </p:blipFill>
        <p:spPr>
          <a:xfrm>
            <a:off x="5638800" y="0"/>
            <a:ext cx="7084166" cy="2030144"/>
          </a:xfrm>
          <a:prstGeom prst="rect">
            <a:avLst/>
          </a:prstGeom>
        </p:spPr>
      </p:pic>
      <p:pic>
        <p:nvPicPr>
          <p:cNvPr id="15" name="Picture 14">
            <a:extLst>
              <a:ext uri="{FF2B5EF4-FFF2-40B4-BE49-F238E27FC236}">
                <a16:creationId xmlns:a16="http://schemas.microsoft.com/office/drawing/2014/main" id="{F047B4FA-C708-BEEC-EEBE-37B4953E3A54}"/>
              </a:ext>
            </a:extLst>
          </p:cNvPr>
          <p:cNvPicPr>
            <a:picLocks noChangeAspect="1"/>
          </p:cNvPicPr>
          <p:nvPr/>
        </p:nvPicPr>
        <p:blipFill>
          <a:blip r:embed="rId11"/>
          <a:stretch>
            <a:fillRect/>
          </a:stretch>
        </p:blipFill>
        <p:spPr>
          <a:xfrm>
            <a:off x="4343400" y="2476500"/>
            <a:ext cx="9784928" cy="546248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DB3F5"/>
        </a:solidFill>
        <a:effectLst/>
      </p:bgPr>
    </p:bg>
    <p:spTree>
      <p:nvGrpSpPr>
        <p:cNvPr id="1" name=""/>
        <p:cNvGrpSpPr/>
        <p:nvPr/>
      </p:nvGrpSpPr>
      <p:grpSpPr>
        <a:xfrm>
          <a:off x="0" y="0"/>
          <a:ext cx="0" cy="0"/>
          <a:chOff x="0" y="0"/>
          <a:chExt cx="0" cy="0"/>
        </a:xfrm>
      </p:grpSpPr>
      <p:grpSp>
        <p:nvGrpSpPr>
          <p:cNvPr id="14" name="Group 8">
            <a:extLst>
              <a:ext uri="{FF2B5EF4-FFF2-40B4-BE49-F238E27FC236}">
                <a16:creationId xmlns:a16="http://schemas.microsoft.com/office/drawing/2014/main" id="{1E839536-E9C4-ACED-4FB1-4E4962D60C30}"/>
              </a:ext>
            </a:extLst>
          </p:cNvPr>
          <p:cNvGrpSpPr/>
          <p:nvPr/>
        </p:nvGrpSpPr>
        <p:grpSpPr>
          <a:xfrm>
            <a:off x="457200" y="190500"/>
            <a:ext cx="17373600" cy="10515600"/>
            <a:chOff x="0" y="-47625"/>
            <a:chExt cx="4449647" cy="1726010"/>
          </a:xfrm>
        </p:grpSpPr>
        <p:sp>
          <p:nvSpPr>
            <p:cNvPr id="15" name="Freeform 9">
              <a:extLst>
                <a:ext uri="{FF2B5EF4-FFF2-40B4-BE49-F238E27FC236}">
                  <a16:creationId xmlns:a16="http://schemas.microsoft.com/office/drawing/2014/main" id="{4D6B4CDF-2498-A439-4EB8-A251DCA74E39}"/>
                </a:ext>
              </a:extLst>
            </p:cNvPr>
            <p:cNvSpPr/>
            <p:nvPr/>
          </p:nvSpPr>
          <p:spPr>
            <a:xfrm>
              <a:off x="0" y="0"/>
              <a:ext cx="4449647" cy="1545841"/>
            </a:xfrm>
            <a:custGeom>
              <a:avLst/>
              <a:gdLst/>
              <a:ahLst/>
              <a:cxnLst/>
              <a:rect l="l" t="t" r="r" b="b"/>
              <a:pathLst>
                <a:path w="4274726" h="1678385">
                  <a:moveTo>
                    <a:pt x="24327" y="0"/>
                  </a:moveTo>
                  <a:lnTo>
                    <a:pt x="4250399" y="0"/>
                  </a:lnTo>
                  <a:cubicBezTo>
                    <a:pt x="4263834" y="0"/>
                    <a:pt x="4274726" y="10891"/>
                    <a:pt x="4274726" y="24327"/>
                  </a:cubicBezTo>
                  <a:lnTo>
                    <a:pt x="4274726" y="1654058"/>
                  </a:lnTo>
                  <a:cubicBezTo>
                    <a:pt x="4274726" y="1660510"/>
                    <a:pt x="4272163" y="1666697"/>
                    <a:pt x="4267601" y="1671259"/>
                  </a:cubicBezTo>
                  <a:cubicBezTo>
                    <a:pt x="4263039" y="1675822"/>
                    <a:pt x="4256851" y="1678385"/>
                    <a:pt x="4250399" y="1678385"/>
                  </a:cubicBezTo>
                  <a:lnTo>
                    <a:pt x="24327" y="1678385"/>
                  </a:lnTo>
                  <a:cubicBezTo>
                    <a:pt x="10891" y="1678385"/>
                    <a:pt x="0" y="1667493"/>
                    <a:pt x="0" y="1654058"/>
                  </a:cubicBezTo>
                  <a:lnTo>
                    <a:pt x="0" y="24327"/>
                  </a:lnTo>
                  <a:cubicBezTo>
                    <a:pt x="0" y="10891"/>
                    <a:pt x="10891" y="0"/>
                    <a:pt x="24327" y="0"/>
                  </a:cubicBezTo>
                  <a:close/>
                </a:path>
              </a:pathLst>
            </a:custGeom>
            <a:solidFill>
              <a:srgbClr val="FBF4E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TextBox 10">
              <a:extLst>
                <a:ext uri="{FF2B5EF4-FFF2-40B4-BE49-F238E27FC236}">
                  <a16:creationId xmlns:a16="http://schemas.microsoft.com/office/drawing/2014/main" id="{A5A6ADA7-7B95-2A1A-7E32-6CE50A8E78D6}"/>
                </a:ext>
              </a:extLst>
            </p:cNvPr>
            <p:cNvSpPr txBox="1"/>
            <p:nvPr/>
          </p:nvSpPr>
          <p:spPr>
            <a:xfrm>
              <a:off x="0" y="-47625"/>
              <a:ext cx="4274726" cy="17260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3" name="Picture 2">
            <a:extLst>
              <a:ext uri="{FF2B5EF4-FFF2-40B4-BE49-F238E27FC236}">
                <a16:creationId xmlns:a16="http://schemas.microsoft.com/office/drawing/2014/main" id="{AA0BB119-F1F8-DD51-6D92-174B3DB4BAA8}"/>
              </a:ext>
            </a:extLst>
          </p:cNvPr>
          <p:cNvPicPr>
            <a:picLocks noChangeAspect="1"/>
          </p:cNvPicPr>
          <p:nvPr/>
        </p:nvPicPr>
        <p:blipFill>
          <a:blip r:embed="rId3"/>
          <a:stretch>
            <a:fillRect/>
          </a:stretch>
        </p:blipFill>
        <p:spPr>
          <a:xfrm>
            <a:off x="1981200" y="800100"/>
            <a:ext cx="14071508" cy="8458200"/>
          </a:xfrm>
          <a:prstGeom prst="rect">
            <a:avLst/>
          </a:prstGeom>
        </p:spPr>
      </p:pic>
    </p:spTree>
    <p:extLst>
      <p:ext uri="{BB962C8B-B14F-4D97-AF65-F5344CB8AC3E}">
        <p14:creationId xmlns:p14="http://schemas.microsoft.com/office/powerpoint/2010/main" val="1170308892"/>
      </p:ext>
    </p:extLst>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CE59A"/>
        </a:solidFill>
        <a:effectLst/>
      </p:bgPr>
    </p:bg>
    <p:spTree>
      <p:nvGrpSpPr>
        <p:cNvPr id="1" name=""/>
        <p:cNvGrpSpPr/>
        <p:nvPr/>
      </p:nvGrpSpPr>
      <p:grpSpPr>
        <a:xfrm>
          <a:off x="0" y="0"/>
          <a:ext cx="0" cy="0"/>
          <a:chOff x="0" y="0"/>
          <a:chExt cx="0" cy="0"/>
        </a:xfrm>
      </p:grpSpPr>
      <p:grpSp>
        <p:nvGrpSpPr>
          <p:cNvPr id="8" name="Group 8"/>
          <p:cNvGrpSpPr/>
          <p:nvPr/>
        </p:nvGrpSpPr>
        <p:grpSpPr>
          <a:xfrm>
            <a:off x="-236236" y="-198514"/>
            <a:ext cx="18760472" cy="2860963"/>
            <a:chOff x="0" y="0"/>
            <a:chExt cx="4941030" cy="753505"/>
          </a:xfrm>
        </p:grpSpPr>
        <p:sp>
          <p:nvSpPr>
            <p:cNvPr id="9" name="Freeform 9"/>
            <p:cNvSpPr/>
            <p:nvPr/>
          </p:nvSpPr>
          <p:spPr>
            <a:xfrm>
              <a:off x="0" y="0"/>
              <a:ext cx="4941030" cy="753505"/>
            </a:xfrm>
            <a:custGeom>
              <a:avLst/>
              <a:gdLst/>
              <a:ahLst/>
              <a:cxnLst/>
              <a:rect l="l" t="t" r="r" b="b"/>
              <a:pathLst>
                <a:path w="4941030" h="753505">
                  <a:moveTo>
                    <a:pt x="0" y="0"/>
                  </a:moveTo>
                  <a:lnTo>
                    <a:pt x="4941030" y="0"/>
                  </a:lnTo>
                  <a:lnTo>
                    <a:pt x="4941030" y="753505"/>
                  </a:lnTo>
                  <a:lnTo>
                    <a:pt x="0" y="753505"/>
                  </a:lnTo>
                  <a:close/>
                </a:path>
              </a:pathLst>
            </a:custGeom>
            <a:solidFill>
              <a:srgbClr val="F58258"/>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TextBox 10"/>
            <p:cNvSpPr txBox="1"/>
            <p:nvPr/>
          </p:nvSpPr>
          <p:spPr>
            <a:xfrm>
              <a:off x="0" y="-19050"/>
              <a:ext cx="4941030" cy="772555"/>
            </a:xfrm>
            <a:prstGeom prst="rect">
              <a:avLst/>
            </a:prstGeom>
          </p:spPr>
          <p:txBody>
            <a:bodyPr lIns="50800" tIns="50800" rIns="50800" bIns="50800" rtlCol="0" anchor="ctr"/>
            <a:lstStyle/>
            <a:p>
              <a:pPr marL="0" marR="0" lvl="0" indent="0" algn="ctr" defTabSz="914400" rtl="0" eaLnBrk="1" fontAlgn="auto" latinLnBrk="0" hangingPunct="1">
                <a:lnSpc>
                  <a:spcPts val="28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7" name="Group 8">
            <a:extLst>
              <a:ext uri="{FF2B5EF4-FFF2-40B4-BE49-F238E27FC236}">
                <a16:creationId xmlns:a16="http://schemas.microsoft.com/office/drawing/2014/main" id="{235A1C44-B2CB-5E40-667A-5EB28745E361}"/>
              </a:ext>
            </a:extLst>
          </p:cNvPr>
          <p:cNvGrpSpPr/>
          <p:nvPr/>
        </p:nvGrpSpPr>
        <p:grpSpPr>
          <a:xfrm>
            <a:off x="3429000" y="1028700"/>
            <a:ext cx="9267429" cy="7646452"/>
            <a:chOff x="0" y="0"/>
            <a:chExt cx="4274726" cy="1678385"/>
          </a:xfrm>
        </p:grpSpPr>
        <p:sp>
          <p:nvSpPr>
            <p:cNvPr id="18" name="Freeform 9">
              <a:extLst>
                <a:ext uri="{FF2B5EF4-FFF2-40B4-BE49-F238E27FC236}">
                  <a16:creationId xmlns:a16="http://schemas.microsoft.com/office/drawing/2014/main" id="{77AA29FA-C9F0-9D6E-37D7-1C56B25406CB}"/>
                </a:ext>
              </a:extLst>
            </p:cNvPr>
            <p:cNvSpPr/>
            <p:nvPr/>
          </p:nvSpPr>
          <p:spPr>
            <a:xfrm>
              <a:off x="0" y="0"/>
              <a:ext cx="4274726" cy="1678385"/>
            </a:xfrm>
            <a:custGeom>
              <a:avLst/>
              <a:gdLst/>
              <a:ahLst/>
              <a:cxnLst/>
              <a:rect l="l" t="t" r="r" b="b"/>
              <a:pathLst>
                <a:path w="4274726" h="1678385">
                  <a:moveTo>
                    <a:pt x="24327" y="0"/>
                  </a:moveTo>
                  <a:lnTo>
                    <a:pt x="4250399" y="0"/>
                  </a:lnTo>
                  <a:cubicBezTo>
                    <a:pt x="4263834" y="0"/>
                    <a:pt x="4274726" y="10891"/>
                    <a:pt x="4274726" y="24327"/>
                  </a:cubicBezTo>
                  <a:lnTo>
                    <a:pt x="4274726" y="1654058"/>
                  </a:lnTo>
                  <a:cubicBezTo>
                    <a:pt x="4274726" y="1660510"/>
                    <a:pt x="4272163" y="1666697"/>
                    <a:pt x="4267601" y="1671259"/>
                  </a:cubicBezTo>
                  <a:cubicBezTo>
                    <a:pt x="4263039" y="1675822"/>
                    <a:pt x="4256851" y="1678385"/>
                    <a:pt x="4250399" y="1678385"/>
                  </a:cubicBezTo>
                  <a:lnTo>
                    <a:pt x="24327" y="1678385"/>
                  </a:lnTo>
                  <a:cubicBezTo>
                    <a:pt x="10891" y="1678385"/>
                    <a:pt x="0" y="1667493"/>
                    <a:pt x="0" y="1654058"/>
                  </a:cubicBezTo>
                  <a:lnTo>
                    <a:pt x="0" y="24327"/>
                  </a:lnTo>
                  <a:cubicBezTo>
                    <a:pt x="0" y="10891"/>
                    <a:pt x="10891" y="0"/>
                    <a:pt x="24327" y="0"/>
                  </a:cubicBezTo>
                  <a:close/>
                </a:path>
              </a:pathLst>
            </a:custGeom>
            <a:solidFill>
              <a:srgbClr val="FBF4E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10">
              <a:extLst>
                <a:ext uri="{FF2B5EF4-FFF2-40B4-BE49-F238E27FC236}">
                  <a16:creationId xmlns:a16="http://schemas.microsoft.com/office/drawing/2014/main" id="{AECDC565-64C4-DC1A-0CD3-B7EE586E16E2}"/>
                </a:ext>
              </a:extLst>
            </p:cNvPr>
            <p:cNvSpPr txBox="1"/>
            <p:nvPr/>
          </p:nvSpPr>
          <p:spPr>
            <a:xfrm>
              <a:off x="0" y="-47625"/>
              <a:ext cx="4274726" cy="17260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21" name="图片 8" descr="卡通人物&#10;&#10;中度可信度描述已自动生成">
            <a:extLst>
              <a:ext uri="{FF2B5EF4-FFF2-40B4-BE49-F238E27FC236}">
                <a16:creationId xmlns:a16="http://schemas.microsoft.com/office/drawing/2014/main" id="{80BBE5AA-E00D-511A-FF26-2DE4153841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63400" y="4610100"/>
            <a:ext cx="6192344" cy="6627191"/>
          </a:xfrm>
          <a:prstGeom prst="rect">
            <a:avLst/>
          </a:prstGeom>
        </p:spPr>
      </p:pic>
      <p:pic>
        <p:nvPicPr>
          <p:cNvPr id="3" name="Picture 2" descr="A green and red text on a black background&#10;&#10;Description automatically generated">
            <a:extLst>
              <a:ext uri="{FF2B5EF4-FFF2-40B4-BE49-F238E27FC236}">
                <a16:creationId xmlns:a16="http://schemas.microsoft.com/office/drawing/2014/main" id="{A00A843A-27D3-685B-6083-DB68111EB1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400" y="1790700"/>
            <a:ext cx="8473751" cy="6822088"/>
          </a:xfrm>
          <a:prstGeom prst="rect">
            <a:avLst/>
          </a:prstGeom>
        </p:spPr>
      </p:pic>
    </p:spTree>
    <p:extLst>
      <p:ext uri="{BB962C8B-B14F-4D97-AF65-F5344CB8AC3E}">
        <p14:creationId xmlns:p14="http://schemas.microsoft.com/office/powerpoint/2010/main" val="2667256170"/>
      </p:ext>
    </p:extLst>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Đồ họa 5">
            <a:extLst>
              <a:ext uri="{FF2B5EF4-FFF2-40B4-BE49-F238E27FC236}">
                <a16:creationId xmlns:a16="http://schemas.microsoft.com/office/drawing/2014/main" id="{97BC6B50-6AC4-BA0D-820D-9A529EE2CDF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828800" y="4381500"/>
            <a:ext cx="14554200" cy="6447514"/>
          </a:xfrm>
          <a:prstGeom prst="rect">
            <a:avLst/>
          </a:prstGeom>
        </p:spPr>
      </p:pic>
      <p:pic>
        <p:nvPicPr>
          <p:cNvPr id="5" name="Picture 4">
            <a:extLst>
              <a:ext uri="{FF2B5EF4-FFF2-40B4-BE49-F238E27FC236}">
                <a16:creationId xmlns:a16="http://schemas.microsoft.com/office/drawing/2014/main" id="{2CE39EB9-28CB-9899-8724-8FC9940E7C62}"/>
              </a:ext>
            </a:extLst>
          </p:cNvPr>
          <p:cNvPicPr>
            <a:picLocks noChangeAspect="1"/>
          </p:cNvPicPr>
          <p:nvPr/>
        </p:nvPicPr>
        <p:blipFill>
          <a:blip r:embed="rId4"/>
          <a:stretch>
            <a:fillRect/>
          </a:stretch>
        </p:blipFill>
        <p:spPr>
          <a:xfrm>
            <a:off x="2667000" y="190500"/>
            <a:ext cx="13528196" cy="1774090"/>
          </a:xfrm>
          <a:prstGeom prst="rect">
            <a:avLst/>
          </a:prstGeom>
        </p:spPr>
      </p:pic>
      <p:sp>
        <p:nvSpPr>
          <p:cNvPr id="9" name="Rectangle: Rounded Corners 8">
            <a:extLst>
              <a:ext uri="{FF2B5EF4-FFF2-40B4-BE49-F238E27FC236}">
                <a16:creationId xmlns:a16="http://schemas.microsoft.com/office/drawing/2014/main" id="{F2B30653-6232-73A1-F544-6413FD2CD639}"/>
              </a:ext>
            </a:extLst>
          </p:cNvPr>
          <p:cNvSpPr/>
          <p:nvPr/>
        </p:nvSpPr>
        <p:spPr>
          <a:xfrm>
            <a:off x="1676400" y="1638300"/>
            <a:ext cx="16002000" cy="2667000"/>
          </a:xfrm>
          <a:prstGeom prst="round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just"/>
            <a:r>
              <a:rPr lang="vi-VN" sz="4000" dirty="0">
                <a:latin typeface="Cambria" panose="02040503050406030204" pitchFamily="18" charset="0"/>
                <a:ea typeface="Cambria" panose="02040503050406030204" pitchFamily="18" charset="0"/>
              </a:rPr>
              <a:t>+ GV mời 2 đội tham gia trò chơi. </a:t>
            </a:r>
          </a:p>
          <a:p>
            <a:pPr algn="just"/>
            <a:r>
              <a:rPr lang="vi-VN" sz="4000" dirty="0">
                <a:latin typeface="Cambria" panose="02040503050406030204" pitchFamily="18" charset="0"/>
                <a:ea typeface="Cambria" panose="02040503050406030204" pitchFamily="18" charset="0"/>
              </a:rPr>
              <a:t>+ Mỗi đội 2 người. Trong đó, một người mô tả đặc điểm các bộ phận của mô hình điện mặt trời vừa tìm hiểu, một người đoán và viết lên bảng tên bộ phận đó.</a:t>
            </a:r>
            <a:endParaRPr lang="en-US" sz="4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46382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EB5ED8-4DAE-1048-C626-4A26F5875B4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pic>
        <p:nvPicPr>
          <p:cNvPr id="4" name="Picture 3">
            <a:extLst>
              <a:ext uri="{FF2B5EF4-FFF2-40B4-BE49-F238E27FC236}">
                <a16:creationId xmlns:a16="http://schemas.microsoft.com/office/drawing/2014/main" id="{305F6215-F7CD-2D83-7FA8-6AFB27869EBE}"/>
              </a:ext>
            </a:extLst>
          </p:cNvPr>
          <p:cNvPicPr>
            <a:picLocks noChangeAspect="1"/>
          </p:cNvPicPr>
          <p:nvPr/>
        </p:nvPicPr>
        <p:blipFill>
          <a:blip r:embed="rId3"/>
          <a:stretch>
            <a:fillRect/>
          </a:stretch>
        </p:blipFill>
        <p:spPr>
          <a:xfrm>
            <a:off x="2919045" y="2264392"/>
            <a:ext cx="11767626" cy="4521185"/>
          </a:xfrm>
          <a:prstGeom prst="rect">
            <a:avLst/>
          </a:prstGeom>
        </p:spPr>
      </p:pic>
      <p:sp>
        <p:nvSpPr>
          <p:cNvPr id="2" name="Freeform 9">
            <a:extLst>
              <a:ext uri="{FF2B5EF4-FFF2-40B4-BE49-F238E27FC236}">
                <a16:creationId xmlns:a16="http://schemas.microsoft.com/office/drawing/2014/main" id="{6A33FE81-92BD-30BC-55D9-5327B2BB6EA1}"/>
              </a:ext>
            </a:extLst>
          </p:cNvPr>
          <p:cNvSpPr/>
          <p:nvPr/>
        </p:nvSpPr>
        <p:spPr>
          <a:xfrm>
            <a:off x="13487400" y="1409700"/>
            <a:ext cx="4030812" cy="3891566"/>
          </a:xfrm>
          <a:custGeom>
            <a:avLst/>
            <a:gdLst/>
            <a:ahLst/>
            <a:cxnLst/>
            <a:rect l="l" t="t" r="r" b="b"/>
            <a:pathLst>
              <a:path w="4030812" h="3891566">
                <a:moveTo>
                  <a:pt x="0" y="0"/>
                </a:moveTo>
                <a:lnTo>
                  <a:pt x="4030812" y="0"/>
                </a:lnTo>
                <a:lnTo>
                  <a:pt x="4030812" y="3891565"/>
                </a:lnTo>
                <a:lnTo>
                  <a:pt x="0" y="389156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endParaRPr lang="en-US"/>
          </a:p>
        </p:txBody>
      </p:sp>
    </p:spTree>
    <p:extLst>
      <p:ext uri="{BB962C8B-B14F-4D97-AF65-F5344CB8AC3E}">
        <p14:creationId xmlns:p14="http://schemas.microsoft.com/office/powerpoint/2010/main" val="3228294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CE59A"/>
        </a:solidFill>
        <a:effectLst/>
      </p:bgPr>
    </p:bg>
    <p:spTree>
      <p:nvGrpSpPr>
        <p:cNvPr id="1" name=""/>
        <p:cNvGrpSpPr/>
        <p:nvPr/>
      </p:nvGrpSpPr>
      <p:grpSpPr>
        <a:xfrm>
          <a:off x="0" y="0"/>
          <a:ext cx="0" cy="0"/>
          <a:chOff x="0" y="0"/>
          <a:chExt cx="0" cy="0"/>
        </a:xfrm>
      </p:grpSpPr>
      <p:grpSp>
        <p:nvGrpSpPr>
          <p:cNvPr id="8" name="Group 8"/>
          <p:cNvGrpSpPr/>
          <p:nvPr/>
        </p:nvGrpSpPr>
        <p:grpSpPr>
          <a:xfrm>
            <a:off x="-236236" y="-198514"/>
            <a:ext cx="18760472" cy="2860963"/>
            <a:chOff x="0" y="0"/>
            <a:chExt cx="4941030" cy="753505"/>
          </a:xfrm>
        </p:grpSpPr>
        <p:sp>
          <p:nvSpPr>
            <p:cNvPr id="9" name="Freeform 9"/>
            <p:cNvSpPr/>
            <p:nvPr/>
          </p:nvSpPr>
          <p:spPr>
            <a:xfrm>
              <a:off x="0" y="0"/>
              <a:ext cx="4941030" cy="753505"/>
            </a:xfrm>
            <a:custGeom>
              <a:avLst/>
              <a:gdLst/>
              <a:ahLst/>
              <a:cxnLst/>
              <a:rect l="l" t="t" r="r" b="b"/>
              <a:pathLst>
                <a:path w="4941030" h="753505">
                  <a:moveTo>
                    <a:pt x="0" y="0"/>
                  </a:moveTo>
                  <a:lnTo>
                    <a:pt x="4941030" y="0"/>
                  </a:lnTo>
                  <a:lnTo>
                    <a:pt x="4941030" y="753505"/>
                  </a:lnTo>
                  <a:lnTo>
                    <a:pt x="0" y="753505"/>
                  </a:lnTo>
                  <a:close/>
                </a:path>
              </a:pathLst>
            </a:custGeom>
            <a:solidFill>
              <a:srgbClr val="F58258"/>
            </a:solidFill>
          </p:spPr>
          <p:txBody>
            <a:bodyPr/>
            <a:lstStyle/>
            <a:p>
              <a:endParaRPr lang="en-US"/>
            </a:p>
          </p:txBody>
        </p:sp>
        <p:sp>
          <p:nvSpPr>
            <p:cNvPr id="10" name="TextBox 10"/>
            <p:cNvSpPr txBox="1"/>
            <p:nvPr/>
          </p:nvSpPr>
          <p:spPr>
            <a:xfrm>
              <a:off x="0" y="-19050"/>
              <a:ext cx="4941030" cy="772555"/>
            </a:xfrm>
            <a:prstGeom prst="rect">
              <a:avLst/>
            </a:prstGeom>
          </p:spPr>
          <p:txBody>
            <a:bodyPr lIns="50800" tIns="50800" rIns="50800" bIns="50800" rtlCol="0" anchor="ctr"/>
            <a:lstStyle/>
            <a:p>
              <a:pPr marL="0" marR="0" lvl="0" indent="0" algn="ctr" defTabSz="914400" rtl="0" eaLnBrk="1" fontAlgn="auto" latinLnBrk="0" hangingPunct="1">
                <a:lnSpc>
                  <a:spcPts val="28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7" name="Group 8">
            <a:extLst>
              <a:ext uri="{FF2B5EF4-FFF2-40B4-BE49-F238E27FC236}">
                <a16:creationId xmlns:a16="http://schemas.microsoft.com/office/drawing/2014/main" id="{235A1C44-B2CB-5E40-667A-5EB28745E361}"/>
              </a:ext>
            </a:extLst>
          </p:cNvPr>
          <p:cNvGrpSpPr/>
          <p:nvPr/>
        </p:nvGrpSpPr>
        <p:grpSpPr>
          <a:xfrm>
            <a:off x="3429000" y="1028700"/>
            <a:ext cx="9267429" cy="7646452"/>
            <a:chOff x="0" y="0"/>
            <a:chExt cx="4274726" cy="1678385"/>
          </a:xfrm>
        </p:grpSpPr>
        <p:sp>
          <p:nvSpPr>
            <p:cNvPr id="18" name="Freeform 9">
              <a:extLst>
                <a:ext uri="{FF2B5EF4-FFF2-40B4-BE49-F238E27FC236}">
                  <a16:creationId xmlns:a16="http://schemas.microsoft.com/office/drawing/2014/main" id="{77AA29FA-C9F0-9D6E-37D7-1C56B25406CB}"/>
                </a:ext>
              </a:extLst>
            </p:cNvPr>
            <p:cNvSpPr/>
            <p:nvPr/>
          </p:nvSpPr>
          <p:spPr>
            <a:xfrm>
              <a:off x="0" y="0"/>
              <a:ext cx="4274726" cy="1678385"/>
            </a:xfrm>
            <a:custGeom>
              <a:avLst/>
              <a:gdLst/>
              <a:ahLst/>
              <a:cxnLst/>
              <a:rect l="l" t="t" r="r" b="b"/>
              <a:pathLst>
                <a:path w="4274726" h="1678385">
                  <a:moveTo>
                    <a:pt x="24327" y="0"/>
                  </a:moveTo>
                  <a:lnTo>
                    <a:pt x="4250399" y="0"/>
                  </a:lnTo>
                  <a:cubicBezTo>
                    <a:pt x="4263834" y="0"/>
                    <a:pt x="4274726" y="10891"/>
                    <a:pt x="4274726" y="24327"/>
                  </a:cubicBezTo>
                  <a:lnTo>
                    <a:pt x="4274726" y="1654058"/>
                  </a:lnTo>
                  <a:cubicBezTo>
                    <a:pt x="4274726" y="1660510"/>
                    <a:pt x="4272163" y="1666697"/>
                    <a:pt x="4267601" y="1671259"/>
                  </a:cubicBezTo>
                  <a:cubicBezTo>
                    <a:pt x="4263039" y="1675822"/>
                    <a:pt x="4256851" y="1678385"/>
                    <a:pt x="4250399" y="1678385"/>
                  </a:cubicBezTo>
                  <a:lnTo>
                    <a:pt x="24327" y="1678385"/>
                  </a:lnTo>
                  <a:cubicBezTo>
                    <a:pt x="10891" y="1678385"/>
                    <a:pt x="0" y="1667493"/>
                    <a:pt x="0" y="1654058"/>
                  </a:cubicBezTo>
                  <a:lnTo>
                    <a:pt x="0" y="24327"/>
                  </a:lnTo>
                  <a:cubicBezTo>
                    <a:pt x="0" y="10891"/>
                    <a:pt x="10891" y="0"/>
                    <a:pt x="24327" y="0"/>
                  </a:cubicBezTo>
                  <a:close/>
                </a:path>
              </a:pathLst>
            </a:custGeom>
            <a:solidFill>
              <a:srgbClr val="FBF4E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10">
              <a:extLst>
                <a:ext uri="{FF2B5EF4-FFF2-40B4-BE49-F238E27FC236}">
                  <a16:creationId xmlns:a16="http://schemas.microsoft.com/office/drawing/2014/main" id="{AECDC565-64C4-DC1A-0CD3-B7EE586E16E2}"/>
                </a:ext>
              </a:extLst>
            </p:cNvPr>
            <p:cNvSpPr txBox="1"/>
            <p:nvPr/>
          </p:nvSpPr>
          <p:spPr>
            <a:xfrm>
              <a:off x="0" y="-47625"/>
              <a:ext cx="4274726" cy="17260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21" name="图片 8" descr="卡通人物&#10;&#10;中度可信度描述已自动生成">
            <a:extLst>
              <a:ext uri="{FF2B5EF4-FFF2-40B4-BE49-F238E27FC236}">
                <a16:creationId xmlns:a16="http://schemas.microsoft.com/office/drawing/2014/main" id="{80BBE5AA-E00D-511A-FF26-2DE4153841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63400" y="4610100"/>
            <a:ext cx="6192344" cy="6627191"/>
          </a:xfrm>
          <a:prstGeom prst="rect">
            <a:avLst/>
          </a:prstGeom>
        </p:spPr>
      </p:pic>
      <p:pic>
        <p:nvPicPr>
          <p:cNvPr id="3" name="Picture 2">
            <a:extLst>
              <a:ext uri="{FF2B5EF4-FFF2-40B4-BE49-F238E27FC236}">
                <a16:creationId xmlns:a16="http://schemas.microsoft.com/office/drawing/2014/main" id="{4F814D31-C3A8-EE71-9150-F012BC544D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3086100"/>
            <a:ext cx="9133806" cy="2438400"/>
          </a:xfrm>
          <a:prstGeom prst="rect">
            <a:avLst/>
          </a:prstGeom>
        </p:spPr>
      </p:pic>
    </p:spTree>
    <p:extLst>
      <p:ext uri="{BB962C8B-B14F-4D97-AF65-F5344CB8AC3E}">
        <p14:creationId xmlns:p14="http://schemas.microsoft.com/office/powerpoint/2010/main" val="1130233238"/>
      </p:ext>
    </p:extLst>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BE5FF"/>
        </a:solidFill>
        <a:effectLst/>
      </p:bgPr>
    </p:bg>
    <p:spTree>
      <p:nvGrpSpPr>
        <p:cNvPr id="1" name=""/>
        <p:cNvGrpSpPr/>
        <p:nvPr/>
      </p:nvGrpSpPr>
      <p:grpSpPr>
        <a:xfrm>
          <a:off x="0" y="0"/>
          <a:ext cx="0" cy="0"/>
          <a:chOff x="0" y="0"/>
          <a:chExt cx="0" cy="0"/>
        </a:xfrm>
      </p:grpSpPr>
      <p:grpSp>
        <p:nvGrpSpPr>
          <p:cNvPr id="2" name="Group 2"/>
          <p:cNvGrpSpPr/>
          <p:nvPr/>
        </p:nvGrpSpPr>
        <p:grpSpPr>
          <a:xfrm>
            <a:off x="-230818" y="-155664"/>
            <a:ext cx="9374818" cy="10623067"/>
            <a:chOff x="0" y="0"/>
            <a:chExt cx="717293" cy="812800"/>
          </a:xfrm>
        </p:grpSpPr>
        <p:sp>
          <p:nvSpPr>
            <p:cNvPr id="3" name="Freeform 3"/>
            <p:cNvSpPr/>
            <p:nvPr/>
          </p:nvSpPr>
          <p:spPr>
            <a:xfrm>
              <a:off x="0" y="0"/>
              <a:ext cx="717293" cy="812800"/>
            </a:xfrm>
            <a:custGeom>
              <a:avLst/>
              <a:gdLst/>
              <a:ahLst/>
              <a:cxnLst/>
              <a:rect l="l" t="t" r="r" b="b"/>
              <a:pathLst>
                <a:path w="717293" h="812800">
                  <a:moveTo>
                    <a:pt x="0" y="0"/>
                  </a:moveTo>
                  <a:lnTo>
                    <a:pt x="717293" y="0"/>
                  </a:lnTo>
                  <a:lnTo>
                    <a:pt x="717293" y="812800"/>
                  </a:lnTo>
                  <a:lnTo>
                    <a:pt x="0" y="812800"/>
                  </a:lnTo>
                  <a:close/>
                </a:path>
              </a:pathLst>
            </a:custGeom>
            <a:solidFill>
              <a:srgbClr val="9DB3F5"/>
            </a:solidFill>
          </p:spPr>
          <p:txBody>
            <a:bodyPr/>
            <a:lstStyle/>
            <a:p>
              <a:endParaRPr lang="en-US"/>
            </a:p>
          </p:txBody>
        </p:sp>
        <p:sp>
          <p:nvSpPr>
            <p:cNvPr id="4" name="TextBox 4"/>
            <p:cNvSpPr txBox="1"/>
            <p:nvPr/>
          </p:nvSpPr>
          <p:spPr>
            <a:xfrm>
              <a:off x="0" y="-19050"/>
              <a:ext cx="717293" cy="831850"/>
            </a:xfrm>
            <a:prstGeom prst="rect">
              <a:avLst/>
            </a:prstGeom>
          </p:spPr>
          <p:txBody>
            <a:bodyPr lIns="50800" tIns="50800" rIns="50800" bIns="50800" rtlCol="0" anchor="ctr"/>
            <a:lstStyle/>
            <a:p>
              <a:pPr algn="ctr">
                <a:lnSpc>
                  <a:spcPts val="2859"/>
                </a:lnSpc>
              </a:pPr>
              <a:endParaRPr/>
            </a:p>
          </p:txBody>
        </p:sp>
      </p:grpSp>
      <p:sp>
        <p:nvSpPr>
          <p:cNvPr id="5" name="Freeform 5"/>
          <p:cNvSpPr/>
          <p:nvPr/>
        </p:nvSpPr>
        <p:spPr>
          <a:xfrm>
            <a:off x="7315200" y="2400300"/>
            <a:ext cx="10718251" cy="7249435"/>
          </a:xfrm>
          <a:custGeom>
            <a:avLst/>
            <a:gdLst/>
            <a:ahLst/>
            <a:cxnLst/>
            <a:rect l="l" t="t" r="r" b="b"/>
            <a:pathLst>
              <a:path w="10718251" h="7249435">
                <a:moveTo>
                  <a:pt x="0" y="0"/>
                </a:moveTo>
                <a:lnTo>
                  <a:pt x="10718251" y="0"/>
                </a:lnTo>
                <a:lnTo>
                  <a:pt x="10718251" y="7249435"/>
                </a:lnTo>
                <a:lnTo>
                  <a:pt x="0" y="724943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en-US"/>
          </a:p>
        </p:txBody>
      </p:sp>
      <p:sp>
        <p:nvSpPr>
          <p:cNvPr id="14" name="TextBox 13">
            <a:extLst>
              <a:ext uri="{FF2B5EF4-FFF2-40B4-BE49-F238E27FC236}">
                <a16:creationId xmlns:a16="http://schemas.microsoft.com/office/drawing/2014/main" id="{2E2E5301-0981-8705-1E5C-27BA33E5DF3E}"/>
              </a:ext>
            </a:extLst>
          </p:cNvPr>
          <p:cNvSpPr txBox="1"/>
          <p:nvPr/>
        </p:nvSpPr>
        <p:spPr>
          <a:xfrm>
            <a:off x="228600" y="2628900"/>
            <a:ext cx="7086600" cy="4524315"/>
          </a:xfrm>
          <a:prstGeom prst="rect">
            <a:avLst/>
          </a:prstGeom>
          <a:noFill/>
        </p:spPr>
        <p:txBody>
          <a:bodyPr wrap="square" rtlCol="0">
            <a:spAutoFit/>
          </a:bodyPr>
          <a:lstStyle/>
          <a:p>
            <a:pPr algn="ctr"/>
            <a:r>
              <a:rPr lang="en-US" sz="9600" b="1" dirty="0" err="1">
                <a:solidFill>
                  <a:schemeClr val="bg1"/>
                </a:solidFill>
              </a:rPr>
              <a:t>Hoạt</a:t>
            </a:r>
            <a:r>
              <a:rPr lang="en-US" sz="9600" b="1" dirty="0">
                <a:solidFill>
                  <a:schemeClr val="bg1"/>
                </a:solidFill>
              </a:rPr>
              <a:t> </a:t>
            </a:r>
            <a:r>
              <a:rPr lang="en-US" sz="9600" b="1" dirty="0" err="1">
                <a:solidFill>
                  <a:schemeClr val="bg1"/>
                </a:solidFill>
              </a:rPr>
              <a:t>động</a:t>
            </a:r>
            <a:r>
              <a:rPr lang="en-US" sz="9600" b="1" dirty="0">
                <a:solidFill>
                  <a:schemeClr val="bg1"/>
                </a:solidFill>
              </a:rPr>
              <a:t> 1: </a:t>
            </a:r>
            <a:r>
              <a:rPr lang="en-US" sz="9600" b="1" dirty="0" err="1">
                <a:solidFill>
                  <a:schemeClr val="bg1"/>
                </a:solidFill>
              </a:rPr>
              <a:t>Tìm</a:t>
            </a:r>
            <a:r>
              <a:rPr lang="en-US" sz="9600" b="1" dirty="0">
                <a:solidFill>
                  <a:schemeClr val="bg1"/>
                </a:solidFill>
              </a:rPr>
              <a:t> </a:t>
            </a:r>
            <a:r>
              <a:rPr lang="en-US" sz="9600" b="1" dirty="0" err="1">
                <a:solidFill>
                  <a:schemeClr val="bg1"/>
                </a:solidFill>
              </a:rPr>
              <a:t>hiểu</a:t>
            </a:r>
            <a:r>
              <a:rPr lang="en-US" sz="9600" b="1" dirty="0">
                <a:solidFill>
                  <a:schemeClr val="bg1"/>
                </a:solidFill>
              </a:rPr>
              <a:t> </a:t>
            </a:r>
            <a:r>
              <a:rPr lang="en-US" sz="9600" b="1" dirty="0" err="1">
                <a:solidFill>
                  <a:schemeClr val="bg1"/>
                </a:solidFill>
              </a:rPr>
              <a:t>sản</a:t>
            </a:r>
            <a:r>
              <a:rPr lang="en-US" sz="9600" b="1" dirty="0">
                <a:solidFill>
                  <a:schemeClr val="bg1"/>
                </a:solidFill>
              </a:rPr>
              <a:t> </a:t>
            </a:r>
            <a:r>
              <a:rPr lang="en-US" sz="9600" b="1" dirty="0" err="1">
                <a:solidFill>
                  <a:schemeClr val="bg1"/>
                </a:solidFill>
              </a:rPr>
              <a:t>phẩm</a:t>
            </a:r>
            <a:r>
              <a:rPr lang="en-US" sz="9600" b="1" dirty="0">
                <a:solidFill>
                  <a:schemeClr val="bg1"/>
                </a:solidFill>
              </a:rPr>
              <a:t> </a:t>
            </a:r>
            <a:r>
              <a:rPr lang="en-US" sz="9600" b="1" dirty="0" err="1">
                <a:solidFill>
                  <a:schemeClr val="bg1"/>
                </a:solidFill>
              </a:rPr>
              <a:t>mẫu</a:t>
            </a:r>
            <a:endParaRPr lang="en-US" sz="9600" b="1" dirty="0">
              <a:solidFill>
                <a:schemeClr val="bg1"/>
              </a:solidFill>
            </a:endParaRPr>
          </a:p>
        </p:txBody>
      </p:sp>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DB3F5"/>
        </a:solidFill>
        <a:effectLst/>
      </p:bgPr>
    </p:bg>
    <p:spTree>
      <p:nvGrpSpPr>
        <p:cNvPr id="1" name=""/>
        <p:cNvGrpSpPr/>
        <p:nvPr/>
      </p:nvGrpSpPr>
      <p:grpSpPr>
        <a:xfrm>
          <a:off x="0" y="0"/>
          <a:ext cx="0" cy="0"/>
          <a:chOff x="0" y="0"/>
          <a:chExt cx="0" cy="0"/>
        </a:xfrm>
      </p:grpSpPr>
      <p:grpSp>
        <p:nvGrpSpPr>
          <p:cNvPr id="14" name="Group 8">
            <a:extLst>
              <a:ext uri="{FF2B5EF4-FFF2-40B4-BE49-F238E27FC236}">
                <a16:creationId xmlns:a16="http://schemas.microsoft.com/office/drawing/2014/main" id="{1E839536-E9C4-ACED-4FB1-4E4962D60C30}"/>
              </a:ext>
            </a:extLst>
          </p:cNvPr>
          <p:cNvGrpSpPr/>
          <p:nvPr/>
        </p:nvGrpSpPr>
        <p:grpSpPr>
          <a:xfrm>
            <a:off x="457200" y="190500"/>
            <a:ext cx="17373600" cy="10515600"/>
            <a:chOff x="0" y="-47625"/>
            <a:chExt cx="4449647" cy="1726010"/>
          </a:xfrm>
        </p:grpSpPr>
        <p:sp>
          <p:nvSpPr>
            <p:cNvPr id="15" name="Freeform 9">
              <a:extLst>
                <a:ext uri="{FF2B5EF4-FFF2-40B4-BE49-F238E27FC236}">
                  <a16:creationId xmlns:a16="http://schemas.microsoft.com/office/drawing/2014/main" id="{4D6B4CDF-2498-A439-4EB8-A251DCA74E39}"/>
                </a:ext>
              </a:extLst>
            </p:cNvPr>
            <p:cNvSpPr/>
            <p:nvPr/>
          </p:nvSpPr>
          <p:spPr>
            <a:xfrm>
              <a:off x="0" y="0"/>
              <a:ext cx="4449647" cy="1545841"/>
            </a:xfrm>
            <a:custGeom>
              <a:avLst/>
              <a:gdLst/>
              <a:ahLst/>
              <a:cxnLst/>
              <a:rect l="l" t="t" r="r" b="b"/>
              <a:pathLst>
                <a:path w="4274726" h="1678385">
                  <a:moveTo>
                    <a:pt x="24327" y="0"/>
                  </a:moveTo>
                  <a:lnTo>
                    <a:pt x="4250399" y="0"/>
                  </a:lnTo>
                  <a:cubicBezTo>
                    <a:pt x="4263834" y="0"/>
                    <a:pt x="4274726" y="10891"/>
                    <a:pt x="4274726" y="24327"/>
                  </a:cubicBezTo>
                  <a:lnTo>
                    <a:pt x="4274726" y="1654058"/>
                  </a:lnTo>
                  <a:cubicBezTo>
                    <a:pt x="4274726" y="1660510"/>
                    <a:pt x="4272163" y="1666697"/>
                    <a:pt x="4267601" y="1671259"/>
                  </a:cubicBezTo>
                  <a:cubicBezTo>
                    <a:pt x="4263039" y="1675822"/>
                    <a:pt x="4256851" y="1678385"/>
                    <a:pt x="4250399" y="1678385"/>
                  </a:cubicBezTo>
                  <a:lnTo>
                    <a:pt x="24327" y="1678385"/>
                  </a:lnTo>
                  <a:cubicBezTo>
                    <a:pt x="10891" y="1678385"/>
                    <a:pt x="0" y="1667493"/>
                    <a:pt x="0" y="1654058"/>
                  </a:cubicBezTo>
                  <a:lnTo>
                    <a:pt x="0" y="24327"/>
                  </a:lnTo>
                  <a:cubicBezTo>
                    <a:pt x="0" y="10891"/>
                    <a:pt x="10891" y="0"/>
                    <a:pt x="24327" y="0"/>
                  </a:cubicBezTo>
                  <a:close/>
                </a:path>
              </a:pathLst>
            </a:custGeom>
            <a:solidFill>
              <a:srgbClr val="FBF4E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TextBox 10">
              <a:extLst>
                <a:ext uri="{FF2B5EF4-FFF2-40B4-BE49-F238E27FC236}">
                  <a16:creationId xmlns:a16="http://schemas.microsoft.com/office/drawing/2014/main" id="{A5A6ADA7-7B95-2A1A-7E32-6CE50A8E78D6}"/>
                </a:ext>
              </a:extLst>
            </p:cNvPr>
            <p:cNvSpPr txBox="1"/>
            <p:nvPr/>
          </p:nvSpPr>
          <p:spPr>
            <a:xfrm>
              <a:off x="0" y="-47625"/>
              <a:ext cx="4274726" cy="17260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7" name="Group 3">
            <a:extLst>
              <a:ext uri="{FF2B5EF4-FFF2-40B4-BE49-F238E27FC236}">
                <a16:creationId xmlns:a16="http://schemas.microsoft.com/office/drawing/2014/main" id="{753462FF-2A25-731E-D489-A455B32A20A2}"/>
              </a:ext>
            </a:extLst>
          </p:cNvPr>
          <p:cNvGrpSpPr/>
          <p:nvPr/>
        </p:nvGrpSpPr>
        <p:grpSpPr>
          <a:xfrm>
            <a:off x="1205986" y="532280"/>
            <a:ext cx="16320013" cy="2401420"/>
            <a:chOff x="-355207" y="-162001"/>
            <a:chExt cx="3373308" cy="974801"/>
          </a:xfrm>
        </p:grpSpPr>
        <p:sp>
          <p:nvSpPr>
            <p:cNvPr id="18" name="Freeform 4">
              <a:extLst>
                <a:ext uri="{FF2B5EF4-FFF2-40B4-BE49-F238E27FC236}">
                  <a16:creationId xmlns:a16="http://schemas.microsoft.com/office/drawing/2014/main" id="{F18A1F3E-B5CF-B519-7E83-F1DEE250C29E}"/>
                </a:ext>
              </a:extLst>
            </p:cNvPr>
            <p:cNvSpPr/>
            <p:nvPr/>
          </p:nvSpPr>
          <p:spPr>
            <a:xfrm>
              <a:off x="-355207" y="-162001"/>
              <a:ext cx="3335372" cy="812800"/>
            </a:xfrm>
            <a:custGeom>
              <a:avLst/>
              <a:gdLst/>
              <a:ahLst/>
              <a:cxnLst/>
              <a:rect l="l" t="t" r="r" b="b"/>
              <a:pathLst>
                <a:path w="3018101" h="812800">
                  <a:moveTo>
                    <a:pt x="34456" y="0"/>
                  </a:moveTo>
                  <a:lnTo>
                    <a:pt x="2983646" y="0"/>
                  </a:lnTo>
                  <a:cubicBezTo>
                    <a:pt x="2992784" y="0"/>
                    <a:pt x="3001548" y="3630"/>
                    <a:pt x="3008009" y="10092"/>
                  </a:cubicBezTo>
                  <a:cubicBezTo>
                    <a:pt x="3014471" y="16553"/>
                    <a:pt x="3018101" y="25317"/>
                    <a:pt x="3018101" y="34456"/>
                  </a:cubicBezTo>
                  <a:lnTo>
                    <a:pt x="3018101" y="778344"/>
                  </a:lnTo>
                  <a:cubicBezTo>
                    <a:pt x="3018101" y="787483"/>
                    <a:pt x="3014471" y="796247"/>
                    <a:pt x="3008009" y="802708"/>
                  </a:cubicBezTo>
                  <a:cubicBezTo>
                    <a:pt x="3001548" y="809170"/>
                    <a:pt x="2992784" y="812800"/>
                    <a:pt x="2983646" y="812800"/>
                  </a:cubicBezTo>
                  <a:lnTo>
                    <a:pt x="34456" y="812800"/>
                  </a:lnTo>
                  <a:cubicBezTo>
                    <a:pt x="25317" y="812800"/>
                    <a:pt x="16553" y="809170"/>
                    <a:pt x="10092" y="802708"/>
                  </a:cubicBezTo>
                  <a:cubicBezTo>
                    <a:pt x="3630" y="796247"/>
                    <a:pt x="0" y="787483"/>
                    <a:pt x="0" y="778344"/>
                  </a:cubicBezTo>
                  <a:lnTo>
                    <a:pt x="0" y="34456"/>
                  </a:lnTo>
                  <a:cubicBezTo>
                    <a:pt x="0" y="25317"/>
                    <a:pt x="3630" y="16553"/>
                    <a:pt x="10092" y="10092"/>
                  </a:cubicBezTo>
                  <a:cubicBezTo>
                    <a:pt x="16553" y="3630"/>
                    <a:pt x="25317" y="0"/>
                    <a:pt x="34456" y="0"/>
                  </a:cubicBezTo>
                  <a:close/>
                </a:path>
              </a:pathLst>
            </a:custGeom>
            <a:solidFill>
              <a:srgbClr val="FC8181"/>
            </a:solidFill>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Quan sát Hình 1, đọc thông tin và sắp xếp các từ thích hợp dưới đây vào chỗ trống trong đoạn văn sau để mô tả cách tạo ra điện từ ánh sáng mặt trời</a:t>
              </a:r>
              <a:endParaRPr kumimoji="0" lang="en-SG" sz="40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9" name="TextBox 5">
              <a:extLst>
                <a:ext uri="{FF2B5EF4-FFF2-40B4-BE49-F238E27FC236}">
                  <a16:creationId xmlns:a16="http://schemas.microsoft.com/office/drawing/2014/main" id="{1898E6B0-5506-A8CB-F9B2-CB95D8479E83}"/>
                </a:ext>
              </a:extLst>
            </p:cNvPr>
            <p:cNvSpPr txBox="1"/>
            <p:nvPr/>
          </p:nvSpPr>
          <p:spPr>
            <a:xfrm>
              <a:off x="0" y="-47625"/>
              <a:ext cx="3018101" cy="860425"/>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6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21" name="Picture 20">
            <a:extLst>
              <a:ext uri="{FF2B5EF4-FFF2-40B4-BE49-F238E27FC236}">
                <a16:creationId xmlns:a16="http://schemas.microsoft.com/office/drawing/2014/main" id="{9DF2CDDA-13BE-644E-8712-85DEA3CCD0E3}"/>
              </a:ext>
            </a:extLst>
          </p:cNvPr>
          <p:cNvPicPr>
            <a:picLocks noChangeAspect="1"/>
          </p:cNvPicPr>
          <p:nvPr/>
        </p:nvPicPr>
        <p:blipFill>
          <a:blip r:embed="rId3"/>
          <a:stretch>
            <a:fillRect/>
          </a:stretch>
        </p:blipFill>
        <p:spPr>
          <a:xfrm>
            <a:off x="381000" y="2933700"/>
            <a:ext cx="6004560" cy="5791200"/>
          </a:xfrm>
          <a:prstGeom prst="rect">
            <a:avLst/>
          </a:prstGeom>
        </p:spPr>
      </p:pic>
      <p:sp>
        <p:nvSpPr>
          <p:cNvPr id="22" name="Rectangle 21">
            <a:extLst>
              <a:ext uri="{FF2B5EF4-FFF2-40B4-BE49-F238E27FC236}">
                <a16:creationId xmlns:a16="http://schemas.microsoft.com/office/drawing/2014/main" id="{31189C50-1D2D-1F71-6715-89663EACE6D6}"/>
              </a:ext>
            </a:extLst>
          </p:cNvPr>
          <p:cNvSpPr/>
          <p:nvPr/>
        </p:nvSpPr>
        <p:spPr>
          <a:xfrm>
            <a:off x="6781800" y="2933700"/>
            <a:ext cx="10668000" cy="3810000"/>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4800" dirty="0">
                <a:solidFill>
                  <a:srgbClr val="002060"/>
                </a:solidFill>
              </a:rPr>
              <a:t>Cách tạo ra điện từ ánh sáng mặt trời:</a:t>
            </a:r>
            <a:r>
              <a:rPr lang="en-US" sz="4800" dirty="0">
                <a:solidFill>
                  <a:srgbClr val="002060"/>
                </a:solidFill>
              </a:rPr>
              <a:t> </a:t>
            </a:r>
            <a:r>
              <a:rPr lang="vi-VN" sz="4800" dirty="0">
                <a:solidFill>
                  <a:srgbClr val="002060"/>
                </a:solidFill>
              </a:rPr>
              <a:t>Pin mặt trời hấp thụ </a:t>
            </a:r>
            <a:r>
              <a:rPr lang="en-US" sz="4800" dirty="0">
                <a:solidFill>
                  <a:srgbClr val="002060"/>
                </a:solidFill>
              </a:rPr>
              <a:t>  </a:t>
            </a:r>
            <a:r>
              <a:rPr lang="vi-VN" sz="4800" dirty="0">
                <a:solidFill>
                  <a:srgbClr val="002060"/>
                </a:solidFill>
              </a:rPr>
              <a:t>…(1)… </a:t>
            </a:r>
            <a:r>
              <a:rPr lang="en-US" sz="4800" dirty="0">
                <a:solidFill>
                  <a:srgbClr val="002060"/>
                </a:solidFill>
              </a:rPr>
              <a:t> </a:t>
            </a:r>
            <a:r>
              <a:rPr lang="vi-VN" sz="4800" dirty="0">
                <a:solidFill>
                  <a:srgbClr val="002060"/>
                </a:solidFill>
              </a:rPr>
              <a:t>mặt trời và chuyển đổi </a:t>
            </a:r>
            <a:r>
              <a:rPr lang="en-US" sz="4800" dirty="0">
                <a:solidFill>
                  <a:srgbClr val="002060"/>
                </a:solidFill>
              </a:rPr>
              <a:t>...</a:t>
            </a:r>
            <a:r>
              <a:rPr lang="vi-VN" sz="4800" dirty="0">
                <a:solidFill>
                  <a:srgbClr val="002060"/>
                </a:solidFill>
              </a:rPr>
              <a:t>.(2)</a:t>
            </a:r>
            <a:r>
              <a:rPr lang="en-US" sz="4800" dirty="0">
                <a:solidFill>
                  <a:srgbClr val="002060"/>
                </a:solidFill>
              </a:rPr>
              <a:t>... </a:t>
            </a:r>
            <a:r>
              <a:rPr lang="vi-VN" sz="4800" dirty="0">
                <a:solidFill>
                  <a:srgbClr val="002060"/>
                </a:solidFill>
              </a:rPr>
              <a:t>thành năng lượng ...(3)….</a:t>
            </a:r>
          </a:p>
        </p:txBody>
      </p:sp>
      <p:sp>
        <p:nvSpPr>
          <p:cNvPr id="23" name="Rectangle: Rounded Corners 22">
            <a:extLst>
              <a:ext uri="{FF2B5EF4-FFF2-40B4-BE49-F238E27FC236}">
                <a16:creationId xmlns:a16="http://schemas.microsoft.com/office/drawing/2014/main" id="{770E9DAE-491A-B188-0C45-46C516DFEC49}"/>
              </a:ext>
            </a:extLst>
          </p:cNvPr>
          <p:cNvSpPr/>
          <p:nvPr/>
        </p:nvSpPr>
        <p:spPr>
          <a:xfrm>
            <a:off x="7315200" y="7429500"/>
            <a:ext cx="2667000" cy="685800"/>
          </a:xfrm>
          <a:prstGeom prst="round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002060"/>
                </a:solidFill>
              </a:rPr>
              <a:t>năng</a:t>
            </a:r>
            <a:r>
              <a:rPr lang="en-US" sz="3600" dirty="0">
                <a:solidFill>
                  <a:srgbClr val="002060"/>
                </a:solidFill>
              </a:rPr>
              <a:t> </a:t>
            </a:r>
            <a:r>
              <a:rPr lang="en-US" sz="3600" dirty="0" err="1">
                <a:solidFill>
                  <a:srgbClr val="002060"/>
                </a:solidFill>
              </a:rPr>
              <a:t>lượng</a:t>
            </a:r>
            <a:endParaRPr lang="en-US" sz="3600" dirty="0">
              <a:solidFill>
                <a:srgbClr val="002060"/>
              </a:solidFill>
            </a:endParaRPr>
          </a:p>
        </p:txBody>
      </p:sp>
      <p:sp>
        <p:nvSpPr>
          <p:cNvPr id="24" name="Rectangle: Rounded Corners 23">
            <a:extLst>
              <a:ext uri="{FF2B5EF4-FFF2-40B4-BE49-F238E27FC236}">
                <a16:creationId xmlns:a16="http://schemas.microsoft.com/office/drawing/2014/main" id="{126ED0A5-34BB-9E93-6DBD-78CF3826C4C3}"/>
              </a:ext>
            </a:extLst>
          </p:cNvPr>
          <p:cNvSpPr/>
          <p:nvPr/>
        </p:nvSpPr>
        <p:spPr>
          <a:xfrm>
            <a:off x="11430000" y="7429500"/>
            <a:ext cx="1371600" cy="838200"/>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err="1">
                <a:solidFill>
                  <a:srgbClr val="002060"/>
                </a:solidFill>
              </a:rPr>
              <a:t>điện</a:t>
            </a:r>
            <a:endParaRPr lang="en-US" sz="4400" dirty="0">
              <a:solidFill>
                <a:srgbClr val="002060"/>
              </a:solidFill>
            </a:endParaRPr>
          </a:p>
        </p:txBody>
      </p:sp>
      <p:sp>
        <p:nvSpPr>
          <p:cNvPr id="25" name="Rectangle: Rounded Corners 24">
            <a:extLst>
              <a:ext uri="{FF2B5EF4-FFF2-40B4-BE49-F238E27FC236}">
                <a16:creationId xmlns:a16="http://schemas.microsoft.com/office/drawing/2014/main" id="{E3760E56-FD4E-E2CB-1761-5271CA2A2F4A}"/>
              </a:ext>
            </a:extLst>
          </p:cNvPr>
          <p:cNvSpPr/>
          <p:nvPr/>
        </p:nvSpPr>
        <p:spPr>
          <a:xfrm>
            <a:off x="13792200" y="7429500"/>
            <a:ext cx="2286000" cy="762000"/>
          </a:xfrm>
          <a:prstGeom prst="roundRect">
            <a:avLst/>
          </a:prstGeom>
          <a:solidFill>
            <a:srgbClr val="F0B2E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dirty="0" err="1">
                <a:solidFill>
                  <a:srgbClr val="002060"/>
                </a:solidFill>
              </a:rPr>
              <a:t>ánh</a:t>
            </a:r>
            <a:r>
              <a:rPr lang="en-US" sz="4400" dirty="0">
                <a:solidFill>
                  <a:srgbClr val="002060"/>
                </a:solidFill>
              </a:rPr>
              <a:t> </a:t>
            </a:r>
            <a:r>
              <a:rPr lang="en-US" sz="4400" dirty="0" err="1">
                <a:solidFill>
                  <a:srgbClr val="002060"/>
                </a:solidFill>
              </a:rPr>
              <a:t>sáng</a:t>
            </a:r>
            <a:endParaRPr lang="en-US" sz="4400" dirty="0">
              <a:solidFill>
                <a:srgbClr val="002060"/>
              </a:solidFill>
            </a:endParaRPr>
          </a:p>
        </p:txBody>
      </p:sp>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500" fill="hold"/>
                                        <p:tgtEl>
                                          <p:spTgt spid="24"/>
                                        </p:tgtEl>
                                        <p:attrNameLst>
                                          <p:attrName>ppt_w</p:attrName>
                                        </p:attrNameLst>
                                      </p:cBhvr>
                                      <p:tavLst>
                                        <p:tav tm="0">
                                          <p:val>
                                            <p:fltVal val="0"/>
                                          </p:val>
                                        </p:tav>
                                        <p:tav tm="100000">
                                          <p:val>
                                            <p:strVal val="#ppt_w"/>
                                          </p:val>
                                        </p:tav>
                                      </p:tavLst>
                                    </p:anim>
                                    <p:anim calcmode="lin" valueType="num">
                                      <p:cBhvr>
                                        <p:cTn id="28" dur="500" fill="hold"/>
                                        <p:tgtEl>
                                          <p:spTgt spid="24"/>
                                        </p:tgtEl>
                                        <p:attrNameLst>
                                          <p:attrName>ppt_h</p:attrName>
                                        </p:attrNameLst>
                                      </p:cBhvr>
                                      <p:tavLst>
                                        <p:tav tm="0">
                                          <p:val>
                                            <p:fltVal val="0"/>
                                          </p:val>
                                        </p:tav>
                                        <p:tav tm="100000">
                                          <p:val>
                                            <p:strVal val="#ppt_h"/>
                                          </p:val>
                                        </p:tav>
                                      </p:tavLst>
                                    </p:anim>
                                    <p:animEffect transition="in" filter="fade">
                                      <p:cBhvr>
                                        <p:cTn id="29" dur="500"/>
                                        <p:tgtEl>
                                          <p:spTgt spid="24"/>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fltVal val="0"/>
                                          </p:val>
                                        </p:tav>
                                        <p:tav tm="100000">
                                          <p:val>
                                            <p:strVal val="#ppt_h"/>
                                          </p:val>
                                        </p:tav>
                                      </p:tavLst>
                                    </p:anim>
                                    <p:animEffect transition="in" filter="fade">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grpId="1" nodeType="clickEffect">
                                  <p:stCondLst>
                                    <p:cond delay="0"/>
                                  </p:stCondLst>
                                  <p:childTnLst>
                                    <p:animMotion origin="layout" path="M 3.33333E-6 7.40741E-7 L -0.125 -0.24445 " pathEditMode="relative" rAng="0" ptsTypes="AA">
                                      <p:cBhvr>
                                        <p:cTn id="38" dur="2000" fill="hold"/>
                                        <p:tgtEl>
                                          <p:spTgt spid="25"/>
                                        </p:tgtEl>
                                        <p:attrNameLst>
                                          <p:attrName>ppt_x</p:attrName>
                                          <p:attrName>ppt_y</p:attrName>
                                        </p:attrNameLst>
                                      </p:cBhvr>
                                      <p:rCtr x="-6250" y="-12222"/>
                                    </p:animMotion>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grpId="1" nodeType="clickEffect">
                                  <p:stCondLst>
                                    <p:cond delay="0"/>
                                  </p:stCondLst>
                                  <p:childTnLst>
                                    <p:animMotion origin="layout" path="M 3.33333E-6 4.44444E-6 L 0.27708 -0.32223 " pathEditMode="relative" rAng="0" ptsTypes="AA">
                                      <p:cBhvr>
                                        <p:cTn id="42" dur="2000" fill="hold"/>
                                        <p:tgtEl>
                                          <p:spTgt spid="23"/>
                                        </p:tgtEl>
                                        <p:attrNameLst>
                                          <p:attrName>ppt_x</p:attrName>
                                          <p:attrName>ppt_y</p:attrName>
                                        </p:attrNameLst>
                                      </p:cBhvr>
                                      <p:rCtr x="13854" y="-16111"/>
                                    </p:animMotion>
                                  </p:childTnLst>
                                </p:cTn>
                              </p:par>
                            </p:childTnLst>
                          </p:cTn>
                        </p:par>
                      </p:childTnLst>
                    </p:cTn>
                  </p:par>
                  <p:par>
                    <p:cTn id="43" fill="hold">
                      <p:stCondLst>
                        <p:cond delay="indefinite"/>
                      </p:stCondLst>
                      <p:childTnLst>
                        <p:par>
                          <p:cTn id="44" fill="hold">
                            <p:stCondLst>
                              <p:cond delay="0"/>
                            </p:stCondLst>
                            <p:childTnLst>
                              <p:par>
                                <p:cTn id="45" presetID="42" presetClass="path" presetSubtype="0" accel="50000" decel="50000" fill="hold" grpId="1" nodeType="clickEffect">
                                  <p:stCondLst>
                                    <p:cond delay="0"/>
                                  </p:stCondLst>
                                  <p:childTnLst>
                                    <p:animMotion origin="layout" path="M 1.11022E-16 -2.96296E-6 L -0.15 -0.17407 " pathEditMode="relative" rAng="0" ptsTypes="AA">
                                      <p:cBhvr>
                                        <p:cTn id="46" dur="2000" fill="hold"/>
                                        <p:tgtEl>
                                          <p:spTgt spid="24"/>
                                        </p:tgtEl>
                                        <p:attrNameLst>
                                          <p:attrName>ppt_x</p:attrName>
                                          <p:attrName>ppt_y</p:attrName>
                                        </p:attrNameLst>
                                      </p:cBhvr>
                                      <p:rCtr x="-7500" y="-870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3" grpId="1" animBg="1"/>
      <p:bldP spid="24" grpId="0" animBg="1"/>
      <p:bldP spid="24" grpId="1" animBg="1"/>
      <p:bldP spid="25" grpId="0" animBg="1"/>
      <p:bldP spid="2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DB3F5"/>
        </a:solidFill>
        <a:effectLst/>
      </p:bgPr>
    </p:bg>
    <p:spTree>
      <p:nvGrpSpPr>
        <p:cNvPr id="1" name=""/>
        <p:cNvGrpSpPr/>
        <p:nvPr/>
      </p:nvGrpSpPr>
      <p:grpSpPr>
        <a:xfrm>
          <a:off x="0" y="0"/>
          <a:ext cx="0" cy="0"/>
          <a:chOff x="0" y="0"/>
          <a:chExt cx="0" cy="0"/>
        </a:xfrm>
      </p:grpSpPr>
      <p:grpSp>
        <p:nvGrpSpPr>
          <p:cNvPr id="14" name="Group 8">
            <a:extLst>
              <a:ext uri="{FF2B5EF4-FFF2-40B4-BE49-F238E27FC236}">
                <a16:creationId xmlns:a16="http://schemas.microsoft.com/office/drawing/2014/main" id="{1E839536-E9C4-ACED-4FB1-4E4962D60C30}"/>
              </a:ext>
            </a:extLst>
          </p:cNvPr>
          <p:cNvGrpSpPr/>
          <p:nvPr/>
        </p:nvGrpSpPr>
        <p:grpSpPr>
          <a:xfrm>
            <a:off x="457200" y="190500"/>
            <a:ext cx="17373600" cy="10515600"/>
            <a:chOff x="0" y="-47625"/>
            <a:chExt cx="4449647" cy="1726010"/>
          </a:xfrm>
        </p:grpSpPr>
        <p:sp>
          <p:nvSpPr>
            <p:cNvPr id="15" name="Freeform 9">
              <a:extLst>
                <a:ext uri="{FF2B5EF4-FFF2-40B4-BE49-F238E27FC236}">
                  <a16:creationId xmlns:a16="http://schemas.microsoft.com/office/drawing/2014/main" id="{4D6B4CDF-2498-A439-4EB8-A251DCA74E39}"/>
                </a:ext>
              </a:extLst>
            </p:cNvPr>
            <p:cNvSpPr/>
            <p:nvPr/>
          </p:nvSpPr>
          <p:spPr>
            <a:xfrm>
              <a:off x="0" y="0"/>
              <a:ext cx="4449647" cy="1545841"/>
            </a:xfrm>
            <a:custGeom>
              <a:avLst/>
              <a:gdLst/>
              <a:ahLst/>
              <a:cxnLst/>
              <a:rect l="l" t="t" r="r" b="b"/>
              <a:pathLst>
                <a:path w="4274726" h="1678385">
                  <a:moveTo>
                    <a:pt x="24327" y="0"/>
                  </a:moveTo>
                  <a:lnTo>
                    <a:pt x="4250399" y="0"/>
                  </a:lnTo>
                  <a:cubicBezTo>
                    <a:pt x="4263834" y="0"/>
                    <a:pt x="4274726" y="10891"/>
                    <a:pt x="4274726" y="24327"/>
                  </a:cubicBezTo>
                  <a:lnTo>
                    <a:pt x="4274726" y="1654058"/>
                  </a:lnTo>
                  <a:cubicBezTo>
                    <a:pt x="4274726" y="1660510"/>
                    <a:pt x="4272163" y="1666697"/>
                    <a:pt x="4267601" y="1671259"/>
                  </a:cubicBezTo>
                  <a:cubicBezTo>
                    <a:pt x="4263039" y="1675822"/>
                    <a:pt x="4256851" y="1678385"/>
                    <a:pt x="4250399" y="1678385"/>
                  </a:cubicBezTo>
                  <a:lnTo>
                    <a:pt x="24327" y="1678385"/>
                  </a:lnTo>
                  <a:cubicBezTo>
                    <a:pt x="10891" y="1678385"/>
                    <a:pt x="0" y="1667493"/>
                    <a:pt x="0" y="1654058"/>
                  </a:cubicBezTo>
                  <a:lnTo>
                    <a:pt x="0" y="24327"/>
                  </a:lnTo>
                  <a:cubicBezTo>
                    <a:pt x="0" y="10891"/>
                    <a:pt x="10891" y="0"/>
                    <a:pt x="24327" y="0"/>
                  </a:cubicBezTo>
                  <a:close/>
                </a:path>
              </a:pathLst>
            </a:custGeom>
            <a:solidFill>
              <a:srgbClr val="FBF4E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TextBox 10">
              <a:extLst>
                <a:ext uri="{FF2B5EF4-FFF2-40B4-BE49-F238E27FC236}">
                  <a16:creationId xmlns:a16="http://schemas.microsoft.com/office/drawing/2014/main" id="{A5A6ADA7-7B95-2A1A-7E32-6CE50A8E78D6}"/>
                </a:ext>
              </a:extLst>
            </p:cNvPr>
            <p:cNvSpPr txBox="1"/>
            <p:nvPr/>
          </p:nvSpPr>
          <p:spPr>
            <a:xfrm>
              <a:off x="0" y="-47625"/>
              <a:ext cx="4274726" cy="17260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2" name="Picture 1">
            <a:extLst>
              <a:ext uri="{FF2B5EF4-FFF2-40B4-BE49-F238E27FC236}">
                <a16:creationId xmlns:a16="http://schemas.microsoft.com/office/drawing/2014/main" id="{9071A030-D6A5-B5D4-5C22-E61E466EDD98}"/>
              </a:ext>
            </a:extLst>
          </p:cNvPr>
          <p:cNvPicPr>
            <a:picLocks noChangeAspect="1"/>
          </p:cNvPicPr>
          <p:nvPr/>
        </p:nvPicPr>
        <p:blipFill>
          <a:blip r:embed="rId3"/>
          <a:stretch>
            <a:fillRect/>
          </a:stretch>
        </p:blipFill>
        <p:spPr>
          <a:xfrm>
            <a:off x="685800" y="1257300"/>
            <a:ext cx="8137759" cy="7848600"/>
          </a:xfrm>
          <a:prstGeom prst="rect">
            <a:avLst/>
          </a:prstGeom>
        </p:spPr>
      </p:pic>
      <p:sp>
        <p:nvSpPr>
          <p:cNvPr id="3" name="Speech Bubble: Rectangle with Corners Rounded 2">
            <a:extLst>
              <a:ext uri="{FF2B5EF4-FFF2-40B4-BE49-F238E27FC236}">
                <a16:creationId xmlns:a16="http://schemas.microsoft.com/office/drawing/2014/main" id="{A56B3A91-7C0B-E1D6-CE44-F144CE65FA17}"/>
              </a:ext>
            </a:extLst>
          </p:cNvPr>
          <p:cNvSpPr/>
          <p:nvPr/>
        </p:nvSpPr>
        <p:spPr>
          <a:xfrm>
            <a:off x="9829800" y="876300"/>
            <a:ext cx="7696200" cy="3048000"/>
          </a:xfrm>
          <a:prstGeom prst="wedgeRoundRectCallout">
            <a:avLst>
              <a:gd name="adj1" fmla="val -63438"/>
              <a:gd name="adj2" fmla="val 8393"/>
              <a:gd name="adj3" fmla="val 16667"/>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4400" b="1" dirty="0"/>
              <a:t>Quan </a:t>
            </a:r>
            <a:r>
              <a:rPr lang="en-US" sz="4400" b="1" dirty="0" err="1"/>
              <a:t>sát</a:t>
            </a:r>
            <a:r>
              <a:rPr lang="en-US" sz="4400" b="1" dirty="0"/>
              <a:t> </a:t>
            </a:r>
            <a:r>
              <a:rPr lang="en-US" sz="4400" b="1" dirty="0" err="1"/>
              <a:t>mô</a:t>
            </a:r>
            <a:r>
              <a:rPr lang="en-US" sz="4400" b="1" dirty="0"/>
              <a:t> </a:t>
            </a:r>
            <a:r>
              <a:rPr lang="en-US" sz="4400" b="1" dirty="0" err="1"/>
              <a:t>hình</a:t>
            </a:r>
            <a:r>
              <a:rPr lang="en-US" sz="4400" b="1" dirty="0"/>
              <a:t> </a:t>
            </a:r>
            <a:r>
              <a:rPr lang="en-US" sz="4400" b="1" dirty="0" err="1"/>
              <a:t>vừa</a:t>
            </a:r>
            <a:r>
              <a:rPr lang="en-US" sz="4400" b="1" dirty="0"/>
              <a:t> </a:t>
            </a:r>
            <a:r>
              <a:rPr lang="en-US" sz="4400" b="1" dirty="0" err="1"/>
              <a:t>tháo</a:t>
            </a:r>
            <a:r>
              <a:rPr lang="en-US" sz="4400" b="1" dirty="0"/>
              <a:t>, </a:t>
            </a:r>
            <a:r>
              <a:rPr lang="en-US" sz="4400" b="1" dirty="0" err="1"/>
              <a:t>gỡ</a:t>
            </a:r>
            <a:r>
              <a:rPr lang="en-US" sz="4400" b="1" dirty="0"/>
              <a:t> </a:t>
            </a:r>
            <a:r>
              <a:rPr lang="en-US" sz="4400" b="1" dirty="0" err="1"/>
              <a:t>và</a:t>
            </a:r>
            <a:r>
              <a:rPr lang="en-US" sz="4400" b="1" dirty="0"/>
              <a:t> </a:t>
            </a:r>
            <a:r>
              <a:rPr lang="en-US" sz="4400" b="1" dirty="0" err="1"/>
              <a:t>tìm</a:t>
            </a:r>
            <a:r>
              <a:rPr lang="en-US" sz="4400" b="1" dirty="0"/>
              <a:t> </a:t>
            </a:r>
            <a:r>
              <a:rPr lang="en-US" sz="4400" b="1" dirty="0" err="1"/>
              <a:t>hiểu</a:t>
            </a:r>
            <a:r>
              <a:rPr lang="en-US" sz="4400" b="1" dirty="0"/>
              <a:t> </a:t>
            </a:r>
            <a:r>
              <a:rPr lang="en-US" sz="4400" b="1" dirty="0" err="1"/>
              <a:t>thêm</a:t>
            </a:r>
            <a:r>
              <a:rPr lang="en-US" sz="4400" b="1" dirty="0"/>
              <a:t> SGK, </a:t>
            </a:r>
            <a:r>
              <a:rPr lang="en-US" sz="4400" b="1" dirty="0" err="1"/>
              <a:t>cho</a:t>
            </a:r>
            <a:r>
              <a:rPr lang="en-US" sz="4400" b="1" dirty="0"/>
              <a:t> </a:t>
            </a:r>
            <a:r>
              <a:rPr lang="en-US" sz="4400" b="1" dirty="0" err="1"/>
              <a:t>biết</a:t>
            </a:r>
            <a:r>
              <a:rPr lang="en-US" sz="4400" b="1" dirty="0"/>
              <a:t> </a:t>
            </a:r>
            <a:r>
              <a:rPr lang="en-US" sz="4400" b="1" dirty="0" err="1"/>
              <a:t>mô</a:t>
            </a:r>
            <a:r>
              <a:rPr lang="en-US" sz="4400" b="1" dirty="0"/>
              <a:t> </a:t>
            </a:r>
            <a:r>
              <a:rPr lang="en-US" sz="4400" b="1" dirty="0" err="1"/>
              <a:t>hình</a:t>
            </a:r>
            <a:r>
              <a:rPr lang="en-US" sz="4400" b="1" dirty="0"/>
              <a:t> </a:t>
            </a:r>
            <a:r>
              <a:rPr lang="en-US" sz="4400" b="1" dirty="0" err="1"/>
              <a:t>gồm</a:t>
            </a:r>
            <a:r>
              <a:rPr lang="en-US" sz="4400" b="1" dirty="0"/>
              <a:t> </a:t>
            </a:r>
            <a:r>
              <a:rPr lang="en-US" sz="4400" b="1" dirty="0" err="1"/>
              <a:t>những</a:t>
            </a:r>
            <a:r>
              <a:rPr lang="en-US" sz="4400" b="1" dirty="0"/>
              <a:t> </a:t>
            </a:r>
            <a:r>
              <a:rPr lang="en-US" sz="4400" b="1" dirty="0" err="1"/>
              <a:t>bộ</a:t>
            </a:r>
            <a:r>
              <a:rPr lang="en-US" sz="4400" b="1" dirty="0"/>
              <a:t> </a:t>
            </a:r>
            <a:r>
              <a:rPr lang="en-US" sz="4400" b="1" dirty="0" err="1"/>
              <a:t>phận</a:t>
            </a:r>
            <a:r>
              <a:rPr lang="en-US" sz="4400" b="1" dirty="0"/>
              <a:t> </a:t>
            </a:r>
            <a:r>
              <a:rPr lang="en-US" sz="4400" b="1" dirty="0" err="1"/>
              <a:t>chính</a:t>
            </a:r>
            <a:r>
              <a:rPr lang="en-US" sz="4400" b="1" dirty="0"/>
              <a:t> </a:t>
            </a:r>
            <a:r>
              <a:rPr lang="en-US" sz="4400" b="1" dirty="0" err="1"/>
              <a:t>nào</a:t>
            </a:r>
            <a:r>
              <a:rPr lang="en-US" sz="4400" b="1" dirty="0"/>
              <a:t>?</a:t>
            </a:r>
          </a:p>
        </p:txBody>
      </p:sp>
      <p:sp>
        <p:nvSpPr>
          <p:cNvPr id="4" name="TextBox 3">
            <a:extLst>
              <a:ext uri="{FF2B5EF4-FFF2-40B4-BE49-F238E27FC236}">
                <a16:creationId xmlns:a16="http://schemas.microsoft.com/office/drawing/2014/main" id="{09AB694A-FEF2-AD61-FD6A-BF75EFCAB954}"/>
              </a:ext>
            </a:extLst>
          </p:cNvPr>
          <p:cNvSpPr txBox="1"/>
          <p:nvPr/>
        </p:nvSpPr>
        <p:spPr>
          <a:xfrm>
            <a:off x="9144000" y="4610100"/>
            <a:ext cx="8534400" cy="4247317"/>
          </a:xfrm>
          <a:prstGeom prst="rect">
            <a:avLst/>
          </a:prstGeom>
          <a:noFill/>
        </p:spPr>
        <p:txBody>
          <a:bodyPr wrap="square" rtlCol="0">
            <a:spAutoFit/>
          </a:bodyPr>
          <a:lstStyle/>
          <a:p>
            <a:pPr algn="just"/>
            <a:r>
              <a:rPr lang="vi-VN" sz="5400" b="0" i="0" dirty="0">
                <a:solidFill>
                  <a:srgbClr val="FF0000"/>
                </a:solidFill>
                <a:effectLst/>
                <a:latin typeface="Cambria" panose="02040503050406030204" pitchFamily="18" charset="0"/>
                <a:ea typeface="Cambria" panose="02040503050406030204" pitchFamily="18" charset="0"/>
              </a:rPr>
              <a:t>1. Mặt trời cung cấp năng lượng cho tấm pin.</a:t>
            </a:r>
          </a:p>
          <a:p>
            <a:pPr algn="just"/>
            <a:r>
              <a:rPr lang="vi-VN" sz="5400" b="0" i="0" dirty="0">
                <a:solidFill>
                  <a:srgbClr val="FF0000"/>
                </a:solidFill>
                <a:effectLst/>
                <a:latin typeface="Cambria" panose="02040503050406030204" pitchFamily="18" charset="0"/>
                <a:ea typeface="Cambria" panose="02040503050406030204" pitchFamily="18" charset="0"/>
              </a:rPr>
              <a:t>2. Tấm pin thu năng lượng mặt trời và tạo ra điện.</a:t>
            </a:r>
          </a:p>
          <a:p>
            <a:pPr algn="just"/>
            <a:r>
              <a:rPr lang="vi-VN" sz="5400" b="0" i="0" dirty="0">
                <a:solidFill>
                  <a:srgbClr val="FF0000"/>
                </a:solidFill>
                <a:effectLst/>
                <a:latin typeface="Cambria" panose="02040503050406030204" pitchFamily="18" charset="0"/>
                <a:ea typeface="Cambria" panose="02040503050406030204" pitchFamily="18" charset="0"/>
              </a:rPr>
              <a:t>3. Điện thắp sáng bóng đèn.</a:t>
            </a:r>
          </a:p>
        </p:txBody>
      </p:sp>
    </p:spTree>
    <p:extLst>
      <p:ext uri="{BB962C8B-B14F-4D97-AF65-F5344CB8AC3E}">
        <p14:creationId xmlns:p14="http://schemas.microsoft.com/office/powerpoint/2010/main" val="119730647"/>
      </p:ext>
    </p:extLst>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CE59A"/>
        </a:solidFill>
        <a:effectLst/>
      </p:bgPr>
    </p:bg>
    <p:spTree>
      <p:nvGrpSpPr>
        <p:cNvPr id="1" name=""/>
        <p:cNvGrpSpPr/>
        <p:nvPr/>
      </p:nvGrpSpPr>
      <p:grpSpPr>
        <a:xfrm>
          <a:off x="0" y="0"/>
          <a:ext cx="0" cy="0"/>
          <a:chOff x="0" y="0"/>
          <a:chExt cx="0" cy="0"/>
        </a:xfrm>
      </p:grpSpPr>
      <p:grpSp>
        <p:nvGrpSpPr>
          <p:cNvPr id="8" name="Group 8"/>
          <p:cNvGrpSpPr/>
          <p:nvPr/>
        </p:nvGrpSpPr>
        <p:grpSpPr>
          <a:xfrm>
            <a:off x="-236236" y="-198514"/>
            <a:ext cx="18760472" cy="2860963"/>
            <a:chOff x="0" y="0"/>
            <a:chExt cx="4941030" cy="753505"/>
          </a:xfrm>
        </p:grpSpPr>
        <p:sp>
          <p:nvSpPr>
            <p:cNvPr id="9" name="Freeform 9"/>
            <p:cNvSpPr/>
            <p:nvPr/>
          </p:nvSpPr>
          <p:spPr>
            <a:xfrm>
              <a:off x="0" y="0"/>
              <a:ext cx="4941030" cy="753505"/>
            </a:xfrm>
            <a:custGeom>
              <a:avLst/>
              <a:gdLst/>
              <a:ahLst/>
              <a:cxnLst/>
              <a:rect l="l" t="t" r="r" b="b"/>
              <a:pathLst>
                <a:path w="4941030" h="753505">
                  <a:moveTo>
                    <a:pt x="0" y="0"/>
                  </a:moveTo>
                  <a:lnTo>
                    <a:pt x="4941030" y="0"/>
                  </a:lnTo>
                  <a:lnTo>
                    <a:pt x="4941030" y="753505"/>
                  </a:lnTo>
                  <a:lnTo>
                    <a:pt x="0" y="753505"/>
                  </a:lnTo>
                  <a:close/>
                </a:path>
              </a:pathLst>
            </a:custGeom>
            <a:solidFill>
              <a:srgbClr val="F58258"/>
            </a:solidFill>
          </p:spPr>
          <p:txBody>
            <a:bodyPr/>
            <a:lstStyle/>
            <a:p>
              <a:endParaRPr lang="en-US"/>
            </a:p>
          </p:txBody>
        </p:sp>
        <p:sp>
          <p:nvSpPr>
            <p:cNvPr id="10" name="TextBox 10"/>
            <p:cNvSpPr txBox="1"/>
            <p:nvPr/>
          </p:nvSpPr>
          <p:spPr>
            <a:xfrm>
              <a:off x="0" y="-19050"/>
              <a:ext cx="4941030" cy="772555"/>
            </a:xfrm>
            <a:prstGeom prst="rect">
              <a:avLst/>
            </a:prstGeom>
          </p:spPr>
          <p:txBody>
            <a:bodyPr lIns="50800" tIns="50800" rIns="50800" bIns="50800" rtlCol="0" anchor="ctr"/>
            <a:lstStyle/>
            <a:p>
              <a:pPr marL="0" marR="0" lvl="0" indent="0" algn="ctr" defTabSz="914400" rtl="0" eaLnBrk="1" fontAlgn="auto" latinLnBrk="0" hangingPunct="1">
                <a:lnSpc>
                  <a:spcPts val="28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7" name="Group 8">
            <a:extLst>
              <a:ext uri="{FF2B5EF4-FFF2-40B4-BE49-F238E27FC236}">
                <a16:creationId xmlns:a16="http://schemas.microsoft.com/office/drawing/2014/main" id="{235A1C44-B2CB-5E40-667A-5EB28745E361}"/>
              </a:ext>
            </a:extLst>
          </p:cNvPr>
          <p:cNvGrpSpPr/>
          <p:nvPr/>
        </p:nvGrpSpPr>
        <p:grpSpPr>
          <a:xfrm>
            <a:off x="3429000" y="1028700"/>
            <a:ext cx="9267429" cy="7646452"/>
            <a:chOff x="0" y="0"/>
            <a:chExt cx="4274726" cy="1678385"/>
          </a:xfrm>
        </p:grpSpPr>
        <p:sp>
          <p:nvSpPr>
            <p:cNvPr id="18" name="Freeform 9">
              <a:extLst>
                <a:ext uri="{FF2B5EF4-FFF2-40B4-BE49-F238E27FC236}">
                  <a16:creationId xmlns:a16="http://schemas.microsoft.com/office/drawing/2014/main" id="{77AA29FA-C9F0-9D6E-37D7-1C56B25406CB}"/>
                </a:ext>
              </a:extLst>
            </p:cNvPr>
            <p:cNvSpPr/>
            <p:nvPr/>
          </p:nvSpPr>
          <p:spPr>
            <a:xfrm>
              <a:off x="0" y="0"/>
              <a:ext cx="4274726" cy="1678385"/>
            </a:xfrm>
            <a:custGeom>
              <a:avLst/>
              <a:gdLst/>
              <a:ahLst/>
              <a:cxnLst/>
              <a:rect l="l" t="t" r="r" b="b"/>
              <a:pathLst>
                <a:path w="4274726" h="1678385">
                  <a:moveTo>
                    <a:pt x="24327" y="0"/>
                  </a:moveTo>
                  <a:lnTo>
                    <a:pt x="4250399" y="0"/>
                  </a:lnTo>
                  <a:cubicBezTo>
                    <a:pt x="4263834" y="0"/>
                    <a:pt x="4274726" y="10891"/>
                    <a:pt x="4274726" y="24327"/>
                  </a:cubicBezTo>
                  <a:lnTo>
                    <a:pt x="4274726" y="1654058"/>
                  </a:lnTo>
                  <a:cubicBezTo>
                    <a:pt x="4274726" y="1660510"/>
                    <a:pt x="4272163" y="1666697"/>
                    <a:pt x="4267601" y="1671259"/>
                  </a:cubicBezTo>
                  <a:cubicBezTo>
                    <a:pt x="4263039" y="1675822"/>
                    <a:pt x="4256851" y="1678385"/>
                    <a:pt x="4250399" y="1678385"/>
                  </a:cubicBezTo>
                  <a:lnTo>
                    <a:pt x="24327" y="1678385"/>
                  </a:lnTo>
                  <a:cubicBezTo>
                    <a:pt x="10891" y="1678385"/>
                    <a:pt x="0" y="1667493"/>
                    <a:pt x="0" y="1654058"/>
                  </a:cubicBezTo>
                  <a:lnTo>
                    <a:pt x="0" y="24327"/>
                  </a:lnTo>
                  <a:cubicBezTo>
                    <a:pt x="0" y="10891"/>
                    <a:pt x="10891" y="0"/>
                    <a:pt x="24327" y="0"/>
                  </a:cubicBezTo>
                  <a:close/>
                </a:path>
              </a:pathLst>
            </a:custGeom>
            <a:solidFill>
              <a:srgbClr val="FBF4E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mn-ea"/>
                <a:cs typeface="+mn-cs"/>
              </a:endParaRPr>
            </a:p>
          </p:txBody>
        </p:sp>
        <p:sp>
          <p:nvSpPr>
            <p:cNvPr id="19" name="TextBox 10">
              <a:extLst>
                <a:ext uri="{FF2B5EF4-FFF2-40B4-BE49-F238E27FC236}">
                  <a16:creationId xmlns:a16="http://schemas.microsoft.com/office/drawing/2014/main" id="{AECDC565-64C4-DC1A-0CD3-B7EE586E16E2}"/>
                </a:ext>
              </a:extLst>
            </p:cNvPr>
            <p:cNvSpPr txBox="1"/>
            <p:nvPr/>
          </p:nvSpPr>
          <p:spPr>
            <a:xfrm>
              <a:off x="0" y="-47625"/>
              <a:ext cx="4274726" cy="17260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21" name="图片 8" descr="卡通人物&#10;&#10;中度可信度描述已自动生成">
            <a:extLst>
              <a:ext uri="{FF2B5EF4-FFF2-40B4-BE49-F238E27FC236}">
                <a16:creationId xmlns:a16="http://schemas.microsoft.com/office/drawing/2014/main" id="{80BBE5AA-E00D-511A-FF26-2DE4153841F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63400" y="4610100"/>
            <a:ext cx="6192344" cy="6627191"/>
          </a:xfrm>
          <a:prstGeom prst="rect">
            <a:avLst/>
          </a:prstGeom>
        </p:spPr>
      </p:pic>
      <p:pic>
        <p:nvPicPr>
          <p:cNvPr id="4" name="Picture 3" descr="A logo with a black background&#10;&#10;Description automatically generated">
            <a:extLst>
              <a:ext uri="{FF2B5EF4-FFF2-40B4-BE49-F238E27FC236}">
                <a16:creationId xmlns:a16="http://schemas.microsoft.com/office/drawing/2014/main" id="{D57EF2DB-FCA1-84F9-A387-9818818573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2400300"/>
            <a:ext cx="9794842" cy="7568741"/>
          </a:xfrm>
          <a:prstGeom prst="rect">
            <a:avLst/>
          </a:prstGeom>
        </p:spPr>
      </p:pic>
    </p:spTree>
    <p:extLst>
      <p:ext uri="{BB962C8B-B14F-4D97-AF65-F5344CB8AC3E}">
        <p14:creationId xmlns:p14="http://schemas.microsoft.com/office/powerpoint/2010/main" val="3963721043"/>
      </p:ext>
    </p:extLst>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DB3F5"/>
        </a:solidFill>
        <a:effectLst/>
      </p:bgPr>
    </p:bg>
    <p:spTree>
      <p:nvGrpSpPr>
        <p:cNvPr id="1" name=""/>
        <p:cNvGrpSpPr/>
        <p:nvPr/>
      </p:nvGrpSpPr>
      <p:grpSpPr>
        <a:xfrm>
          <a:off x="0" y="0"/>
          <a:ext cx="0" cy="0"/>
          <a:chOff x="0" y="0"/>
          <a:chExt cx="0" cy="0"/>
        </a:xfrm>
      </p:grpSpPr>
      <p:grpSp>
        <p:nvGrpSpPr>
          <p:cNvPr id="14" name="Group 8">
            <a:extLst>
              <a:ext uri="{FF2B5EF4-FFF2-40B4-BE49-F238E27FC236}">
                <a16:creationId xmlns:a16="http://schemas.microsoft.com/office/drawing/2014/main" id="{1E839536-E9C4-ACED-4FB1-4E4962D60C30}"/>
              </a:ext>
            </a:extLst>
          </p:cNvPr>
          <p:cNvGrpSpPr/>
          <p:nvPr/>
        </p:nvGrpSpPr>
        <p:grpSpPr>
          <a:xfrm>
            <a:off x="457200" y="190500"/>
            <a:ext cx="17373600" cy="10515600"/>
            <a:chOff x="0" y="-47625"/>
            <a:chExt cx="4449647" cy="1726010"/>
          </a:xfrm>
        </p:grpSpPr>
        <p:sp>
          <p:nvSpPr>
            <p:cNvPr id="15" name="Freeform 9">
              <a:extLst>
                <a:ext uri="{FF2B5EF4-FFF2-40B4-BE49-F238E27FC236}">
                  <a16:creationId xmlns:a16="http://schemas.microsoft.com/office/drawing/2014/main" id="{4D6B4CDF-2498-A439-4EB8-A251DCA74E39}"/>
                </a:ext>
              </a:extLst>
            </p:cNvPr>
            <p:cNvSpPr/>
            <p:nvPr/>
          </p:nvSpPr>
          <p:spPr>
            <a:xfrm>
              <a:off x="0" y="0"/>
              <a:ext cx="4449647" cy="1545841"/>
            </a:xfrm>
            <a:custGeom>
              <a:avLst/>
              <a:gdLst/>
              <a:ahLst/>
              <a:cxnLst/>
              <a:rect l="l" t="t" r="r" b="b"/>
              <a:pathLst>
                <a:path w="4274726" h="1678385">
                  <a:moveTo>
                    <a:pt x="24327" y="0"/>
                  </a:moveTo>
                  <a:lnTo>
                    <a:pt x="4250399" y="0"/>
                  </a:lnTo>
                  <a:cubicBezTo>
                    <a:pt x="4263834" y="0"/>
                    <a:pt x="4274726" y="10891"/>
                    <a:pt x="4274726" y="24327"/>
                  </a:cubicBezTo>
                  <a:lnTo>
                    <a:pt x="4274726" y="1654058"/>
                  </a:lnTo>
                  <a:cubicBezTo>
                    <a:pt x="4274726" y="1660510"/>
                    <a:pt x="4272163" y="1666697"/>
                    <a:pt x="4267601" y="1671259"/>
                  </a:cubicBezTo>
                  <a:cubicBezTo>
                    <a:pt x="4263039" y="1675822"/>
                    <a:pt x="4256851" y="1678385"/>
                    <a:pt x="4250399" y="1678385"/>
                  </a:cubicBezTo>
                  <a:lnTo>
                    <a:pt x="24327" y="1678385"/>
                  </a:lnTo>
                  <a:cubicBezTo>
                    <a:pt x="10891" y="1678385"/>
                    <a:pt x="0" y="1667493"/>
                    <a:pt x="0" y="1654058"/>
                  </a:cubicBezTo>
                  <a:lnTo>
                    <a:pt x="0" y="24327"/>
                  </a:lnTo>
                  <a:cubicBezTo>
                    <a:pt x="0" y="10891"/>
                    <a:pt x="10891" y="0"/>
                    <a:pt x="24327" y="0"/>
                  </a:cubicBezTo>
                  <a:close/>
                </a:path>
              </a:pathLst>
            </a:custGeom>
            <a:solidFill>
              <a:srgbClr val="FBF4E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TextBox 10">
              <a:extLst>
                <a:ext uri="{FF2B5EF4-FFF2-40B4-BE49-F238E27FC236}">
                  <a16:creationId xmlns:a16="http://schemas.microsoft.com/office/drawing/2014/main" id="{A5A6ADA7-7B95-2A1A-7E32-6CE50A8E78D6}"/>
                </a:ext>
              </a:extLst>
            </p:cNvPr>
            <p:cNvSpPr txBox="1"/>
            <p:nvPr/>
          </p:nvSpPr>
          <p:spPr>
            <a:xfrm>
              <a:off x="0" y="-47625"/>
              <a:ext cx="4274726" cy="17260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2" name="图片 1">
            <a:extLst>
              <a:ext uri="{FF2B5EF4-FFF2-40B4-BE49-F238E27FC236}">
                <a16:creationId xmlns:a16="http://schemas.microsoft.com/office/drawing/2014/main" id="{309DF2BB-B7EB-CD68-712C-0B90150E537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6389"/>
          <a:stretch/>
        </p:blipFill>
        <p:spPr>
          <a:xfrm flipH="1">
            <a:off x="304800" y="3771900"/>
            <a:ext cx="2590800" cy="6763245"/>
          </a:xfrm>
          <a:prstGeom prst="rect">
            <a:avLst/>
          </a:prstGeom>
        </p:spPr>
      </p:pic>
      <p:sp>
        <p:nvSpPr>
          <p:cNvPr id="3" name="TextBox 13">
            <a:extLst>
              <a:ext uri="{FF2B5EF4-FFF2-40B4-BE49-F238E27FC236}">
                <a16:creationId xmlns:a16="http://schemas.microsoft.com/office/drawing/2014/main" id="{D26BF9F1-467A-47D2-D516-D1F27F8DBE70}"/>
              </a:ext>
            </a:extLst>
          </p:cNvPr>
          <p:cNvSpPr txBox="1"/>
          <p:nvPr/>
        </p:nvSpPr>
        <p:spPr>
          <a:xfrm>
            <a:off x="2819400" y="1104900"/>
            <a:ext cx="14935200" cy="5059918"/>
          </a:xfrm>
          <a:prstGeom prst="cloudCallout">
            <a:avLst>
              <a:gd name="adj1" fmla="val -53040"/>
              <a:gd name="adj2" fmla="val 29843"/>
            </a:avLst>
          </a:prstGeom>
          <a:solidFill>
            <a:schemeClr val="bg1"/>
          </a:solidFill>
          <a:ln>
            <a:solidFill>
              <a:schemeClr val="tx1"/>
            </a:solidFill>
          </a:ln>
        </p:spPr>
        <p:txBody>
          <a:bodyPr wrap="square" lIns="0" tIns="0" rIns="0" bIns="0" rtlCol="0" anchor="t">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Hãy</a:t>
            </a:r>
            <a:r>
              <a:rPr kumimoji="0" lang="en-US" sz="5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 </a:t>
            </a:r>
            <a:r>
              <a:rPr kumimoji="0" lang="en-US" sz="5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cho</a:t>
            </a:r>
            <a:r>
              <a:rPr kumimoji="0" lang="en-US" sz="5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 </a:t>
            </a:r>
            <a:r>
              <a:rPr kumimoji="0" lang="en-US" sz="5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biết</a:t>
            </a:r>
            <a:r>
              <a:rPr kumimoji="0" lang="en-US" sz="5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 </a:t>
            </a:r>
            <a:r>
              <a:rPr kumimoji="0" lang="en-US" sz="5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sự</a:t>
            </a:r>
            <a:r>
              <a:rPr kumimoji="0" lang="en-US" sz="5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 </a:t>
            </a:r>
            <a:r>
              <a:rPr kumimoji="0" lang="en-US" sz="5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khác</a:t>
            </a:r>
            <a:r>
              <a:rPr kumimoji="0" lang="en-US" sz="5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 </a:t>
            </a:r>
            <a:r>
              <a:rPr kumimoji="0" lang="en-US" sz="5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nhau</a:t>
            </a:r>
            <a:r>
              <a:rPr kumimoji="0" lang="en-US" sz="5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 </a:t>
            </a:r>
            <a:r>
              <a:rPr kumimoji="0" lang="en-US" sz="5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giữa</a:t>
            </a:r>
            <a:r>
              <a:rPr kumimoji="0" lang="en-US" sz="5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 </a:t>
            </a:r>
            <a:r>
              <a:rPr kumimoji="0" lang="en-US" sz="5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cách</a:t>
            </a:r>
            <a:r>
              <a:rPr kumimoji="0" lang="en-US" sz="5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 </a:t>
            </a:r>
            <a:r>
              <a:rPr kumimoji="0" lang="en-US" sz="5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tạo</a:t>
            </a:r>
            <a:r>
              <a:rPr kumimoji="0" lang="en-US" sz="5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 </a:t>
            </a:r>
            <a:r>
              <a:rPr kumimoji="0" lang="en-US" sz="5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ra</a:t>
            </a:r>
            <a:r>
              <a:rPr kumimoji="0" lang="en-US" sz="5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 </a:t>
            </a:r>
            <a:r>
              <a:rPr kumimoji="0" lang="en-US" sz="5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điện</a:t>
            </a:r>
            <a:r>
              <a:rPr kumimoji="0" lang="en-US" sz="5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 </a:t>
            </a:r>
            <a:r>
              <a:rPr kumimoji="0" lang="en-US" sz="5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từ</a:t>
            </a:r>
            <a:r>
              <a:rPr kumimoji="0" lang="en-US" sz="5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 </a:t>
            </a:r>
            <a:r>
              <a:rPr kumimoji="0" lang="en-US" sz="5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ánh</a:t>
            </a:r>
            <a:r>
              <a:rPr kumimoji="0" lang="en-US" sz="5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 </a:t>
            </a:r>
            <a:r>
              <a:rPr kumimoji="0" lang="en-US" sz="5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sáng</a:t>
            </a:r>
            <a:r>
              <a:rPr kumimoji="0" lang="en-US" sz="5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 </a:t>
            </a:r>
            <a:r>
              <a:rPr kumimoji="0" lang="en-US" sz="5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mặt</a:t>
            </a:r>
            <a:r>
              <a:rPr kumimoji="0" lang="en-US" sz="5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 </a:t>
            </a:r>
            <a:r>
              <a:rPr kumimoji="0" lang="en-US" sz="5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trời</a:t>
            </a:r>
            <a:r>
              <a:rPr kumimoji="0" lang="en-US" sz="5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 </a:t>
            </a:r>
            <a:r>
              <a:rPr kumimoji="0" lang="en-US" sz="5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với</a:t>
            </a:r>
            <a:r>
              <a:rPr kumimoji="0" lang="en-US" sz="5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 </a:t>
            </a:r>
            <a:r>
              <a:rPr kumimoji="0" lang="en-US" sz="5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cách</a:t>
            </a:r>
            <a:r>
              <a:rPr kumimoji="0" lang="en-US" sz="5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 </a:t>
            </a:r>
            <a:r>
              <a:rPr kumimoji="0" lang="en-US" sz="5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tạo</a:t>
            </a:r>
            <a:r>
              <a:rPr kumimoji="0" lang="en-US" sz="5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 </a:t>
            </a:r>
            <a:r>
              <a:rPr kumimoji="0" lang="en-US" sz="5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ra</a:t>
            </a:r>
            <a:r>
              <a:rPr kumimoji="0" lang="en-US" sz="5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 </a:t>
            </a:r>
            <a:r>
              <a:rPr kumimoji="0" lang="en-US" sz="5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điện</a:t>
            </a:r>
            <a:r>
              <a:rPr kumimoji="0" lang="en-US" sz="5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 </a:t>
            </a:r>
            <a:r>
              <a:rPr kumimoji="0" lang="en-US" sz="5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từ</a:t>
            </a:r>
            <a:r>
              <a:rPr kumimoji="0" lang="en-US" sz="5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 </a:t>
            </a:r>
            <a:r>
              <a:rPr kumimoji="0" lang="en-US" sz="54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gió</a:t>
            </a:r>
            <a:r>
              <a:rPr kumimoji="0" lang="en-US" sz="5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rPr>
              <a:t>.</a:t>
            </a:r>
            <a:endParaRPr kumimoji="0" lang="vi-VN" sz="54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Open Sans Bold"/>
              <a:sym typeface="Open Sans Bold"/>
            </a:endParaRPr>
          </a:p>
        </p:txBody>
      </p:sp>
    </p:spTree>
    <p:extLst>
      <p:ext uri="{BB962C8B-B14F-4D97-AF65-F5344CB8AC3E}">
        <p14:creationId xmlns:p14="http://schemas.microsoft.com/office/powerpoint/2010/main" val="3114852672"/>
      </p:ext>
    </p:extLst>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DB3F5"/>
        </a:solidFill>
        <a:effectLst/>
      </p:bgPr>
    </p:bg>
    <p:spTree>
      <p:nvGrpSpPr>
        <p:cNvPr id="1" name=""/>
        <p:cNvGrpSpPr/>
        <p:nvPr/>
      </p:nvGrpSpPr>
      <p:grpSpPr>
        <a:xfrm>
          <a:off x="0" y="0"/>
          <a:ext cx="0" cy="0"/>
          <a:chOff x="0" y="0"/>
          <a:chExt cx="0" cy="0"/>
        </a:xfrm>
      </p:grpSpPr>
      <p:grpSp>
        <p:nvGrpSpPr>
          <p:cNvPr id="14" name="Group 8">
            <a:extLst>
              <a:ext uri="{FF2B5EF4-FFF2-40B4-BE49-F238E27FC236}">
                <a16:creationId xmlns:a16="http://schemas.microsoft.com/office/drawing/2014/main" id="{1E839536-E9C4-ACED-4FB1-4E4962D60C30}"/>
              </a:ext>
            </a:extLst>
          </p:cNvPr>
          <p:cNvGrpSpPr/>
          <p:nvPr/>
        </p:nvGrpSpPr>
        <p:grpSpPr>
          <a:xfrm>
            <a:off x="457200" y="190500"/>
            <a:ext cx="17373600" cy="10515600"/>
            <a:chOff x="0" y="-47625"/>
            <a:chExt cx="4449647" cy="1726010"/>
          </a:xfrm>
        </p:grpSpPr>
        <p:sp>
          <p:nvSpPr>
            <p:cNvPr id="15" name="Freeform 9">
              <a:extLst>
                <a:ext uri="{FF2B5EF4-FFF2-40B4-BE49-F238E27FC236}">
                  <a16:creationId xmlns:a16="http://schemas.microsoft.com/office/drawing/2014/main" id="{4D6B4CDF-2498-A439-4EB8-A251DCA74E39}"/>
                </a:ext>
              </a:extLst>
            </p:cNvPr>
            <p:cNvSpPr/>
            <p:nvPr/>
          </p:nvSpPr>
          <p:spPr>
            <a:xfrm>
              <a:off x="0" y="0"/>
              <a:ext cx="4449647" cy="1545841"/>
            </a:xfrm>
            <a:custGeom>
              <a:avLst/>
              <a:gdLst/>
              <a:ahLst/>
              <a:cxnLst/>
              <a:rect l="l" t="t" r="r" b="b"/>
              <a:pathLst>
                <a:path w="4274726" h="1678385">
                  <a:moveTo>
                    <a:pt x="24327" y="0"/>
                  </a:moveTo>
                  <a:lnTo>
                    <a:pt x="4250399" y="0"/>
                  </a:lnTo>
                  <a:cubicBezTo>
                    <a:pt x="4263834" y="0"/>
                    <a:pt x="4274726" y="10891"/>
                    <a:pt x="4274726" y="24327"/>
                  </a:cubicBezTo>
                  <a:lnTo>
                    <a:pt x="4274726" y="1654058"/>
                  </a:lnTo>
                  <a:cubicBezTo>
                    <a:pt x="4274726" y="1660510"/>
                    <a:pt x="4272163" y="1666697"/>
                    <a:pt x="4267601" y="1671259"/>
                  </a:cubicBezTo>
                  <a:cubicBezTo>
                    <a:pt x="4263039" y="1675822"/>
                    <a:pt x="4256851" y="1678385"/>
                    <a:pt x="4250399" y="1678385"/>
                  </a:cubicBezTo>
                  <a:lnTo>
                    <a:pt x="24327" y="1678385"/>
                  </a:lnTo>
                  <a:cubicBezTo>
                    <a:pt x="10891" y="1678385"/>
                    <a:pt x="0" y="1667493"/>
                    <a:pt x="0" y="1654058"/>
                  </a:cubicBezTo>
                  <a:lnTo>
                    <a:pt x="0" y="24327"/>
                  </a:lnTo>
                  <a:cubicBezTo>
                    <a:pt x="0" y="10891"/>
                    <a:pt x="10891" y="0"/>
                    <a:pt x="24327" y="0"/>
                  </a:cubicBezTo>
                  <a:close/>
                </a:path>
              </a:pathLst>
            </a:custGeom>
            <a:solidFill>
              <a:srgbClr val="FBF4E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TextBox 10">
              <a:extLst>
                <a:ext uri="{FF2B5EF4-FFF2-40B4-BE49-F238E27FC236}">
                  <a16:creationId xmlns:a16="http://schemas.microsoft.com/office/drawing/2014/main" id="{A5A6ADA7-7B95-2A1A-7E32-6CE50A8E78D6}"/>
                </a:ext>
              </a:extLst>
            </p:cNvPr>
            <p:cNvSpPr txBox="1"/>
            <p:nvPr/>
          </p:nvSpPr>
          <p:spPr>
            <a:xfrm>
              <a:off x="0" y="-47625"/>
              <a:ext cx="4274726" cy="17260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2" name="图片 1">
            <a:extLst>
              <a:ext uri="{FF2B5EF4-FFF2-40B4-BE49-F238E27FC236}">
                <a16:creationId xmlns:a16="http://schemas.microsoft.com/office/drawing/2014/main" id="{309DF2BB-B7EB-CD68-712C-0B90150E537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6389"/>
          <a:stretch/>
        </p:blipFill>
        <p:spPr>
          <a:xfrm flipH="1">
            <a:off x="304800" y="3771900"/>
            <a:ext cx="2590800" cy="6763245"/>
          </a:xfrm>
          <a:prstGeom prst="rect">
            <a:avLst/>
          </a:prstGeom>
        </p:spPr>
      </p:pic>
      <p:pic>
        <p:nvPicPr>
          <p:cNvPr id="1026" name="Picture 2" descr="Hơn 18.501.800 Mặt Trời ảnh, hình chụp &amp; hình ảnh trả phí ...">
            <a:extLst>
              <a:ext uri="{FF2B5EF4-FFF2-40B4-BE49-F238E27FC236}">
                <a16:creationId xmlns:a16="http://schemas.microsoft.com/office/drawing/2014/main" id="{A79D432F-8077-A087-6329-FE20C7EF7246}"/>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124200" y="190500"/>
            <a:ext cx="4057650" cy="40576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ình ảnh Gió Thổi Bằng Tay Yếu Tố Hoạt Hình PNG , Cơn Lốc ...">
            <a:extLst>
              <a:ext uri="{FF2B5EF4-FFF2-40B4-BE49-F238E27FC236}">
                <a16:creationId xmlns:a16="http://schemas.microsoft.com/office/drawing/2014/main" id="{9C2EDA7C-5C44-9F87-8893-0E7C7B8C2C4D}"/>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6500" r="90000">
                        <a14:foregroundMark x1="59500" y1="55500" x2="75500" y2="68333"/>
                        <a14:foregroundMark x1="75500" y1="68333" x2="67000" y2="73667"/>
                        <a14:foregroundMark x1="63000" y1="55083" x2="88667" y2="73000"/>
                        <a14:foregroundMark x1="88667" y1="73000" x2="87750" y2="63500"/>
                        <a14:foregroundMark x1="6500" y1="47583" x2="10917" y2="50250"/>
                        <a14:foregroundMark x1="8250" y1="45333" x2="8667" y2="49750"/>
                        <a14:foregroundMark x1="61250" y1="68750" x2="61250" y2="74083"/>
                        <a14:foregroundMark x1="71417" y1="51083" x2="74083" y2="48417"/>
                        <a14:foregroundMark x1="81167" y1="78083" x2="86417" y2="81583"/>
                      </a14:backgroundRemoval>
                    </a14:imgEffect>
                  </a14:imgLayer>
                </a14:imgProps>
              </a:ext>
              <a:ext uri="{28A0092B-C50C-407E-A947-70E740481C1C}">
                <a14:useLocalDpi xmlns:a14="http://schemas.microsoft.com/office/drawing/2010/main" val="0"/>
              </a:ext>
            </a:extLst>
          </a:blip>
          <a:srcRect/>
          <a:stretch>
            <a:fillRect/>
          </a:stretch>
        </p:blipFill>
        <p:spPr bwMode="auto">
          <a:xfrm>
            <a:off x="11887200" y="266700"/>
            <a:ext cx="3695700" cy="36957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A537DEC-FE2A-5B38-96FC-DAD2B3819229}"/>
              </a:ext>
            </a:extLst>
          </p:cNvPr>
          <p:cNvSpPr txBox="1"/>
          <p:nvPr/>
        </p:nvSpPr>
        <p:spPr>
          <a:xfrm>
            <a:off x="4038600" y="4076700"/>
            <a:ext cx="11887200" cy="4524315"/>
          </a:xfrm>
          <a:prstGeom prst="rect">
            <a:avLst/>
          </a:prstGeom>
          <a:noFill/>
        </p:spPr>
        <p:txBody>
          <a:bodyPr wrap="square" rtlCol="0">
            <a:spAutoFit/>
          </a:bodyPr>
          <a:lstStyle/>
          <a:p>
            <a:pPr marL="685800" marR="0" lvl="0" indent="-6858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Cách tạo ra điện từ ánh sáng mặt trời</a:t>
            </a:r>
            <a:r>
              <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vi-VN"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là sử dụng tấm pin mặt trời để chuyển đổi năng lượng ánh sáng thành điện năng</a:t>
            </a:r>
            <a:r>
              <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685800" marR="0" lvl="0" indent="-6858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a:t>
            </a:r>
            <a:r>
              <a:rPr kumimoji="0" lang="vi-VN"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ách tạo ra điện từ gió</a:t>
            </a:r>
            <a:r>
              <a:rPr kumimoji="0" lang="en-US"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r>
              <a:rPr kumimoji="0" lang="vi-VN" sz="4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vi-VN"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là sử dụng máy phát điện gió để chuyển đổi năng lượng gió thành điện năng.</a:t>
            </a:r>
            <a:endParaRPr kumimoji="0" lang="en-US" sz="4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241044894"/>
      </p:ext>
    </p:extLst>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DB3F5"/>
        </a:solidFill>
        <a:effectLst/>
      </p:bgPr>
    </p:bg>
    <p:spTree>
      <p:nvGrpSpPr>
        <p:cNvPr id="1" name=""/>
        <p:cNvGrpSpPr/>
        <p:nvPr/>
      </p:nvGrpSpPr>
      <p:grpSpPr>
        <a:xfrm>
          <a:off x="0" y="0"/>
          <a:ext cx="0" cy="0"/>
          <a:chOff x="0" y="0"/>
          <a:chExt cx="0" cy="0"/>
        </a:xfrm>
      </p:grpSpPr>
      <p:grpSp>
        <p:nvGrpSpPr>
          <p:cNvPr id="14" name="Group 8">
            <a:extLst>
              <a:ext uri="{FF2B5EF4-FFF2-40B4-BE49-F238E27FC236}">
                <a16:creationId xmlns:a16="http://schemas.microsoft.com/office/drawing/2014/main" id="{1E839536-E9C4-ACED-4FB1-4E4962D60C30}"/>
              </a:ext>
            </a:extLst>
          </p:cNvPr>
          <p:cNvGrpSpPr/>
          <p:nvPr/>
        </p:nvGrpSpPr>
        <p:grpSpPr>
          <a:xfrm>
            <a:off x="457200" y="190500"/>
            <a:ext cx="17373600" cy="10515600"/>
            <a:chOff x="0" y="-47625"/>
            <a:chExt cx="4449647" cy="1726010"/>
          </a:xfrm>
        </p:grpSpPr>
        <p:sp>
          <p:nvSpPr>
            <p:cNvPr id="15" name="Freeform 9">
              <a:extLst>
                <a:ext uri="{FF2B5EF4-FFF2-40B4-BE49-F238E27FC236}">
                  <a16:creationId xmlns:a16="http://schemas.microsoft.com/office/drawing/2014/main" id="{4D6B4CDF-2498-A439-4EB8-A251DCA74E39}"/>
                </a:ext>
              </a:extLst>
            </p:cNvPr>
            <p:cNvSpPr/>
            <p:nvPr/>
          </p:nvSpPr>
          <p:spPr>
            <a:xfrm>
              <a:off x="0" y="0"/>
              <a:ext cx="4449647" cy="1545841"/>
            </a:xfrm>
            <a:custGeom>
              <a:avLst/>
              <a:gdLst/>
              <a:ahLst/>
              <a:cxnLst/>
              <a:rect l="l" t="t" r="r" b="b"/>
              <a:pathLst>
                <a:path w="4274726" h="1678385">
                  <a:moveTo>
                    <a:pt x="24327" y="0"/>
                  </a:moveTo>
                  <a:lnTo>
                    <a:pt x="4250399" y="0"/>
                  </a:lnTo>
                  <a:cubicBezTo>
                    <a:pt x="4263834" y="0"/>
                    <a:pt x="4274726" y="10891"/>
                    <a:pt x="4274726" y="24327"/>
                  </a:cubicBezTo>
                  <a:lnTo>
                    <a:pt x="4274726" y="1654058"/>
                  </a:lnTo>
                  <a:cubicBezTo>
                    <a:pt x="4274726" y="1660510"/>
                    <a:pt x="4272163" y="1666697"/>
                    <a:pt x="4267601" y="1671259"/>
                  </a:cubicBezTo>
                  <a:cubicBezTo>
                    <a:pt x="4263039" y="1675822"/>
                    <a:pt x="4256851" y="1678385"/>
                    <a:pt x="4250399" y="1678385"/>
                  </a:cubicBezTo>
                  <a:lnTo>
                    <a:pt x="24327" y="1678385"/>
                  </a:lnTo>
                  <a:cubicBezTo>
                    <a:pt x="10891" y="1678385"/>
                    <a:pt x="0" y="1667493"/>
                    <a:pt x="0" y="1654058"/>
                  </a:cubicBezTo>
                  <a:lnTo>
                    <a:pt x="0" y="24327"/>
                  </a:lnTo>
                  <a:cubicBezTo>
                    <a:pt x="0" y="10891"/>
                    <a:pt x="10891" y="0"/>
                    <a:pt x="24327" y="0"/>
                  </a:cubicBezTo>
                  <a:close/>
                </a:path>
              </a:pathLst>
            </a:custGeom>
            <a:solidFill>
              <a:srgbClr val="FBF4E4"/>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TextBox 10">
              <a:extLst>
                <a:ext uri="{FF2B5EF4-FFF2-40B4-BE49-F238E27FC236}">
                  <a16:creationId xmlns:a16="http://schemas.microsoft.com/office/drawing/2014/main" id="{A5A6ADA7-7B95-2A1A-7E32-6CE50A8E78D6}"/>
                </a:ext>
              </a:extLst>
            </p:cNvPr>
            <p:cNvSpPr txBox="1"/>
            <p:nvPr/>
          </p:nvSpPr>
          <p:spPr>
            <a:xfrm>
              <a:off x="0" y="-47625"/>
              <a:ext cx="4274726" cy="1726010"/>
            </a:xfrm>
            <a:prstGeom prst="rect">
              <a:avLst/>
            </a:prstGeom>
          </p:spPr>
          <p:txBody>
            <a:bodyPr lIns="33867" tIns="33867" rIns="33867" bIns="33867" rtlCol="0" anchor="ctr"/>
            <a:lstStyle/>
            <a:p>
              <a:pPr marL="0" marR="0" lvl="0" indent="0" algn="ctr" defTabSz="609630" rtl="0" eaLnBrk="1" fontAlgn="auto" latinLnBrk="0" hangingPunct="1">
                <a:lnSpc>
                  <a:spcPts val="1773"/>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5" name="Picture 4">
            <a:extLst>
              <a:ext uri="{FF2B5EF4-FFF2-40B4-BE49-F238E27FC236}">
                <a16:creationId xmlns:a16="http://schemas.microsoft.com/office/drawing/2014/main" id="{3F704898-265E-8D7D-C532-529EF632BE06}"/>
              </a:ext>
            </a:extLst>
          </p:cNvPr>
          <p:cNvPicPr>
            <a:picLocks noChangeAspect="1"/>
          </p:cNvPicPr>
          <p:nvPr/>
        </p:nvPicPr>
        <p:blipFill>
          <a:blip r:embed="rId3"/>
          <a:stretch>
            <a:fillRect/>
          </a:stretch>
        </p:blipFill>
        <p:spPr>
          <a:xfrm>
            <a:off x="685800" y="2857500"/>
            <a:ext cx="17037646" cy="2514600"/>
          </a:xfrm>
          <a:prstGeom prst="rect">
            <a:avLst/>
          </a:prstGeom>
        </p:spPr>
      </p:pic>
    </p:spTree>
    <p:extLst>
      <p:ext uri="{BB962C8B-B14F-4D97-AF65-F5344CB8AC3E}">
        <p14:creationId xmlns:p14="http://schemas.microsoft.com/office/powerpoint/2010/main" val="3108595559"/>
      </p:ext>
    </p:extLst>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思源黑体 CN Medium">
      <a:majorFont>
        <a:latin typeface="思源黑体 CN Medium"/>
        <a:ea typeface="思源黑体 CN Medium"/>
        <a:cs typeface=""/>
      </a:majorFont>
      <a:minorFont>
        <a:latin typeface="Arial"/>
        <a:ea typeface="思源黑体 CN Medium"/>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TotalTime>
  <Words>276</Words>
  <Application>Microsoft Office PowerPoint</Application>
  <PresentationFormat>Custom</PresentationFormat>
  <Paragraphs>21</Paragraphs>
  <Slides>13</Slides>
  <Notes>6</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13</vt:i4>
      </vt:variant>
    </vt:vector>
  </HeadingPairs>
  <TitlesOfParts>
    <vt:vector size="23" baseType="lpstr">
      <vt:lpstr>Arial</vt:lpstr>
      <vt:lpstr>Calibri</vt:lpstr>
      <vt:lpstr>Calibri Light</vt:lpstr>
      <vt:lpstr>Cambria</vt:lpstr>
      <vt:lpstr>Open Sans Bold</vt:lpstr>
      <vt:lpstr>Tahoma</vt:lpstr>
      <vt:lpstr>思源黑体 CN Medium</vt:lpstr>
      <vt:lpstr>Office Theme</vt:lpstr>
      <vt:lpstr>1_Office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Presentation2.pptx</dc:title>
  <dc:creator>thao</dc:creator>
  <cp:lastModifiedBy>Administrator</cp:lastModifiedBy>
  <cp:revision>20</cp:revision>
  <dcterms:created xsi:type="dcterms:W3CDTF">2006-08-16T00:00:00Z</dcterms:created>
  <dcterms:modified xsi:type="dcterms:W3CDTF">2026-03-18T04:36:04Z</dcterms:modified>
  <dc:identifier>DAGAeg8Ngk8</dc:identifier>
</cp:coreProperties>
</file>