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2"/>
  </p:notesMasterIdLst>
  <p:sldIdLst>
    <p:sldId id="257" r:id="rId4"/>
    <p:sldId id="261" r:id="rId5"/>
    <p:sldId id="260" r:id="rId6"/>
    <p:sldId id="515" r:id="rId7"/>
    <p:sldId id="514" r:id="rId8"/>
    <p:sldId id="517" r:id="rId9"/>
    <p:sldId id="51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65" d="100"/>
          <a:sy n="65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1986" y="5486399"/>
            <a:ext cx="27144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5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1066800" y="589231"/>
            <a:ext cx="10108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ảnh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sản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phẩm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điện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chạy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pin.</a:t>
            </a:r>
            <a:endParaRPr lang="en-US" sz="36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EEB15-F484-7E27-7AD9-F1EB3B14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" t="27218" r="3445" b="9073"/>
          <a:stretch/>
        </p:blipFill>
        <p:spPr bwMode="auto">
          <a:xfrm>
            <a:off x="990600" y="2133600"/>
            <a:ext cx="517117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44C3C-6860-1B93-0489-D7494BF40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054"/>
          <a:stretch/>
        </p:blipFill>
        <p:spPr bwMode="auto">
          <a:xfrm>
            <a:off x="6477000" y="2133600"/>
            <a:ext cx="5177306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9320326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81453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54ED6-9EAB-AA8B-8589-B6BEF11E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" t="8475" r="1337" b="4238"/>
          <a:stretch/>
        </p:blipFill>
        <p:spPr bwMode="auto">
          <a:xfrm>
            <a:off x="1676400" y="1828800"/>
            <a:ext cx="920333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1047</TotalTime>
  <Words>43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#9Slide02 Noi dung dai</vt:lpstr>
      <vt:lpstr>#9Slide02 Tieu de dai</vt:lpstr>
      <vt:lpstr>Aptos</vt:lpstr>
      <vt:lpstr>Arial</vt:lpstr>
      <vt:lpstr>Calibri</vt:lpstr>
      <vt:lpstr>Cambria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Administrator</cp:lastModifiedBy>
  <cp:revision>26</cp:revision>
  <dcterms:created xsi:type="dcterms:W3CDTF">2023-10-22T02:00:54Z</dcterms:created>
  <dcterms:modified xsi:type="dcterms:W3CDTF">2026-03-12T04:06:42Z</dcterms:modified>
  <cp:category>9Slide.vn</cp:category>
  <cp:contentStatus>9Slide</cp:contentStatus>
</cp:coreProperties>
</file>