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5"/>
  </p:notesMasterIdLst>
  <p:sldIdLst>
    <p:sldId id="257" r:id="rId5"/>
    <p:sldId id="260" r:id="rId6"/>
    <p:sldId id="261" r:id="rId7"/>
    <p:sldId id="262" r:id="rId8"/>
    <p:sldId id="263" r:id="rId9"/>
    <p:sldId id="266" r:id="rId10"/>
    <p:sldId id="268" r:id="rId11"/>
    <p:sldId id="270" r:id="rId12"/>
    <p:sldId id="347" r:id="rId13"/>
    <p:sldId id="290" r:id="rId14"/>
    <p:sldId id="352" r:id="rId15"/>
    <p:sldId id="273" r:id="rId16"/>
    <p:sldId id="349" r:id="rId17"/>
    <p:sldId id="286" r:id="rId18"/>
    <p:sldId id="276" r:id="rId19"/>
    <p:sldId id="350" r:id="rId20"/>
    <p:sldId id="353" r:id="rId21"/>
    <p:sldId id="354" r:id="rId22"/>
    <p:sldId id="275"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9</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20</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3/12/2026</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3/12/2026</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3/12/2026</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23.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xmln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1014</Words>
  <Application>Microsoft Office PowerPoint</Application>
  <PresentationFormat>Widescreen</PresentationFormat>
  <Paragraphs>56</Paragraphs>
  <Slides>20</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Arial</vt:lpstr>
      <vt:lpstr>Calibri</vt:lpstr>
      <vt:lpstr>Calibri Light</vt:lpstr>
      <vt:lpstr>Cambria</vt:lpstr>
      <vt:lpstr>Segoe UI Black</vt:lpstr>
      <vt:lpstr>Times New Roman</vt:lpstr>
      <vt:lpstr>字魂143号-正酷超级黑</vt:lpstr>
      <vt:lpstr>字魂59号-创粗黑</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2024-02-02T01:25:47Z</dcterms:created>
  <dcterms:modified xsi:type="dcterms:W3CDTF">2026-03-12T04:06:23Z</dcterms:modified>
</cp:coreProperties>
</file>