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373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486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118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91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192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447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50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19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0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894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828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99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55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8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6538-7342-46F3-90D4-961817DAADF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3A61-5974-47FA-ADDE-825A902D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7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875CC-159D-B925-951D-6FC9CBDAA3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130" y="153525"/>
            <a:ext cx="1718343" cy="17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86" y="21334"/>
            <a:ext cx="8310993" cy="561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D1898-7717-EC11-0854-CB20F8A7E7B0}"/>
              </a:ext>
            </a:extLst>
          </p:cNvPr>
          <p:cNvSpPr txBox="1"/>
          <p:nvPr/>
        </p:nvSpPr>
        <p:spPr>
          <a:xfrm>
            <a:off x="1878677" y="629721"/>
            <a:ext cx="868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</a:rPr>
              <a:t>Đọc trường hợp dưới đây và trả lời câu hỏi: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A1E1C-F8F3-8098-1CEE-ED457A9A3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72"/>
          <a:stretch/>
        </p:blipFill>
        <p:spPr>
          <a:xfrm>
            <a:off x="620280" y="1214496"/>
            <a:ext cx="4080387" cy="350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8A1C6-08B1-E226-82DB-66B49442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30" y="1136633"/>
            <a:ext cx="5905500" cy="3686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474B3-8B27-9604-3600-8DC601B9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613" y="4528082"/>
            <a:ext cx="6094232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4A28C8F-2F59-87E9-688F-7180B4D8BBAC}"/>
              </a:ext>
            </a:extLst>
          </p:cNvPr>
          <p:cNvGrpSpPr/>
          <p:nvPr/>
        </p:nvGrpSpPr>
        <p:grpSpPr>
          <a:xfrm>
            <a:off x="4503003" y="130720"/>
            <a:ext cx="6081096" cy="2937622"/>
            <a:chOff x="5491144" y="130720"/>
            <a:chExt cx="6081096" cy="29376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0310F1-8DD5-158E-1828-75B40AFD6BD2}"/>
                </a:ext>
              </a:extLst>
            </p:cNvPr>
            <p:cNvGrpSpPr/>
            <p:nvPr/>
          </p:nvGrpSpPr>
          <p:grpSpPr>
            <a:xfrm>
              <a:off x="5491144" y="130720"/>
              <a:ext cx="6081096" cy="2937622"/>
              <a:chOff x="967156" y="1026398"/>
              <a:chExt cx="2350510" cy="210319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CBA2E86-7EFE-D231-9586-E1EB0B29BF24}"/>
                  </a:ext>
                </a:extLst>
              </p:cNvPr>
              <p:cNvGrpSpPr/>
              <p:nvPr/>
            </p:nvGrpSpPr>
            <p:grpSpPr>
              <a:xfrm>
                <a:off x="967156" y="1890789"/>
                <a:ext cx="2350510" cy="1238805"/>
                <a:chOff x="1202620" y="2202612"/>
                <a:chExt cx="2561070" cy="1866617"/>
              </a:xfrm>
              <a:scene3d>
                <a:camera prst="perspectiveRight"/>
                <a:lightRig rig="threePt" dir="t"/>
              </a:scene3d>
            </p:grpSpPr>
            <p:sp>
              <p:nvSpPr>
                <p:cNvPr id="13" name="Rectangle: Folded Corner 46">
                  <a:extLst>
                    <a:ext uri="{FF2B5EF4-FFF2-40B4-BE49-F238E27FC236}">
                      <a16:creationId xmlns:a16="http://schemas.microsoft.com/office/drawing/2014/main" id="{4AC50EAC-02FE-1DE0-34C2-518B9FCBF015}"/>
                    </a:ext>
                  </a:extLst>
                </p:cNvPr>
                <p:cNvSpPr/>
                <p:nvPr/>
              </p:nvSpPr>
              <p:spPr>
                <a:xfrm>
                  <a:off x="1217800" y="2202612"/>
                  <a:ext cx="2545890" cy="1866617"/>
                </a:xfrm>
                <a:custGeom>
                  <a:avLst/>
                  <a:gdLst>
                    <a:gd name="connsiteX0" fmla="*/ 0 w 2545890"/>
                    <a:gd name="connsiteY0" fmla="*/ 0 h 1866617"/>
                    <a:gd name="connsiteX1" fmla="*/ 2545890 w 2545890"/>
                    <a:gd name="connsiteY1" fmla="*/ 0 h 1866617"/>
                    <a:gd name="connsiteX2" fmla="*/ 2545890 w 2545890"/>
                    <a:gd name="connsiteY2" fmla="*/ 1233031 h 1866617"/>
                    <a:gd name="connsiteX3" fmla="*/ 1912304 w 2545890"/>
                    <a:gd name="connsiteY3" fmla="*/ 1866617 h 1866617"/>
                    <a:gd name="connsiteX4" fmla="*/ 0 w 2545890"/>
                    <a:gd name="connsiteY4" fmla="*/ 1866617 h 1866617"/>
                    <a:gd name="connsiteX5" fmla="*/ 0 w 2545890"/>
                    <a:gd name="connsiteY5" fmla="*/ 0 h 1866617"/>
                    <a:gd name="connsiteX0" fmla="*/ 1912304 w 2545890"/>
                    <a:gd name="connsiteY0" fmla="*/ 1866617 h 1866617"/>
                    <a:gd name="connsiteX1" fmla="*/ 2039021 w 2545890"/>
                    <a:gd name="connsiteY1" fmla="*/ 1359748 h 1866617"/>
                    <a:gd name="connsiteX2" fmla="*/ 2545890 w 2545890"/>
                    <a:gd name="connsiteY2" fmla="*/ 1233031 h 1866617"/>
                    <a:gd name="connsiteX3" fmla="*/ 1912304 w 2545890"/>
                    <a:gd name="connsiteY3" fmla="*/ 1866617 h 1866617"/>
                    <a:gd name="connsiteX0" fmla="*/ 1912304 w 2545890"/>
                    <a:gd name="connsiteY0" fmla="*/ 1866617 h 1866617"/>
                    <a:gd name="connsiteX1" fmla="*/ 2039021 w 2545890"/>
                    <a:gd name="connsiteY1" fmla="*/ 1359748 h 1866617"/>
                    <a:gd name="connsiteX2" fmla="*/ 2545890 w 2545890"/>
                    <a:gd name="connsiteY2" fmla="*/ 1233031 h 1866617"/>
                    <a:gd name="connsiteX3" fmla="*/ 1912304 w 2545890"/>
                    <a:gd name="connsiteY3" fmla="*/ 1866617 h 1866617"/>
                    <a:gd name="connsiteX4" fmla="*/ 0 w 2545890"/>
                    <a:gd name="connsiteY4" fmla="*/ 1866617 h 1866617"/>
                    <a:gd name="connsiteX5" fmla="*/ 0 w 2545890"/>
                    <a:gd name="connsiteY5" fmla="*/ 0 h 1866617"/>
                    <a:gd name="connsiteX6" fmla="*/ 2545890 w 2545890"/>
                    <a:gd name="connsiteY6" fmla="*/ 0 h 1866617"/>
                    <a:gd name="connsiteX7" fmla="*/ 2545890 w 2545890"/>
                    <a:gd name="connsiteY7" fmla="*/ 1233031 h 186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5890" h="1866617" stroke="0" extrusionOk="0">
                      <a:moveTo>
                        <a:pt x="0" y="0"/>
                      </a:moveTo>
                      <a:cubicBezTo>
                        <a:pt x="458869" y="59505"/>
                        <a:pt x="1563849" y="-114822"/>
                        <a:pt x="2545890" y="0"/>
                      </a:cubicBezTo>
                      <a:cubicBezTo>
                        <a:pt x="2573767" y="420477"/>
                        <a:pt x="2459674" y="915251"/>
                        <a:pt x="2545890" y="1233031"/>
                      </a:cubicBezTo>
                      <a:cubicBezTo>
                        <a:pt x="2531238" y="1356492"/>
                        <a:pt x="2216581" y="1541275"/>
                        <a:pt x="1912304" y="1866617"/>
                      </a:cubicBezTo>
                      <a:cubicBezTo>
                        <a:pt x="1287808" y="1976581"/>
                        <a:pt x="796353" y="2021746"/>
                        <a:pt x="0" y="1866617"/>
                      </a:cubicBezTo>
                      <a:cubicBezTo>
                        <a:pt x="-81386" y="1041648"/>
                        <a:pt x="1303" y="616603"/>
                        <a:pt x="0" y="0"/>
                      </a:cubicBezTo>
                      <a:close/>
                    </a:path>
                    <a:path w="2545890" h="1866617" fill="darkenLess" stroke="0" extrusionOk="0">
                      <a:moveTo>
                        <a:pt x="1912304" y="1866617"/>
                      </a:moveTo>
                      <a:cubicBezTo>
                        <a:pt x="1924684" y="1660474"/>
                        <a:pt x="2022940" y="1551366"/>
                        <a:pt x="2039021" y="1359748"/>
                      </a:cubicBezTo>
                      <a:cubicBezTo>
                        <a:pt x="2177544" y="1309515"/>
                        <a:pt x="2370381" y="1295291"/>
                        <a:pt x="2545890" y="1233031"/>
                      </a:cubicBezTo>
                      <a:cubicBezTo>
                        <a:pt x="2468670" y="1339481"/>
                        <a:pt x="2124188" y="1764304"/>
                        <a:pt x="1912304" y="1866617"/>
                      </a:cubicBezTo>
                      <a:close/>
                    </a:path>
                    <a:path w="2545890" h="1866617" fill="none" extrusionOk="0">
                      <a:moveTo>
                        <a:pt x="1912304" y="1866617"/>
                      </a:moveTo>
                      <a:cubicBezTo>
                        <a:pt x="1958023" y="1774593"/>
                        <a:pt x="2003288" y="1435032"/>
                        <a:pt x="2039021" y="1359748"/>
                      </a:cubicBezTo>
                      <a:cubicBezTo>
                        <a:pt x="2119978" y="1342266"/>
                        <a:pt x="2308206" y="1309022"/>
                        <a:pt x="2545890" y="1233031"/>
                      </a:cubicBezTo>
                      <a:cubicBezTo>
                        <a:pt x="2352777" y="1361735"/>
                        <a:pt x="2093733" y="1757613"/>
                        <a:pt x="1912304" y="1866617"/>
                      </a:cubicBezTo>
                      <a:cubicBezTo>
                        <a:pt x="1076715" y="1705064"/>
                        <a:pt x="403245" y="1865301"/>
                        <a:pt x="0" y="1866617"/>
                      </a:cubicBezTo>
                      <a:cubicBezTo>
                        <a:pt x="10543" y="937278"/>
                        <a:pt x="-118926" y="670616"/>
                        <a:pt x="0" y="0"/>
                      </a:cubicBezTo>
                      <a:cubicBezTo>
                        <a:pt x="926818" y="-129353"/>
                        <a:pt x="1538208" y="147737"/>
                        <a:pt x="2545890" y="0"/>
                      </a:cubicBezTo>
                      <a:cubicBezTo>
                        <a:pt x="2606155" y="150986"/>
                        <a:pt x="2654404" y="1027354"/>
                        <a:pt x="2545890" y="1233031"/>
                      </a:cubicBezTo>
                    </a:path>
                    <a:path w="2545890" h="1866617" fill="none" stroke="0" extrusionOk="0">
                      <a:moveTo>
                        <a:pt x="1912304" y="1866617"/>
                      </a:moveTo>
                      <a:cubicBezTo>
                        <a:pt x="1929210" y="1632446"/>
                        <a:pt x="2010981" y="1458881"/>
                        <a:pt x="2039021" y="1359748"/>
                      </a:cubicBezTo>
                      <a:cubicBezTo>
                        <a:pt x="2265203" y="1281700"/>
                        <a:pt x="2493224" y="1271806"/>
                        <a:pt x="2545890" y="1233031"/>
                      </a:cubicBezTo>
                      <a:cubicBezTo>
                        <a:pt x="2461991" y="1408643"/>
                        <a:pt x="2147942" y="1638348"/>
                        <a:pt x="1912304" y="1866617"/>
                      </a:cubicBezTo>
                      <a:cubicBezTo>
                        <a:pt x="1586057" y="1884476"/>
                        <a:pt x="741932" y="1990314"/>
                        <a:pt x="0" y="1866617"/>
                      </a:cubicBezTo>
                      <a:cubicBezTo>
                        <a:pt x="27639" y="934105"/>
                        <a:pt x="-84739" y="383731"/>
                        <a:pt x="0" y="0"/>
                      </a:cubicBezTo>
                      <a:cubicBezTo>
                        <a:pt x="538216" y="-96482"/>
                        <a:pt x="1964852" y="-122580"/>
                        <a:pt x="2545890" y="0"/>
                      </a:cubicBezTo>
                      <a:cubicBezTo>
                        <a:pt x="2448809" y="450143"/>
                        <a:pt x="2436284" y="702330"/>
                        <a:pt x="2545890" y="1233031"/>
                      </a:cubicBezTo>
                    </a:path>
                  </a:pathLst>
                </a:custGeom>
                <a:solidFill>
                  <a:srgbClr val="FFC000"/>
                </a:solidFill>
                <a:ln w="28575">
                  <a:extLst>
                    <a:ext uri="{C807C97D-BFC1-408E-A445-0C87EB9F89A2}">
                      <ask:lineSketchStyleProps xmlns:ask="http://schemas.microsoft.com/office/drawing/2018/sketchyshapes" xmlns="" sd="431590306">
                        <a:custGeom>
                          <a:avLst/>
                          <a:gdLst>
                            <a:gd name="connsiteX0" fmla="*/ 0 w 6045052"/>
                            <a:gd name="connsiteY0" fmla="*/ 0 h 1730291"/>
                            <a:gd name="connsiteX1" fmla="*/ 6045052 w 6045052"/>
                            <a:gd name="connsiteY1" fmla="*/ 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4" fmla="*/ 0 w 6045052"/>
                            <a:gd name="connsiteY4" fmla="*/ 1730291 h 1730291"/>
                            <a:gd name="connsiteX5" fmla="*/ 0 w 6045052"/>
                            <a:gd name="connsiteY5" fmla="*/ 0 h 1730291"/>
                            <a:gd name="connsiteX0" fmla="*/ 4540642 w 6045052"/>
                            <a:gd name="connsiteY0" fmla="*/ 1730291 h 1730291"/>
                            <a:gd name="connsiteX1" fmla="*/ 4841524 w 6045052"/>
                            <a:gd name="connsiteY1" fmla="*/ 126044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0" fmla="*/ 4540642 w 6045052"/>
                            <a:gd name="connsiteY0" fmla="*/ 1730291 h 1730291"/>
                            <a:gd name="connsiteX1" fmla="*/ 4841524 w 6045052"/>
                            <a:gd name="connsiteY1" fmla="*/ 126044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4" fmla="*/ 0 w 6045052"/>
                            <a:gd name="connsiteY4" fmla="*/ 1730291 h 1730291"/>
                            <a:gd name="connsiteX5" fmla="*/ 0 w 6045052"/>
                            <a:gd name="connsiteY5" fmla="*/ 0 h 1730291"/>
                            <a:gd name="connsiteX6" fmla="*/ 6045052 w 6045052"/>
                            <a:gd name="connsiteY6" fmla="*/ 0 h 1730291"/>
                            <a:gd name="connsiteX7" fmla="*/ 6045052 w 6045052"/>
                            <a:gd name="connsiteY7" fmla="*/ 1142978 h 1730291"/>
                            <a:gd name="connsiteX0" fmla="*/ 4540642 w 6045052"/>
                            <a:gd name="connsiteY0" fmla="*/ 1730291 h 1730291"/>
                            <a:gd name="connsiteX1" fmla="*/ 4841524 w 6045052"/>
                            <a:gd name="connsiteY1" fmla="*/ 126044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4" fmla="*/ 0 w 6045052"/>
                            <a:gd name="connsiteY4" fmla="*/ 1730291 h 1730291"/>
                            <a:gd name="connsiteX5" fmla="*/ 0 w 6045052"/>
                            <a:gd name="connsiteY5" fmla="*/ 0 h 1730291"/>
                            <a:gd name="connsiteX6" fmla="*/ 6045052 w 6045052"/>
                            <a:gd name="connsiteY6" fmla="*/ 0 h 1730291"/>
                            <a:gd name="connsiteX7" fmla="*/ 6045052 w 6045052"/>
                            <a:gd name="connsiteY7" fmla="*/ 1142978 h 1730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6045052" h="1730291" stroke="0" extrusionOk="0">
                              <a:moveTo>
                                <a:pt x="0" y="0"/>
                              </a:moveTo>
                              <a:cubicBezTo>
                                <a:pt x="1394084" y="70585"/>
                                <a:pt x="3584933" y="-228717"/>
                                <a:pt x="6045052" y="0"/>
                              </a:cubicBezTo>
                              <a:cubicBezTo>
                                <a:pt x="6129948" y="444085"/>
                                <a:pt x="5783314" y="869286"/>
                                <a:pt x="6045052" y="1142978"/>
                              </a:cubicBezTo>
                              <a:cubicBezTo>
                                <a:pt x="5967236" y="1223787"/>
                                <a:pt x="5344042" y="1388310"/>
                                <a:pt x="4540642" y="1730291"/>
                              </a:cubicBezTo>
                              <a:cubicBezTo>
                                <a:pt x="2979838" y="1928051"/>
                                <a:pt x="1976461" y="1907997"/>
                                <a:pt x="0" y="1730291"/>
                              </a:cubicBezTo>
                              <a:cubicBezTo>
                                <a:pt x="-148029" y="1007506"/>
                                <a:pt x="63463" y="535979"/>
                                <a:pt x="0" y="0"/>
                              </a:cubicBezTo>
                              <a:close/>
                            </a:path>
                            <a:path w="6045052" h="1730291" fill="darkenLess" stroke="0" extrusionOk="0">
                              <a:moveTo>
                                <a:pt x="4540642" y="1730291"/>
                              </a:moveTo>
                              <a:cubicBezTo>
                                <a:pt x="4584417" y="1533290"/>
                                <a:pt x="4817815" y="1450173"/>
                                <a:pt x="4841524" y="1260440"/>
                              </a:cubicBezTo>
                              <a:cubicBezTo>
                                <a:pt x="5141163" y="1268112"/>
                                <a:pt x="5555693" y="1239700"/>
                                <a:pt x="6045052" y="1142978"/>
                              </a:cubicBezTo>
                              <a:cubicBezTo>
                                <a:pt x="5825679" y="1246857"/>
                                <a:pt x="5041528" y="1627073"/>
                                <a:pt x="4540642" y="1730291"/>
                              </a:cubicBezTo>
                              <a:close/>
                            </a:path>
                            <a:path w="6045052" h="1730291" fill="none" extrusionOk="0">
                              <a:moveTo>
                                <a:pt x="4540642" y="1730291"/>
                              </a:moveTo>
                              <a:cubicBezTo>
                                <a:pt x="4640648" y="1641654"/>
                                <a:pt x="4765068" y="1313045"/>
                                <a:pt x="4841524" y="1260440"/>
                              </a:cubicBezTo>
                              <a:cubicBezTo>
                                <a:pt x="5020516" y="1197267"/>
                                <a:pt x="5444439" y="1245473"/>
                                <a:pt x="6045052" y="1142978"/>
                              </a:cubicBezTo>
                              <a:cubicBezTo>
                                <a:pt x="5511344" y="1301087"/>
                                <a:pt x="4968446" y="1624558"/>
                                <a:pt x="4540642" y="1730291"/>
                              </a:cubicBezTo>
                              <a:cubicBezTo>
                                <a:pt x="2476251" y="1721748"/>
                                <a:pt x="1109643" y="1698796"/>
                                <a:pt x="0" y="1730291"/>
                              </a:cubicBezTo>
                              <a:cubicBezTo>
                                <a:pt x="31284" y="868725"/>
                                <a:pt x="-276335" y="547420"/>
                                <a:pt x="0" y="0"/>
                              </a:cubicBezTo>
                              <a:cubicBezTo>
                                <a:pt x="2126758" y="-111999"/>
                                <a:pt x="3872375" y="195067"/>
                                <a:pt x="6045052" y="0"/>
                              </a:cubicBezTo>
                              <a:cubicBezTo>
                                <a:pt x="6192660" y="132496"/>
                                <a:pt x="6283437" y="926469"/>
                                <a:pt x="6045052" y="1142978"/>
                              </a:cubicBezTo>
                            </a:path>
                            <a:path w="6045052" h="1730291" fill="none" stroke="0" extrusionOk="0">
                              <a:moveTo>
                                <a:pt x="4540642" y="1730291"/>
                              </a:moveTo>
                              <a:cubicBezTo>
                                <a:pt x="4596201" y="1527909"/>
                                <a:pt x="4779092" y="1359040"/>
                                <a:pt x="4841524" y="1260440"/>
                              </a:cubicBezTo>
                              <a:cubicBezTo>
                                <a:pt x="5363976" y="1186578"/>
                                <a:pt x="5912639" y="1185735"/>
                                <a:pt x="6045052" y="1142978"/>
                              </a:cubicBezTo>
                              <a:cubicBezTo>
                                <a:pt x="5818537" y="1360528"/>
                                <a:pt x="5058541" y="1491606"/>
                                <a:pt x="4540642" y="1730291"/>
                              </a:cubicBezTo>
                              <a:cubicBezTo>
                                <a:pt x="3577826" y="1641641"/>
                                <a:pt x="1800973" y="1877258"/>
                                <a:pt x="0" y="1730291"/>
                              </a:cubicBezTo>
                              <a:cubicBezTo>
                                <a:pt x="92985" y="869429"/>
                                <a:pt x="-130274" y="368355"/>
                                <a:pt x="0" y="0"/>
                              </a:cubicBezTo>
                              <a:cubicBezTo>
                                <a:pt x="1277701" y="12231"/>
                                <a:pt x="4677589" y="-197965"/>
                                <a:pt x="6045052" y="0"/>
                              </a:cubicBezTo>
                              <a:cubicBezTo>
                                <a:pt x="5806677" y="463215"/>
                                <a:pt x="5817777" y="656260"/>
                                <a:pt x="6045052" y="1142978"/>
                              </a:cubicBezTo>
                            </a:path>
                            <a:path w="6045052" h="1730291" fill="none" stroke="0" extrusionOk="0">
                              <a:moveTo>
                                <a:pt x="4540642" y="1730291"/>
                              </a:moveTo>
                              <a:cubicBezTo>
                                <a:pt x="4632669" y="1650345"/>
                                <a:pt x="4759099" y="1322789"/>
                                <a:pt x="4841524" y="1260440"/>
                              </a:cubicBezTo>
                              <a:cubicBezTo>
                                <a:pt x="5092851" y="1290656"/>
                                <a:pt x="5429655" y="1182573"/>
                                <a:pt x="6045052" y="1142978"/>
                              </a:cubicBezTo>
                              <a:cubicBezTo>
                                <a:pt x="5656124" y="1296060"/>
                                <a:pt x="4997902" y="1665628"/>
                                <a:pt x="4540642" y="1730291"/>
                              </a:cubicBezTo>
                              <a:cubicBezTo>
                                <a:pt x="2626506" y="1515635"/>
                                <a:pt x="886392" y="1665398"/>
                                <a:pt x="0" y="1730291"/>
                              </a:cubicBezTo>
                              <a:cubicBezTo>
                                <a:pt x="-40843" y="847361"/>
                                <a:pt x="-321979" y="562025"/>
                                <a:pt x="0" y="0"/>
                              </a:cubicBezTo>
                              <a:cubicBezTo>
                                <a:pt x="2282151" y="-91626"/>
                                <a:pt x="3735228" y="94085"/>
                                <a:pt x="6045052" y="0"/>
                              </a:cubicBezTo>
                              <a:cubicBezTo>
                                <a:pt x="6196566" y="184255"/>
                                <a:pt x="6287014" y="911567"/>
                                <a:pt x="6045052" y="1142978"/>
                              </a:cubicBezTo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99BCBA-837D-42D5-E7BB-0668B1B5EE2A}"/>
                    </a:ext>
                  </a:extLst>
                </p:cNvPr>
                <p:cNvSpPr txBox="1"/>
                <p:nvPr/>
              </p:nvSpPr>
              <p:spPr>
                <a:xfrm>
                  <a:off x="1202620" y="2781978"/>
                  <a:ext cx="77800" cy="763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84D6B9D-D361-01B8-DB1C-F8FFDC26E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33333" y1="34277" x2="65079" y2="34277"/>
                            <a14:foregroundMark x1="53571" y1="27358" x2="68651" y2="35535"/>
                            <a14:foregroundMark x1="43651" y1="10377" x2="44841" y2="11950"/>
                            <a14:foregroundMark x1="48016" y1="32704" x2="53571" y2="23899"/>
                            <a14:foregroundMark x1="52778" y1="24528" x2="57937" y2="40566"/>
                            <a14:foregroundMark x1="62302" y1="29560" x2="67460" y2="38994"/>
                          </a14:backgroundRemoval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55250" y="1026398"/>
                <a:ext cx="593663" cy="1347163"/>
              </a:xfrm>
              <a:prstGeom prst="rect">
                <a:avLst/>
              </a:prstGeom>
              <a:scene3d>
                <a:camera prst="perspectiveRight"/>
                <a:lightRig rig="threePt" dir="t"/>
              </a:scene3d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D4A891-E958-04FC-1111-3105ED1FA361}"/>
                </a:ext>
              </a:extLst>
            </p:cNvPr>
            <p:cNvSpPr txBox="1"/>
            <p:nvPr/>
          </p:nvSpPr>
          <p:spPr>
            <a:xfrm>
              <a:off x="5628640" y="1564640"/>
              <a:ext cx="51917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Bạn Nam đã đặt ra mục tiêu gì và lên kế hoạch như thế nào để đạt được mục tiêu đó?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527F78-6B77-F6DB-C579-CE24605805DC}"/>
              </a:ext>
            </a:extLst>
          </p:cNvPr>
          <p:cNvGrpSpPr/>
          <p:nvPr/>
        </p:nvGrpSpPr>
        <p:grpSpPr>
          <a:xfrm>
            <a:off x="2450596" y="3068342"/>
            <a:ext cx="6081096" cy="2937622"/>
            <a:chOff x="5491144" y="130720"/>
            <a:chExt cx="6081096" cy="29376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4D74F5-4280-43E1-23CC-D8DA3AA8F42A}"/>
                </a:ext>
              </a:extLst>
            </p:cNvPr>
            <p:cNvGrpSpPr/>
            <p:nvPr/>
          </p:nvGrpSpPr>
          <p:grpSpPr>
            <a:xfrm>
              <a:off x="5491144" y="130720"/>
              <a:ext cx="6081096" cy="2937622"/>
              <a:chOff x="967156" y="1026398"/>
              <a:chExt cx="2350510" cy="210319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DE90B1A-ACFE-8DF3-B3EC-0E164F30280F}"/>
                  </a:ext>
                </a:extLst>
              </p:cNvPr>
              <p:cNvGrpSpPr/>
              <p:nvPr/>
            </p:nvGrpSpPr>
            <p:grpSpPr>
              <a:xfrm>
                <a:off x="967156" y="1890789"/>
                <a:ext cx="2350510" cy="1238805"/>
                <a:chOff x="1202620" y="2202612"/>
                <a:chExt cx="2561070" cy="1866617"/>
              </a:xfrm>
              <a:scene3d>
                <a:camera prst="perspectiveRight"/>
                <a:lightRig rig="threePt" dir="t"/>
              </a:scene3d>
            </p:grpSpPr>
            <p:sp>
              <p:nvSpPr>
                <p:cNvPr id="22" name="Rectangle: Folded Corner 46">
                  <a:extLst>
                    <a:ext uri="{FF2B5EF4-FFF2-40B4-BE49-F238E27FC236}">
                      <a16:creationId xmlns:a16="http://schemas.microsoft.com/office/drawing/2014/main" id="{6AEE30A9-0020-C488-2087-96791C7F8E67}"/>
                    </a:ext>
                  </a:extLst>
                </p:cNvPr>
                <p:cNvSpPr/>
                <p:nvPr/>
              </p:nvSpPr>
              <p:spPr>
                <a:xfrm>
                  <a:off x="1217800" y="2202612"/>
                  <a:ext cx="2545890" cy="1866617"/>
                </a:xfrm>
                <a:custGeom>
                  <a:avLst/>
                  <a:gdLst>
                    <a:gd name="connsiteX0" fmla="*/ 0 w 2545890"/>
                    <a:gd name="connsiteY0" fmla="*/ 0 h 1866617"/>
                    <a:gd name="connsiteX1" fmla="*/ 2545890 w 2545890"/>
                    <a:gd name="connsiteY1" fmla="*/ 0 h 1866617"/>
                    <a:gd name="connsiteX2" fmla="*/ 2545890 w 2545890"/>
                    <a:gd name="connsiteY2" fmla="*/ 1233031 h 1866617"/>
                    <a:gd name="connsiteX3" fmla="*/ 1912304 w 2545890"/>
                    <a:gd name="connsiteY3" fmla="*/ 1866617 h 1866617"/>
                    <a:gd name="connsiteX4" fmla="*/ 0 w 2545890"/>
                    <a:gd name="connsiteY4" fmla="*/ 1866617 h 1866617"/>
                    <a:gd name="connsiteX5" fmla="*/ 0 w 2545890"/>
                    <a:gd name="connsiteY5" fmla="*/ 0 h 1866617"/>
                    <a:gd name="connsiteX0" fmla="*/ 1912304 w 2545890"/>
                    <a:gd name="connsiteY0" fmla="*/ 1866617 h 1866617"/>
                    <a:gd name="connsiteX1" fmla="*/ 2039021 w 2545890"/>
                    <a:gd name="connsiteY1" fmla="*/ 1359748 h 1866617"/>
                    <a:gd name="connsiteX2" fmla="*/ 2545890 w 2545890"/>
                    <a:gd name="connsiteY2" fmla="*/ 1233031 h 1866617"/>
                    <a:gd name="connsiteX3" fmla="*/ 1912304 w 2545890"/>
                    <a:gd name="connsiteY3" fmla="*/ 1866617 h 1866617"/>
                    <a:gd name="connsiteX0" fmla="*/ 1912304 w 2545890"/>
                    <a:gd name="connsiteY0" fmla="*/ 1866617 h 1866617"/>
                    <a:gd name="connsiteX1" fmla="*/ 2039021 w 2545890"/>
                    <a:gd name="connsiteY1" fmla="*/ 1359748 h 1866617"/>
                    <a:gd name="connsiteX2" fmla="*/ 2545890 w 2545890"/>
                    <a:gd name="connsiteY2" fmla="*/ 1233031 h 1866617"/>
                    <a:gd name="connsiteX3" fmla="*/ 1912304 w 2545890"/>
                    <a:gd name="connsiteY3" fmla="*/ 1866617 h 1866617"/>
                    <a:gd name="connsiteX4" fmla="*/ 0 w 2545890"/>
                    <a:gd name="connsiteY4" fmla="*/ 1866617 h 1866617"/>
                    <a:gd name="connsiteX5" fmla="*/ 0 w 2545890"/>
                    <a:gd name="connsiteY5" fmla="*/ 0 h 1866617"/>
                    <a:gd name="connsiteX6" fmla="*/ 2545890 w 2545890"/>
                    <a:gd name="connsiteY6" fmla="*/ 0 h 1866617"/>
                    <a:gd name="connsiteX7" fmla="*/ 2545890 w 2545890"/>
                    <a:gd name="connsiteY7" fmla="*/ 1233031 h 186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45890" h="1866617" stroke="0" extrusionOk="0">
                      <a:moveTo>
                        <a:pt x="0" y="0"/>
                      </a:moveTo>
                      <a:cubicBezTo>
                        <a:pt x="458869" y="59505"/>
                        <a:pt x="1563849" y="-114822"/>
                        <a:pt x="2545890" y="0"/>
                      </a:cubicBezTo>
                      <a:cubicBezTo>
                        <a:pt x="2573767" y="420477"/>
                        <a:pt x="2459674" y="915251"/>
                        <a:pt x="2545890" y="1233031"/>
                      </a:cubicBezTo>
                      <a:cubicBezTo>
                        <a:pt x="2531238" y="1356492"/>
                        <a:pt x="2216581" y="1541275"/>
                        <a:pt x="1912304" y="1866617"/>
                      </a:cubicBezTo>
                      <a:cubicBezTo>
                        <a:pt x="1287808" y="1976581"/>
                        <a:pt x="796353" y="2021746"/>
                        <a:pt x="0" y="1866617"/>
                      </a:cubicBezTo>
                      <a:cubicBezTo>
                        <a:pt x="-81386" y="1041648"/>
                        <a:pt x="1303" y="616603"/>
                        <a:pt x="0" y="0"/>
                      </a:cubicBezTo>
                      <a:close/>
                    </a:path>
                    <a:path w="2545890" h="1866617" fill="darkenLess" stroke="0" extrusionOk="0">
                      <a:moveTo>
                        <a:pt x="1912304" y="1866617"/>
                      </a:moveTo>
                      <a:cubicBezTo>
                        <a:pt x="1924684" y="1660474"/>
                        <a:pt x="2022940" y="1551366"/>
                        <a:pt x="2039021" y="1359748"/>
                      </a:cubicBezTo>
                      <a:cubicBezTo>
                        <a:pt x="2177544" y="1309515"/>
                        <a:pt x="2370381" y="1295291"/>
                        <a:pt x="2545890" y="1233031"/>
                      </a:cubicBezTo>
                      <a:cubicBezTo>
                        <a:pt x="2468670" y="1339481"/>
                        <a:pt x="2124188" y="1764304"/>
                        <a:pt x="1912304" y="1866617"/>
                      </a:cubicBezTo>
                      <a:close/>
                    </a:path>
                    <a:path w="2545890" h="1866617" fill="none" extrusionOk="0">
                      <a:moveTo>
                        <a:pt x="1912304" y="1866617"/>
                      </a:moveTo>
                      <a:cubicBezTo>
                        <a:pt x="1958023" y="1774593"/>
                        <a:pt x="2003288" y="1435032"/>
                        <a:pt x="2039021" y="1359748"/>
                      </a:cubicBezTo>
                      <a:cubicBezTo>
                        <a:pt x="2119978" y="1342266"/>
                        <a:pt x="2308206" y="1309022"/>
                        <a:pt x="2545890" y="1233031"/>
                      </a:cubicBezTo>
                      <a:cubicBezTo>
                        <a:pt x="2352777" y="1361735"/>
                        <a:pt x="2093733" y="1757613"/>
                        <a:pt x="1912304" y="1866617"/>
                      </a:cubicBezTo>
                      <a:cubicBezTo>
                        <a:pt x="1076715" y="1705064"/>
                        <a:pt x="403245" y="1865301"/>
                        <a:pt x="0" y="1866617"/>
                      </a:cubicBezTo>
                      <a:cubicBezTo>
                        <a:pt x="10543" y="937278"/>
                        <a:pt x="-118926" y="670616"/>
                        <a:pt x="0" y="0"/>
                      </a:cubicBezTo>
                      <a:cubicBezTo>
                        <a:pt x="926818" y="-129353"/>
                        <a:pt x="1538208" y="147737"/>
                        <a:pt x="2545890" y="0"/>
                      </a:cubicBezTo>
                      <a:cubicBezTo>
                        <a:pt x="2606155" y="150986"/>
                        <a:pt x="2654404" y="1027354"/>
                        <a:pt x="2545890" y="1233031"/>
                      </a:cubicBezTo>
                    </a:path>
                    <a:path w="2545890" h="1866617" fill="none" stroke="0" extrusionOk="0">
                      <a:moveTo>
                        <a:pt x="1912304" y="1866617"/>
                      </a:moveTo>
                      <a:cubicBezTo>
                        <a:pt x="1929210" y="1632446"/>
                        <a:pt x="2010981" y="1458881"/>
                        <a:pt x="2039021" y="1359748"/>
                      </a:cubicBezTo>
                      <a:cubicBezTo>
                        <a:pt x="2265203" y="1281700"/>
                        <a:pt x="2493224" y="1271806"/>
                        <a:pt x="2545890" y="1233031"/>
                      </a:cubicBezTo>
                      <a:cubicBezTo>
                        <a:pt x="2461991" y="1408643"/>
                        <a:pt x="2147942" y="1638348"/>
                        <a:pt x="1912304" y="1866617"/>
                      </a:cubicBezTo>
                      <a:cubicBezTo>
                        <a:pt x="1586057" y="1884476"/>
                        <a:pt x="741932" y="1990314"/>
                        <a:pt x="0" y="1866617"/>
                      </a:cubicBezTo>
                      <a:cubicBezTo>
                        <a:pt x="27639" y="934105"/>
                        <a:pt x="-84739" y="383731"/>
                        <a:pt x="0" y="0"/>
                      </a:cubicBezTo>
                      <a:cubicBezTo>
                        <a:pt x="538216" y="-96482"/>
                        <a:pt x="1964852" y="-122580"/>
                        <a:pt x="2545890" y="0"/>
                      </a:cubicBezTo>
                      <a:cubicBezTo>
                        <a:pt x="2448809" y="450143"/>
                        <a:pt x="2436284" y="702330"/>
                        <a:pt x="2545890" y="1233031"/>
                      </a:cubicBezTo>
                    </a:path>
                  </a:pathLst>
                </a:custGeom>
                <a:solidFill>
                  <a:srgbClr val="FFC000"/>
                </a:solidFill>
                <a:ln w="28575">
                  <a:extLst>
                    <a:ext uri="{C807C97D-BFC1-408E-A445-0C87EB9F89A2}">
                      <ask:lineSketchStyleProps xmlns:ask="http://schemas.microsoft.com/office/drawing/2018/sketchyshapes" xmlns="" sd="431590306">
                        <a:custGeom>
                          <a:avLst/>
                          <a:gdLst>
                            <a:gd name="connsiteX0" fmla="*/ 0 w 6045052"/>
                            <a:gd name="connsiteY0" fmla="*/ 0 h 1730291"/>
                            <a:gd name="connsiteX1" fmla="*/ 6045052 w 6045052"/>
                            <a:gd name="connsiteY1" fmla="*/ 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4" fmla="*/ 0 w 6045052"/>
                            <a:gd name="connsiteY4" fmla="*/ 1730291 h 1730291"/>
                            <a:gd name="connsiteX5" fmla="*/ 0 w 6045052"/>
                            <a:gd name="connsiteY5" fmla="*/ 0 h 1730291"/>
                            <a:gd name="connsiteX0" fmla="*/ 4540642 w 6045052"/>
                            <a:gd name="connsiteY0" fmla="*/ 1730291 h 1730291"/>
                            <a:gd name="connsiteX1" fmla="*/ 4841524 w 6045052"/>
                            <a:gd name="connsiteY1" fmla="*/ 126044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0" fmla="*/ 4540642 w 6045052"/>
                            <a:gd name="connsiteY0" fmla="*/ 1730291 h 1730291"/>
                            <a:gd name="connsiteX1" fmla="*/ 4841524 w 6045052"/>
                            <a:gd name="connsiteY1" fmla="*/ 126044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4" fmla="*/ 0 w 6045052"/>
                            <a:gd name="connsiteY4" fmla="*/ 1730291 h 1730291"/>
                            <a:gd name="connsiteX5" fmla="*/ 0 w 6045052"/>
                            <a:gd name="connsiteY5" fmla="*/ 0 h 1730291"/>
                            <a:gd name="connsiteX6" fmla="*/ 6045052 w 6045052"/>
                            <a:gd name="connsiteY6" fmla="*/ 0 h 1730291"/>
                            <a:gd name="connsiteX7" fmla="*/ 6045052 w 6045052"/>
                            <a:gd name="connsiteY7" fmla="*/ 1142978 h 1730291"/>
                            <a:gd name="connsiteX0" fmla="*/ 4540642 w 6045052"/>
                            <a:gd name="connsiteY0" fmla="*/ 1730291 h 1730291"/>
                            <a:gd name="connsiteX1" fmla="*/ 4841524 w 6045052"/>
                            <a:gd name="connsiteY1" fmla="*/ 1260440 h 1730291"/>
                            <a:gd name="connsiteX2" fmla="*/ 6045052 w 6045052"/>
                            <a:gd name="connsiteY2" fmla="*/ 1142978 h 1730291"/>
                            <a:gd name="connsiteX3" fmla="*/ 4540642 w 6045052"/>
                            <a:gd name="connsiteY3" fmla="*/ 1730291 h 1730291"/>
                            <a:gd name="connsiteX4" fmla="*/ 0 w 6045052"/>
                            <a:gd name="connsiteY4" fmla="*/ 1730291 h 1730291"/>
                            <a:gd name="connsiteX5" fmla="*/ 0 w 6045052"/>
                            <a:gd name="connsiteY5" fmla="*/ 0 h 1730291"/>
                            <a:gd name="connsiteX6" fmla="*/ 6045052 w 6045052"/>
                            <a:gd name="connsiteY6" fmla="*/ 0 h 1730291"/>
                            <a:gd name="connsiteX7" fmla="*/ 6045052 w 6045052"/>
                            <a:gd name="connsiteY7" fmla="*/ 1142978 h 17302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6045052" h="1730291" stroke="0" extrusionOk="0">
                              <a:moveTo>
                                <a:pt x="0" y="0"/>
                              </a:moveTo>
                              <a:cubicBezTo>
                                <a:pt x="1394084" y="70585"/>
                                <a:pt x="3584933" y="-228717"/>
                                <a:pt x="6045052" y="0"/>
                              </a:cubicBezTo>
                              <a:cubicBezTo>
                                <a:pt x="6129948" y="444085"/>
                                <a:pt x="5783314" y="869286"/>
                                <a:pt x="6045052" y="1142978"/>
                              </a:cubicBezTo>
                              <a:cubicBezTo>
                                <a:pt x="5967236" y="1223787"/>
                                <a:pt x="5344042" y="1388310"/>
                                <a:pt x="4540642" y="1730291"/>
                              </a:cubicBezTo>
                              <a:cubicBezTo>
                                <a:pt x="2979838" y="1928051"/>
                                <a:pt x="1976461" y="1907997"/>
                                <a:pt x="0" y="1730291"/>
                              </a:cubicBezTo>
                              <a:cubicBezTo>
                                <a:pt x="-148029" y="1007506"/>
                                <a:pt x="63463" y="535979"/>
                                <a:pt x="0" y="0"/>
                              </a:cubicBezTo>
                              <a:close/>
                            </a:path>
                            <a:path w="6045052" h="1730291" fill="darkenLess" stroke="0" extrusionOk="0">
                              <a:moveTo>
                                <a:pt x="4540642" y="1730291"/>
                              </a:moveTo>
                              <a:cubicBezTo>
                                <a:pt x="4584417" y="1533290"/>
                                <a:pt x="4817815" y="1450173"/>
                                <a:pt x="4841524" y="1260440"/>
                              </a:cubicBezTo>
                              <a:cubicBezTo>
                                <a:pt x="5141163" y="1268112"/>
                                <a:pt x="5555693" y="1239700"/>
                                <a:pt x="6045052" y="1142978"/>
                              </a:cubicBezTo>
                              <a:cubicBezTo>
                                <a:pt x="5825679" y="1246857"/>
                                <a:pt x="5041528" y="1627073"/>
                                <a:pt x="4540642" y="1730291"/>
                              </a:cubicBezTo>
                              <a:close/>
                            </a:path>
                            <a:path w="6045052" h="1730291" fill="none" extrusionOk="0">
                              <a:moveTo>
                                <a:pt x="4540642" y="1730291"/>
                              </a:moveTo>
                              <a:cubicBezTo>
                                <a:pt x="4640648" y="1641654"/>
                                <a:pt x="4765068" y="1313045"/>
                                <a:pt x="4841524" y="1260440"/>
                              </a:cubicBezTo>
                              <a:cubicBezTo>
                                <a:pt x="5020516" y="1197267"/>
                                <a:pt x="5444439" y="1245473"/>
                                <a:pt x="6045052" y="1142978"/>
                              </a:cubicBezTo>
                              <a:cubicBezTo>
                                <a:pt x="5511344" y="1301087"/>
                                <a:pt x="4968446" y="1624558"/>
                                <a:pt x="4540642" y="1730291"/>
                              </a:cubicBezTo>
                              <a:cubicBezTo>
                                <a:pt x="2476251" y="1721748"/>
                                <a:pt x="1109643" y="1698796"/>
                                <a:pt x="0" y="1730291"/>
                              </a:cubicBezTo>
                              <a:cubicBezTo>
                                <a:pt x="31284" y="868725"/>
                                <a:pt x="-276335" y="547420"/>
                                <a:pt x="0" y="0"/>
                              </a:cubicBezTo>
                              <a:cubicBezTo>
                                <a:pt x="2126758" y="-111999"/>
                                <a:pt x="3872375" y="195067"/>
                                <a:pt x="6045052" y="0"/>
                              </a:cubicBezTo>
                              <a:cubicBezTo>
                                <a:pt x="6192660" y="132496"/>
                                <a:pt x="6283437" y="926469"/>
                                <a:pt x="6045052" y="1142978"/>
                              </a:cubicBezTo>
                            </a:path>
                            <a:path w="6045052" h="1730291" fill="none" stroke="0" extrusionOk="0">
                              <a:moveTo>
                                <a:pt x="4540642" y="1730291"/>
                              </a:moveTo>
                              <a:cubicBezTo>
                                <a:pt x="4596201" y="1527909"/>
                                <a:pt x="4779092" y="1359040"/>
                                <a:pt x="4841524" y="1260440"/>
                              </a:cubicBezTo>
                              <a:cubicBezTo>
                                <a:pt x="5363976" y="1186578"/>
                                <a:pt x="5912639" y="1185735"/>
                                <a:pt x="6045052" y="1142978"/>
                              </a:cubicBezTo>
                              <a:cubicBezTo>
                                <a:pt x="5818537" y="1360528"/>
                                <a:pt x="5058541" y="1491606"/>
                                <a:pt x="4540642" y="1730291"/>
                              </a:cubicBezTo>
                              <a:cubicBezTo>
                                <a:pt x="3577826" y="1641641"/>
                                <a:pt x="1800973" y="1877258"/>
                                <a:pt x="0" y="1730291"/>
                              </a:cubicBezTo>
                              <a:cubicBezTo>
                                <a:pt x="92985" y="869429"/>
                                <a:pt x="-130274" y="368355"/>
                                <a:pt x="0" y="0"/>
                              </a:cubicBezTo>
                              <a:cubicBezTo>
                                <a:pt x="1277701" y="12231"/>
                                <a:pt x="4677589" y="-197965"/>
                                <a:pt x="6045052" y="0"/>
                              </a:cubicBezTo>
                              <a:cubicBezTo>
                                <a:pt x="5806677" y="463215"/>
                                <a:pt x="5817777" y="656260"/>
                                <a:pt x="6045052" y="1142978"/>
                              </a:cubicBezTo>
                            </a:path>
                            <a:path w="6045052" h="1730291" fill="none" stroke="0" extrusionOk="0">
                              <a:moveTo>
                                <a:pt x="4540642" y="1730291"/>
                              </a:moveTo>
                              <a:cubicBezTo>
                                <a:pt x="4632669" y="1650345"/>
                                <a:pt x="4759099" y="1322789"/>
                                <a:pt x="4841524" y="1260440"/>
                              </a:cubicBezTo>
                              <a:cubicBezTo>
                                <a:pt x="5092851" y="1290656"/>
                                <a:pt x="5429655" y="1182573"/>
                                <a:pt x="6045052" y="1142978"/>
                              </a:cubicBezTo>
                              <a:cubicBezTo>
                                <a:pt x="5656124" y="1296060"/>
                                <a:pt x="4997902" y="1665628"/>
                                <a:pt x="4540642" y="1730291"/>
                              </a:cubicBezTo>
                              <a:cubicBezTo>
                                <a:pt x="2626506" y="1515635"/>
                                <a:pt x="886392" y="1665398"/>
                                <a:pt x="0" y="1730291"/>
                              </a:cubicBezTo>
                              <a:cubicBezTo>
                                <a:pt x="-40843" y="847361"/>
                                <a:pt x="-321979" y="562025"/>
                                <a:pt x="0" y="0"/>
                              </a:cubicBezTo>
                              <a:cubicBezTo>
                                <a:pt x="2282151" y="-91626"/>
                                <a:pt x="3735228" y="94085"/>
                                <a:pt x="6045052" y="0"/>
                              </a:cubicBezTo>
                              <a:cubicBezTo>
                                <a:pt x="6196566" y="184255"/>
                                <a:pt x="6287014" y="911567"/>
                                <a:pt x="6045052" y="1142978"/>
                              </a:cubicBezTo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96FD35-57AA-1817-A5E1-3244C26AAD63}"/>
                    </a:ext>
                  </a:extLst>
                </p:cNvPr>
                <p:cNvSpPr txBox="1"/>
                <p:nvPr/>
              </p:nvSpPr>
              <p:spPr>
                <a:xfrm>
                  <a:off x="1202620" y="2781978"/>
                  <a:ext cx="77800" cy="763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40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051C7EF-B6FB-1554-9F46-F9F87D03D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33333" y1="34277" x2="65079" y2="34277"/>
                            <a14:foregroundMark x1="53571" y1="27358" x2="68651" y2="35535"/>
                            <a14:foregroundMark x1="43651" y1="10377" x2="44841" y2="11950"/>
                            <a14:foregroundMark x1="48016" y1="32704" x2="53571" y2="23899"/>
                            <a14:foregroundMark x1="52778" y1="24528" x2="57937" y2="40566"/>
                            <a14:foregroundMark x1="62302" y1="29560" x2="67460" y2="38994"/>
                          </a14:backgroundRemoval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55250" y="1026398"/>
                <a:ext cx="593663" cy="1347163"/>
              </a:xfrm>
              <a:prstGeom prst="rect">
                <a:avLst/>
              </a:prstGeom>
              <a:scene3d>
                <a:camera prst="perspectiveRight"/>
                <a:lightRig rig="threePt" dir="t"/>
              </a:scene3d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88C726-062E-DD3F-D2B1-3553C0E8E851}"/>
                </a:ext>
              </a:extLst>
            </p:cNvPr>
            <p:cNvSpPr txBox="1"/>
            <p:nvPr/>
          </p:nvSpPr>
          <p:spPr>
            <a:xfrm>
              <a:off x="5628640" y="1564640"/>
              <a:ext cx="51917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Để lập kế hoạch cá nhân, cần thực hiện theo những bước nào?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532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6F90CC9-2BB6-508F-1173-55AAA80EF44D}"/>
              </a:ext>
            </a:extLst>
          </p:cNvPr>
          <p:cNvGrpSpPr/>
          <p:nvPr/>
        </p:nvGrpSpPr>
        <p:grpSpPr>
          <a:xfrm>
            <a:off x="741680" y="107693"/>
            <a:ext cx="10556240" cy="1131827"/>
            <a:chOff x="2149370" y="463293"/>
            <a:chExt cx="8100203" cy="13234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470AB9-D049-4FD7-14D6-5E1B316AF8C2}"/>
                </a:ext>
              </a:extLst>
            </p:cNvPr>
            <p:cNvSpPr/>
            <p:nvPr/>
          </p:nvSpPr>
          <p:spPr>
            <a:xfrm>
              <a:off x="2149370" y="463293"/>
              <a:ext cx="8100202" cy="1323439"/>
            </a:xfrm>
            <a:prstGeom prst="roundRect">
              <a:avLst/>
            </a:prstGeom>
            <a:solidFill>
              <a:srgbClr val="D1F4C8"/>
            </a:solidFill>
            <a:ln w="38100">
              <a:solidFill>
                <a:srgbClr val="2FB72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C8C741-4C5B-33F9-D22D-46202F0A4B70}"/>
                </a:ext>
              </a:extLst>
            </p:cNvPr>
            <p:cNvSpPr txBox="1"/>
            <p:nvPr/>
          </p:nvSpPr>
          <p:spPr>
            <a:xfrm>
              <a:off x="2149370" y="480670"/>
              <a:ext cx="81002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tán thành hay không tán thành với ý kiến nào dưới đây? Vì sao?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617CF6-4D85-BB9B-AE2F-F8090D263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95" y="1676082"/>
            <a:ext cx="8020050" cy="181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9831A-8B80-1122-F3E9-7904B9B8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97" y="3774122"/>
            <a:ext cx="85439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1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05EF01-E546-03A2-7A95-ACB9C7AA1390}"/>
              </a:ext>
            </a:extLst>
          </p:cNvPr>
          <p:cNvGrpSpPr/>
          <p:nvPr/>
        </p:nvGrpSpPr>
        <p:grpSpPr>
          <a:xfrm>
            <a:off x="-241935" y="265300"/>
            <a:ext cx="11090910" cy="5793105"/>
            <a:chOff x="-241935" y="265300"/>
            <a:chExt cx="11090910" cy="5793105"/>
          </a:xfrm>
        </p:grpSpPr>
        <p:pic>
          <p:nvPicPr>
            <p:cNvPr id="2" name="图片 19" descr="9">
              <a:extLst>
                <a:ext uri="{FF2B5EF4-FFF2-40B4-BE49-F238E27FC236}">
                  <a16:creationId xmlns:a16="http://schemas.microsoft.com/office/drawing/2014/main" id="{5BCE70C9-711F-6FF7-93CD-2C05C17E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457" t="25698" r="12809"/>
            <a:stretch>
              <a:fillRect/>
            </a:stretch>
          </p:blipFill>
          <p:spPr>
            <a:xfrm>
              <a:off x="-241935" y="265300"/>
              <a:ext cx="11090910" cy="5793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C1AF1F-48EC-9496-DE3F-ACEBDE0B934A}"/>
                </a:ext>
              </a:extLst>
            </p:cNvPr>
            <p:cNvSpPr txBox="1"/>
            <p:nvPr/>
          </p:nvSpPr>
          <p:spPr>
            <a:xfrm>
              <a:off x="879738" y="2379511"/>
              <a:ext cx="8847563" cy="199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nl-NL" sz="5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hắc lại các bước để lập kế hoạch cá nhân. </a:t>
              </a:r>
              <a:endParaRPr lang="en-US" sz="5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8824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微软雅黑</vt:lpstr>
      <vt:lpstr>Arial</vt:lpstr>
      <vt:lpstr>Calibri</vt:lpstr>
      <vt:lpstr>Calibri Light</vt:lpstr>
      <vt:lpstr>Cambria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2026-02-05T05:37:31Z</dcterms:created>
  <dcterms:modified xsi:type="dcterms:W3CDTF">2026-02-05T05:37:42Z</dcterms:modified>
</cp:coreProperties>
</file>