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6" r:id="rId3"/>
    <p:sldId id="258" r:id="rId4"/>
    <p:sldId id="270" r:id="rId5"/>
    <p:sldId id="271" r:id="rId6"/>
    <p:sldId id="273" r:id="rId7"/>
    <p:sldId id="275" r:id="rId8"/>
    <p:sldId id="265" r:id="rId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10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CEDB4-A405-4A06-843A-DADD4790514B}" type="datetimeFigureOut">
              <a:rPr lang="en-US" smtClean="0"/>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FC899-BB40-4796-A129-FD61E15F4CA2}" type="slidenum">
              <a:rPr lang="en-US" smtClean="0"/>
              <a:t>‹#›</a:t>
            </a:fld>
            <a:endParaRPr lang="en-US"/>
          </a:p>
        </p:txBody>
      </p:sp>
    </p:spTree>
    <p:extLst>
      <p:ext uri="{BB962C8B-B14F-4D97-AF65-F5344CB8AC3E}">
        <p14:creationId xmlns:p14="http://schemas.microsoft.com/office/powerpoint/2010/main" val="165612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FC899-BB40-4796-A129-FD61E15F4CA2}" type="slidenum">
              <a:rPr lang="en-US" smtClean="0"/>
              <a:t>5</a:t>
            </a:fld>
            <a:endParaRPr lang="en-US"/>
          </a:p>
        </p:txBody>
      </p:sp>
    </p:spTree>
    <p:extLst>
      <p:ext uri="{BB962C8B-B14F-4D97-AF65-F5344CB8AC3E}">
        <p14:creationId xmlns:p14="http://schemas.microsoft.com/office/powerpoint/2010/main" val="362727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0D37-1A9B-16A9-0D54-E8DA4648CED1}"/>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F194BE4D-B00D-394C-B0A7-7C0F64C4312E}"/>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D360731-36C0-C66A-5C9C-9B2808B2BE21}"/>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2/24/2026</a:t>
            </a:fld>
            <a:endParaRPr lang="en-US"/>
          </a:p>
        </p:txBody>
      </p:sp>
      <p:sp>
        <p:nvSpPr>
          <p:cNvPr id="5" name="Footer Placeholder 4">
            <a:extLst>
              <a:ext uri="{FF2B5EF4-FFF2-40B4-BE49-F238E27FC236}">
                <a16:creationId xmlns:a16="http://schemas.microsoft.com/office/drawing/2014/main" id="{A716595F-DBA5-6C43-E520-25755082A8D3}"/>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BA8CED-41B3-6065-481F-D87A8335E0E3}"/>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911130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5D8C-4A43-823A-D321-4A58E6D24233}"/>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38A0B07-5A30-F4E2-A41A-827638D3E583}"/>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99ACF-68F7-35CA-2569-09343624EB42}"/>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2/24/2026</a:t>
            </a:fld>
            <a:endParaRPr lang="en-US"/>
          </a:p>
        </p:txBody>
      </p:sp>
      <p:sp>
        <p:nvSpPr>
          <p:cNvPr id="5" name="Footer Placeholder 4">
            <a:extLst>
              <a:ext uri="{FF2B5EF4-FFF2-40B4-BE49-F238E27FC236}">
                <a16:creationId xmlns:a16="http://schemas.microsoft.com/office/drawing/2014/main" id="{7F0AB4B8-7273-1FBC-6F70-D55F8AAB85F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FB58F0-FAD3-5160-48D4-5E389D449C72}"/>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3705616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24AC-0D5B-6C7E-204F-48C6EBB8F420}"/>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4E2F1E8-A0A7-6146-52C8-89328B8F50DE}"/>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EF956B-34FE-C6F4-CB8A-83697C84BD8B}"/>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2/24/2026</a:t>
            </a:fld>
            <a:endParaRPr lang="en-US"/>
          </a:p>
        </p:txBody>
      </p:sp>
      <p:sp>
        <p:nvSpPr>
          <p:cNvPr id="5" name="Footer Placeholder 4">
            <a:extLst>
              <a:ext uri="{FF2B5EF4-FFF2-40B4-BE49-F238E27FC236}">
                <a16:creationId xmlns:a16="http://schemas.microsoft.com/office/drawing/2014/main" id="{B2392E58-9A6D-47C6-98AD-AF0CCFBD940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B9F24A-8371-C266-A2B5-72185CB112B8}"/>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3416647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AF59-21FE-7EC2-CA45-D7AE48D96EC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E2B66A2-41AE-CB44-B03A-F516621D8068}"/>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63A7BD-93ED-32E5-A931-754D5B4B0443}"/>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588B5D-0ED2-7828-A651-D298286EE92C}"/>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2/24/2026</a:t>
            </a:fld>
            <a:endParaRPr lang="en-US"/>
          </a:p>
        </p:txBody>
      </p:sp>
      <p:sp>
        <p:nvSpPr>
          <p:cNvPr id="6" name="Footer Placeholder 5">
            <a:extLst>
              <a:ext uri="{FF2B5EF4-FFF2-40B4-BE49-F238E27FC236}">
                <a16:creationId xmlns:a16="http://schemas.microsoft.com/office/drawing/2014/main" id="{21BB37A8-AAB0-6285-EE32-0E07BB851C9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3D213E-67BB-0F3D-EEAB-A11102003284}"/>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1351048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0E39-1886-D01A-0172-B6E16275DF98}"/>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935AA2-1F18-8A39-99EF-8915C88375B8}"/>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1813702C-DAC8-0425-33CA-CDD4A731A494}"/>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509E27-B027-2175-9EDA-6E120377994E}"/>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82053-239D-2A5D-FCBE-A0536FFE0976}"/>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0CE38F-CB57-12B9-C55C-E9400841D29E}"/>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2/24/2026</a:t>
            </a:fld>
            <a:endParaRPr lang="en-US"/>
          </a:p>
        </p:txBody>
      </p:sp>
      <p:sp>
        <p:nvSpPr>
          <p:cNvPr id="8" name="Footer Placeholder 7">
            <a:extLst>
              <a:ext uri="{FF2B5EF4-FFF2-40B4-BE49-F238E27FC236}">
                <a16:creationId xmlns:a16="http://schemas.microsoft.com/office/drawing/2014/main" id="{5C5A9CCD-6DB4-D932-3821-CAB92FBC002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B0345B-166B-4AFE-91F1-63051883BB29}"/>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3232807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740ED-D6E2-8B31-D3C6-E6F081264BB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7A97319-C801-E908-FEF6-928075EC39D7}"/>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2/24/2026</a:t>
            </a:fld>
            <a:endParaRPr lang="en-US"/>
          </a:p>
        </p:txBody>
      </p:sp>
      <p:sp>
        <p:nvSpPr>
          <p:cNvPr id="4" name="Footer Placeholder 3">
            <a:extLst>
              <a:ext uri="{FF2B5EF4-FFF2-40B4-BE49-F238E27FC236}">
                <a16:creationId xmlns:a16="http://schemas.microsoft.com/office/drawing/2014/main" id="{740392EE-7EEC-B372-CF47-AF561E6A504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41BB2F-C032-A9AC-F448-9B870FDCF87F}"/>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1127329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19ACF5-B2C1-5785-66DB-81075C5B2EBD}"/>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2/24/2026</a:t>
            </a:fld>
            <a:endParaRPr lang="en-US"/>
          </a:p>
        </p:txBody>
      </p:sp>
      <p:sp>
        <p:nvSpPr>
          <p:cNvPr id="3" name="Footer Placeholder 2">
            <a:extLst>
              <a:ext uri="{FF2B5EF4-FFF2-40B4-BE49-F238E27FC236}">
                <a16:creationId xmlns:a16="http://schemas.microsoft.com/office/drawing/2014/main" id="{75C4A284-1C9E-4C5C-D371-05314394442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3699D83-7A31-E396-E2D7-D8F99BB0CD66}"/>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931303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EB50-8831-4866-DB8E-38738A423FC4}"/>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CF834E4-8ACA-149F-AE3F-5FE57C5A357B}"/>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1AFE1B-3969-46AA-6884-3C5A3ADE9B1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D401E63-E617-F35B-08B6-5E00832BC820}"/>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2/24/2026</a:t>
            </a:fld>
            <a:endParaRPr lang="en-US"/>
          </a:p>
        </p:txBody>
      </p:sp>
      <p:sp>
        <p:nvSpPr>
          <p:cNvPr id="6" name="Footer Placeholder 5">
            <a:extLst>
              <a:ext uri="{FF2B5EF4-FFF2-40B4-BE49-F238E27FC236}">
                <a16:creationId xmlns:a16="http://schemas.microsoft.com/office/drawing/2014/main" id="{613A7BE3-7987-886F-1142-F891A3036B1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2918707-AACD-1671-AB70-2DEEC9D2F9BD}"/>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329367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D05E-CF98-CCBB-762C-6723B5B70279}"/>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931E3C83-ADBB-AA8F-9527-9220AA77F73D}"/>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B98356DD-DAF2-2D81-984A-7B5B487A0FF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7A02C135-9A6F-148C-9AFD-12F276B52328}"/>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2/24/2026</a:t>
            </a:fld>
            <a:endParaRPr lang="en-US"/>
          </a:p>
        </p:txBody>
      </p:sp>
      <p:sp>
        <p:nvSpPr>
          <p:cNvPr id="6" name="Footer Placeholder 5">
            <a:extLst>
              <a:ext uri="{FF2B5EF4-FFF2-40B4-BE49-F238E27FC236}">
                <a16:creationId xmlns:a16="http://schemas.microsoft.com/office/drawing/2014/main" id="{E320B817-B251-0FE8-E761-15D06CC9817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7240CE-68B6-2FD4-30D6-5C75CCD4F426}"/>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2752828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4DD72-C5E3-9C4E-4848-F10F40AADD6C}"/>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D6491F-325A-DB4C-A493-2440B38E7B2A}"/>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7339E-A84F-4B01-4282-16C0BC614354}"/>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2/24/2026</a:t>
            </a:fld>
            <a:endParaRPr lang="en-US"/>
          </a:p>
        </p:txBody>
      </p:sp>
      <p:sp>
        <p:nvSpPr>
          <p:cNvPr id="5" name="Footer Placeholder 4">
            <a:extLst>
              <a:ext uri="{FF2B5EF4-FFF2-40B4-BE49-F238E27FC236}">
                <a16:creationId xmlns:a16="http://schemas.microsoft.com/office/drawing/2014/main" id="{5A6B1A06-DE00-E7E8-57BE-F74322A7FAA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936F26-3229-7769-E10C-D66CB9E45D13}"/>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672310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EE52B5-5E01-DBD8-1E56-959D9A98A31D}"/>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D396B8-3570-B1ED-2C70-A759A15C9B93}"/>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03714-DA8E-670B-6898-0D77119B3CF7}"/>
              </a:ext>
            </a:extLst>
          </p:cNvPr>
          <p:cNvSpPr>
            <a:spLocks noGrp="1"/>
          </p:cNvSpPr>
          <p:nvPr>
            <p:ph type="dt" sz="half" idx="10"/>
          </p:nvPr>
        </p:nvSpPr>
        <p:spPr>
          <a:xfrm>
            <a:off x="1257300" y="9534526"/>
            <a:ext cx="4114800" cy="547688"/>
          </a:xfrm>
          <a:prstGeom prst="rect">
            <a:avLst/>
          </a:prstGeom>
        </p:spPr>
        <p:txBody>
          <a:bodyPr/>
          <a:lstStyle/>
          <a:p>
            <a:fld id="{6057374A-A392-4E55-AA20-46E2B8E3F000}" type="datetimeFigureOut">
              <a:rPr lang="en-US" smtClean="0"/>
              <a:t>2/24/2026</a:t>
            </a:fld>
            <a:endParaRPr lang="en-US"/>
          </a:p>
        </p:txBody>
      </p:sp>
      <p:sp>
        <p:nvSpPr>
          <p:cNvPr id="5" name="Footer Placeholder 4">
            <a:extLst>
              <a:ext uri="{FF2B5EF4-FFF2-40B4-BE49-F238E27FC236}">
                <a16:creationId xmlns:a16="http://schemas.microsoft.com/office/drawing/2014/main" id="{F9E8CE64-8F22-7839-25C7-7FFD00593F53}"/>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8040C2-0234-104B-EF0A-152685608378}"/>
              </a:ext>
            </a:extLst>
          </p:cNvPr>
          <p:cNvSpPr>
            <a:spLocks noGrp="1"/>
          </p:cNvSpPr>
          <p:nvPr>
            <p:ph type="sldNum" sz="quarter" idx="12"/>
          </p:nvPr>
        </p:nvSpPr>
        <p:spPr>
          <a:xfrm>
            <a:off x="12915900" y="9534526"/>
            <a:ext cx="4114800" cy="547688"/>
          </a:xfrm>
          <a:prstGeom prst="rect">
            <a:avLst/>
          </a:prstGeom>
        </p:spPr>
        <p:txBody>
          <a:bodyPr/>
          <a:lstStyle/>
          <a:p>
            <a:fld id="{68482A21-D3D2-491C-87CF-90FA3D741348}" type="slidenum">
              <a:rPr lang="en-US" smtClean="0"/>
              <a:t>‹#›</a:t>
            </a:fld>
            <a:endParaRPr lang="en-US"/>
          </a:p>
        </p:txBody>
      </p:sp>
    </p:spTree>
    <p:extLst>
      <p:ext uri="{BB962C8B-B14F-4D97-AF65-F5344CB8AC3E}">
        <p14:creationId xmlns:p14="http://schemas.microsoft.com/office/powerpoint/2010/main" val="230413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485113E9-B36A-DD20-1437-43FE3E634D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43200" y="-114300"/>
            <a:ext cx="2152352" cy="21523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2CBA844B-3B59-D372-0F85-C8DCD9B2D9D4}"/>
              </a:ext>
            </a:extLst>
          </p:cNvPr>
          <p:cNvSpPr/>
          <p:nvPr userDrawn="1"/>
        </p:nvSpPr>
        <p:spPr>
          <a:xfrm>
            <a:off x="0" y="-514797"/>
            <a:ext cx="18288000" cy="13487400"/>
          </a:xfrm>
          <a:custGeom>
            <a:avLst/>
            <a:gdLst/>
            <a:ahLst/>
            <a:cxnLst/>
            <a:rect l="l" t="t" r="r" b="b"/>
            <a:pathLst>
              <a:path w="10417215" h="8229600">
                <a:moveTo>
                  <a:pt x="0" y="0"/>
                </a:moveTo>
                <a:lnTo>
                  <a:pt x="10417216" y="0"/>
                </a:lnTo>
                <a:lnTo>
                  <a:pt x="10417216" y="8229600"/>
                </a:lnTo>
                <a:lnTo>
                  <a:pt x="0" y="8229600"/>
                </a:lnTo>
                <a:lnTo>
                  <a:pt x="0" y="0"/>
                </a:lnTo>
                <a:close/>
              </a:path>
            </a:pathLst>
          </a:custGeom>
          <a:blipFill>
            <a:blip r:embed="rId13"/>
            <a:stretch>
              <a:fillRect/>
            </a:stretch>
          </a:blipFill>
        </p:spPr>
        <p:txBody>
          <a:bodyPr/>
          <a:lstStyle/>
          <a:p>
            <a:endParaRPr lang="en-US" sz="2700"/>
          </a:p>
        </p:txBody>
      </p:sp>
      <p:pic>
        <p:nvPicPr>
          <p:cNvPr id="10" name="Picture 9" descr="A round pink label with white text and a black background&#10;&#10;Description automatically generated">
            <a:extLst>
              <a:ext uri="{FF2B5EF4-FFF2-40B4-BE49-F238E27FC236}">
                <a16:creationId xmlns:a16="http://schemas.microsoft.com/office/drawing/2014/main" id="{8728BFB7-46ED-FB2D-6CAF-96EA515ABD3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43200" y="-114300"/>
            <a:ext cx="2152352" cy="2152352"/>
          </a:xfrm>
          <a:prstGeom prst="rect">
            <a:avLst/>
          </a:prstGeom>
        </p:spPr>
      </p:pic>
    </p:spTree>
    <p:extLst>
      <p:ext uri="{BB962C8B-B14F-4D97-AF65-F5344CB8AC3E}">
        <p14:creationId xmlns:p14="http://schemas.microsoft.com/office/powerpoint/2010/main" val="1888270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4.svg"/><Relationship Id="rId4" Type="http://schemas.openxmlformats.org/officeDocument/2006/relationships/image" Target="../media/image4.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1.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2" name="Freeform 2"/>
          <p:cNvSpPr/>
          <p:nvPr/>
        </p:nvSpPr>
        <p:spPr>
          <a:xfrm>
            <a:off x="12666356" y="3729045"/>
            <a:ext cx="5621644" cy="7931772"/>
          </a:xfrm>
          <a:custGeom>
            <a:avLst/>
            <a:gdLst/>
            <a:ahLst/>
            <a:cxnLst/>
            <a:rect l="l" t="t" r="r" b="b"/>
            <a:pathLst>
              <a:path w="5621644" h="7931772">
                <a:moveTo>
                  <a:pt x="0" y="0"/>
                </a:moveTo>
                <a:lnTo>
                  <a:pt x="5621644" y="0"/>
                </a:lnTo>
                <a:lnTo>
                  <a:pt x="5621644" y="7931772"/>
                </a:lnTo>
                <a:lnTo>
                  <a:pt x="0" y="79317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0" y="5143500"/>
            <a:ext cx="7680238" cy="6016187"/>
          </a:xfrm>
          <a:custGeom>
            <a:avLst/>
            <a:gdLst/>
            <a:ahLst/>
            <a:cxnLst/>
            <a:rect l="l" t="t" r="r" b="b"/>
            <a:pathLst>
              <a:path w="7680238" h="6016187">
                <a:moveTo>
                  <a:pt x="0" y="0"/>
                </a:moveTo>
                <a:lnTo>
                  <a:pt x="7680238" y="0"/>
                </a:lnTo>
                <a:lnTo>
                  <a:pt x="7680238" y="6016187"/>
                </a:lnTo>
                <a:lnTo>
                  <a:pt x="0" y="601618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7659959" y="3803177"/>
            <a:ext cx="6184618" cy="7857640"/>
          </a:xfrm>
          <a:custGeom>
            <a:avLst/>
            <a:gdLst/>
            <a:ahLst/>
            <a:cxnLst/>
            <a:rect l="l" t="t" r="r" b="b"/>
            <a:pathLst>
              <a:path w="6184618" h="7857640">
                <a:moveTo>
                  <a:pt x="6184618" y="0"/>
                </a:moveTo>
                <a:lnTo>
                  <a:pt x="0" y="0"/>
                </a:lnTo>
                <a:lnTo>
                  <a:pt x="0" y="7857640"/>
                </a:lnTo>
                <a:lnTo>
                  <a:pt x="6184618" y="7857640"/>
                </a:lnTo>
                <a:lnTo>
                  <a:pt x="6184618"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7" name="Picture 6">
            <a:extLst>
              <a:ext uri="{FF2B5EF4-FFF2-40B4-BE49-F238E27FC236}">
                <a16:creationId xmlns:a16="http://schemas.microsoft.com/office/drawing/2014/main" id="{A2046750-FE1D-C6BF-B91C-1EB45707BF21}"/>
              </a:ext>
            </a:extLst>
          </p:cNvPr>
          <p:cNvPicPr>
            <a:picLocks noChangeAspect="1"/>
          </p:cNvPicPr>
          <p:nvPr/>
        </p:nvPicPr>
        <p:blipFill>
          <a:blip r:embed="rId8"/>
          <a:stretch>
            <a:fillRect/>
          </a:stretch>
        </p:blipFill>
        <p:spPr>
          <a:xfrm>
            <a:off x="6324600" y="419100"/>
            <a:ext cx="5718544" cy="1018120"/>
          </a:xfrm>
          <a:prstGeom prst="rect">
            <a:avLst/>
          </a:prstGeom>
        </p:spPr>
      </p:pic>
      <p:pic>
        <p:nvPicPr>
          <p:cNvPr id="11" name="Picture 10">
            <a:extLst>
              <a:ext uri="{FF2B5EF4-FFF2-40B4-BE49-F238E27FC236}">
                <a16:creationId xmlns:a16="http://schemas.microsoft.com/office/drawing/2014/main" id="{FCF2764B-0858-0BBC-D8B1-8967B096958A}"/>
              </a:ext>
            </a:extLst>
          </p:cNvPr>
          <p:cNvPicPr>
            <a:picLocks noChangeAspect="1"/>
          </p:cNvPicPr>
          <p:nvPr/>
        </p:nvPicPr>
        <p:blipFill>
          <a:blip r:embed="rId9"/>
          <a:stretch>
            <a:fillRect/>
          </a:stretch>
        </p:blipFill>
        <p:spPr>
          <a:xfrm>
            <a:off x="1295400" y="1714500"/>
            <a:ext cx="15863167" cy="4846740"/>
          </a:xfrm>
          <a:prstGeom prst="rect">
            <a:avLst/>
          </a:prstGeom>
        </p:spPr>
      </p:pic>
      <p:sp>
        <p:nvSpPr>
          <p:cNvPr id="5" name="Rectangle 4"/>
          <p:cNvSpPr/>
          <p:nvPr/>
        </p:nvSpPr>
        <p:spPr>
          <a:xfrm>
            <a:off x="7011925" y="6701234"/>
            <a:ext cx="2472152" cy="1200329"/>
          </a:xfrm>
          <a:prstGeom prst="rect">
            <a:avLst/>
          </a:prstGeom>
          <a:noFill/>
        </p:spPr>
        <p:txBody>
          <a:bodyPr wrap="none" lIns="91440" tIns="45720" rIns="91440" bIns="45720">
            <a:spAutoFit/>
          </a:bodyPr>
          <a:lstStyle/>
          <a:p>
            <a:pPr algn="ctr"/>
            <a:r>
              <a:rPr lang="en-US" sz="7200" b="1" cap="none" spc="0" dirty="0" smtClean="0">
                <a:ln w="0"/>
                <a:solidFill>
                  <a:schemeClr val="tx1"/>
                </a:solidFill>
                <a:effectLst>
                  <a:outerShdw blurRad="38100" dist="19050" dir="2700000" algn="tl" rotWithShape="0">
                    <a:schemeClr val="dk1">
                      <a:alpha val="40000"/>
                    </a:schemeClr>
                  </a:outerShdw>
                </a:effectLst>
              </a:rPr>
              <a:t>TIẾT 1</a:t>
            </a:r>
            <a:endParaRPr lang="en-US" sz="7200" b="1"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328F49-197D-0C1F-FF07-8B2D51204080}"/>
              </a:ext>
            </a:extLst>
          </p:cNvPr>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96E9FCA8-E19D-B4E6-4BCE-A3A6669963C2}"/>
              </a:ext>
            </a:extLst>
          </p:cNvPr>
          <p:cNvSpPr txBox="1"/>
          <p:nvPr/>
        </p:nvSpPr>
        <p:spPr>
          <a:xfrm>
            <a:off x="1600200" y="876300"/>
            <a:ext cx="15240000" cy="1323439"/>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Quan sát Hình 1, đọc thông tin và sắp xếp các từ thích hợp dưới đây vào chỗ trống trong đoạn văn sau để mô tả cách tạo ra điện từ gió</a:t>
            </a:r>
            <a:endParaRPr lang="en-US" sz="40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2A0942F9-C1F5-F536-4516-14E5F1A15729}"/>
              </a:ext>
            </a:extLst>
          </p:cNvPr>
          <p:cNvPicPr>
            <a:picLocks noChangeAspect="1"/>
          </p:cNvPicPr>
          <p:nvPr/>
        </p:nvPicPr>
        <p:blipFill>
          <a:blip r:embed="rId2"/>
          <a:stretch>
            <a:fillRect/>
          </a:stretch>
        </p:blipFill>
        <p:spPr>
          <a:xfrm>
            <a:off x="762000" y="1104900"/>
            <a:ext cx="800100" cy="1152525"/>
          </a:xfrm>
          <a:prstGeom prst="rect">
            <a:avLst/>
          </a:prstGeom>
        </p:spPr>
      </p:pic>
      <p:sp>
        <p:nvSpPr>
          <p:cNvPr id="10" name="Rectangle 9">
            <a:extLst>
              <a:ext uri="{FF2B5EF4-FFF2-40B4-BE49-F238E27FC236}">
                <a16:creationId xmlns:a16="http://schemas.microsoft.com/office/drawing/2014/main" id="{65CA38BF-027F-9086-68F9-0617705DABE7}"/>
              </a:ext>
            </a:extLst>
          </p:cNvPr>
          <p:cNvSpPr/>
          <p:nvPr/>
        </p:nvSpPr>
        <p:spPr>
          <a:xfrm>
            <a:off x="990600" y="5067300"/>
            <a:ext cx="16459200" cy="434340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5400" b="1" dirty="0" err="1">
                <a:latin typeface="Cambria" panose="02040503050406030204" pitchFamily="18" charset="0"/>
                <a:ea typeface="Cambria" panose="02040503050406030204" pitchFamily="18" charset="0"/>
              </a:rPr>
              <a:t>Cách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tạo</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ra</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điện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từ</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gió</a:t>
            </a:r>
            <a:r>
              <a:rPr lang="en-US" sz="5400" b="1" dirty="0">
                <a:latin typeface="Cambria" panose="02040503050406030204" pitchFamily="18" charset="0"/>
                <a:ea typeface="Cambria" panose="02040503050406030204" pitchFamily="18" charset="0"/>
              </a:rPr>
              <a:t>:</a:t>
            </a:r>
          </a:p>
          <a:p>
            <a:pPr algn="ctr">
              <a:lnSpc>
                <a:spcPct val="150000"/>
              </a:lnSpc>
            </a:pPr>
            <a:r>
              <a:rPr lang="en-US" sz="5400" dirty="0" err="1">
                <a:latin typeface="Cambria" panose="02040503050406030204" pitchFamily="18" charset="0"/>
                <a:ea typeface="Cambria" panose="02040503050406030204" pitchFamily="18" charset="0"/>
              </a:rPr>
              <a:t>Gió</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làm</a:t>
            </a:r>
            <a:r>
              <a:rPr lang="en-US" sz="5400" dirty="0">
                <a:latin typeface="Cambria" panose="02040503050406030204" pitchFamily="18" charset="0"/>
                <a:ea typeface="Cambria" panose="02040503050406030204" pitchFamily="18" charset="0"/>
              </a:rPr>
              <a:t> quay .........(1)........ </a:t>
            </a:r>
            <a:r>
              <a:rPr lang="en-US" sz="5400" dirty="0" err="1">
                <a:latin typeface="Cambria" panose="02040503050406030204" pitchFamily="18" charset="0"/>
                <a:ea typeface="Cambria" panose="02040503050406030204" pitchFamily="18" charset="0"/>
              </a:rPr>
              <a:t>của</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máy</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phát</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Khi </a:t>
            </a:r>
            <a:r>
              <a:rPr lang="en-US" sz="5400" dirty="0" err="1">
                <a:latin typeface="Cambria" panose="02040503050406030204" pitchFamily="18" charset="0"/>
                <a:ea typeface="Cambria" panose="02040503050406030204" pitchFamily="18" charset="0"/>
              </a:rPr>
              <a:t>cánh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quạt</a:t>
            </a:r>
            <a:r>
              <a:rPr lang="en-US" sz="5400" dirty="0">
                <a:latin typeface="Cambria" panose="02040503050406030204" pitchFamily="18" charset="0"/>
                <a:ea typeface="Cambria" panose="02040503050406030204" pitchFamily="18" charset="0"/>
              </a:rPr>
              <a:t> ....... (2) ......., </a:t>
            </a:r>
            <a:r>
              <a:rPr lang="en-US" sz="5400" dirty="0" err="1">
                <a:latin typeface="Cambria" panose="02040503050406030204" pitchFamily="18" charset="0"/>
                <a:ea typeface="Cambria" panose="02040503050406030204" pitchFamily="18" charset="0"/>
              </a:rPr>
              <a:t>máy</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phát</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gió</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sẽ</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tạo</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ra</a:t>
            </a:r>
            <a:r>
              <a:rPr lang="en-US" sz="5400" dirty="0">
                <a:latin typeface="Cambria" panose="02040503050406030204" pitchFamily="18" charset="0"/>
                <a:ea typeface="Cambria" panose="02040503050406030204" pitchFamily="18" charset="0"/>
              </a:rPr>
              <a:t> ..... (3) ........</a:t>
            </a:r>
          </a:p>
        </p:txBody>
      </p:sp>
      <p:sp>
        <p:nvSpPr>
          <p:cNvPr id="11" name="Rectangle: Rounded Corners 10">
            <a:extLst>
              <a:ext uri="{FF2B5EF4-FFF2-40B4-BE49-F238E27FC236}">
                <a16:creationId xmlns:a16="http://schemas.microsoft.com/office/drawing/2014/main" id="{5822D27E-E2CC-F6DB-6616-689A22B25BF6}"/>
              </a:ext>
            </a:extLst>
          </p:cNvPr>
          <p:cNvSpPr/>
          <p:nvPr/>
        </p:nvSpPr>
        <p:spPr>
          <a:xfrm>
            <a:off x="1524000" y="2933700"/>
            <a:ext cx="2209800" cy="1143000"/>
          </a:xfrm>
          <a:prstGeom prst="roundRect">
            <a:avLst>
              <a:gd name="adj" fmla="val 46667"/>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Cambria" panose="02040503050406030204" pitchFamily="18" charset="0"/>
                <a:ea typeface="Cambria" panose="02040503050406030204" pitchFamily="18" charset="0"/>
              </a:rPr>
              <a:t>điện</a:t>
            </a:r>
            <a:endParaRPr lang="en-US" sz="4800" dirty="0">
              <a:solidFill>
                <a:srgbClr val="002060"/>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CD3B03BD-174B-6566-E68D-232CDA7E7933}"/>
              </a:ext>
            </a:extLst>
          </p:cNvPr>
          <p:cNvSpPr/>
          <p:nvPr/>
        </p:nvSpPr>
        <p:spPr>
          <a:xfrm>
            <a:off x="7086600" y="2781300"/>
            <a:ext cx="3276600" cy="1143000"/>
          </a:xfrm>
          <a:prstGeom prst="roundRect">
            <a:avLst>
              <a:gd name="adj" fmla="val 4666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Cambria" panose="02040503050406030204" pitchFamily="18" charset="0"/>
                <a:ea typeface="Cambria" panose="02040503050406030204" pitchFamily="18" charset="0"/>
              </a:rPr>
              <a:t>cánh</a:t>
            </a:r>
            <a:r>
              <a:rPr lang="en-US" sz="4800" dirty="0">
                <a:solidFill>
                  <a:srgbClr val="002060"/>
                </a:solidFill>
                <a:latin typeface="Cambria" panose="02040503050406030204" pitchFamily="18" charset="0"/>
                <a:ea typeface="Cambria" panose="02040503050406030204" pitchFamily="18" charset="0"/>
              </a:rPr>
              <a:t> </a:t>
            </a:r>
            <a:r>
              <a:rPr lang="en-US" sz="4800" dirty="0" err="1">
                <a:solidFill>
                  <a:srgbClr val="002060"/>
                </a:solidFill>
                <a:latin typeface="Cambria" panose="02040503050406030204" pitchFamily="18" charset="0"/>
                <a:ea typeface="Cambria" panose="02040503050406030204" pitchFamily="18" charset="0"/>
              </a:rPr>
              <a:t>quạt</a:t>
            </a:r>
            <a:endParaRPr lang="en-US" sz="4800" dirty="0">
              <a:solidFill>
                <a:srgbClr val="00206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9D6E74CD-EEEB-946D-991D-DE7EF929F1EB}"/>
              </a:ext>
            </a:extLst>
          </p:cNvPr>
          <p:cNvSpPr/>
          <p:nvPr/>
        </p:nvSpPr>
        <p:spPr>
          <a:xfrm>
            <a:off x="12649200" y="2857500"/>
            <a:ext cx="3581400" cy="1143000"/>
          </a:xfrm>
          <a:prstGeom prst="roundRect">
            <a:avLst>
              <a:gd name="adj" fmla="val 46667"/>
            </a:avLst>
          </a:prstGeom>
          <a:solidFill>
            <a:srgbClr val="EF9B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latin typeface="Cambria" panose="02040503050406030204" pitchFamily="18" charset="0"/>
                <a:ea typeface="Cambria" panose="02040503050406030204" pitchFamily="18" charset="0"/>
              </a:rPr>
              <a:t>chuyển</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động</a:t>
            </a:r>
            <a:endParaRPr lang="en-US" sz="4400" dirty="0">
              <a:solidFill>
                <a:srgbClr val="00206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07407E-6 L -0.09791 0.36666 " pathEditMode="relative" rAng="0" ptsTypes="AA">
                                      <p:cBhvr>
                                        <p:cTn id="6" dur="2000" fill="hold"/>
                                        <p:tgtEl>
                                          <p:spTgt spid="12"/>
                                        </p:tgtEl>
                                        <p:attrNameLst>
                                          <p:attrName>ppt_x</p:attrName>
                                          <p:attrName>ppt_y</p:attrName>
                                        </p:attrNameLst>
                                      </p:cBhvr>
                                      <p:rCtr x="-4896" y="183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3.33333E-6 L -0.55208 0.5 " pathEditMode="relative" rAng="0" ptsTypes="AA">
                                      <p:cBhvr>
                                        <p:cTn id="10" dur="2000" fill="hold"/>
                                        <p:tgtEl>
                                          <p:spTgt spid="13"/>
                                        </p:tgtEl>
                                        <p:attrNameLst>
                                          <p:attrName>ppt_x</p:attrName>
                                          <p:attrName>ppt_y</p:attrName>
                                        </p:attrNameLst>
                                      </p:cBhvr>
                                      <p:rCtr x="-27604" y="250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7.40741E-7 L 0.69375 0.48519 " pathEditMode="relative" rAng="0" ptsTypes="AA">
                                      <p:cBhvr>
                                        <p:cTn id="14" dur="2000" fill="hold"/>
                                        <p:tgtEl>
                                          <p:spTgt spid="11"/>
                                        </p:tgtEl>
                                        <p:attrNameLst>
                                          <p:attrName>ppt_x</p:attrName>
                                          <p:attrName>ppt_y</p:attrName>
                                        </p:attrNameLst>
                                      </p:cBhvr>
                                      <p:rCtr x="34688" y="2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328F49-197D-0C1F-FF07-8B2D51204080}"/>
              </a:ext>
            </a:extLst>
          </p:cNvPr>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96E9FCA8-E19D-B4E6-4BCE-A3A6669963C2}"/>
              </a:ext>
            </a:extLst>
          </p:cNvPr>
          <p:cNvSpPr txBox="1"/>
          <p:nvPr/>
        </p:nvSpPr>
        <p:spPr>
          <a:xfrm>
            <a:off x="990600" y="4229100"/>
            <a:ext cx="67056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nhóm</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57EBB328-214A-2349-1AB0-AD6A0D849245}"/>
              </a:ext>
            </a:extLst>
          </p:cNvPr>
          <p:cNvPicPr>
            <a:picLocks noChangeAspect="1"/>
          </p:cNvPicPr>
          <p:nvPr/>
        </p:nvPicPr>
        <p:blipFill>
          <a:blip r:embed="rId2"/>
          <a:stretch>
            <a:fillRect/>
          </a:stretch>
        </p:blipFill>
        <p:spPr>
          <a:xfrm>
            <a:off x="8915400" y="952500"/>
            <a:ext cx="6705600" cy="8780261"/>
          </a:xfrm>
          <a:prstGeom prst="rect">
            <a:avLst/>
          </a:prstGeom>
        </p:spPr>
      </p:pic>
    </p:spTree>
    <p:extLst>
      <p:ext uri="{BB962C8B-B14F-4D97-AF65-F5344CB8AC3E}">
        <p14:creationId xmlns:p14="http://schemas.microsoft.com/office/powerpoint/2010/main" val="399123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328F49-197D-0C1F-FF07-8B2D51204080}"/>
              </a:ext>
            </a:extLst>
          </p:cNvPr>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96E9FCA8-E19D-B4E6-4BCE-A3A6669963C2}"/>
              </a:ext>
            </a:extLst>
          </p:cNvPr>
          <p:cNvSpPr txBox="1"/>
          <p:nvPr/>
        </p:nvSpPr>
        <p:spPr>
          <a:xfrm>
            <a:off x="685800" y="800100"/>
            <a:ext cx="67056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Quạt</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điện</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F9FBD510-2BED-057A-9BBE-BFFBAA969DFF}"/>
              </a:ext>
            </a:extLst>
          </p:cNvPr>
          <p:cNvSpPr txBox="1"/>
          <p:nvPr/>
        </p:nvSpPr>
        <p:spPr>
          <a:xfrm>
            <a:off x="10515600" y="876300"/>
            <a:ext cx="67056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Máy</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phát</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điện</a:t>
            </a:r>
            <a:r>
              <a:rPr kumimoji="0" lang="en-US" sz="5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5" name="Straight Connector 4">
            <a:extLst>
              <a:ext uri="{FF2B5EF4-FFF2-40B4-BE49-F238E27FC236}">
                <a16:creationId xmlns:a16="http://schemas.microsoft.com/office/drawing/2014/main" id="{5CB801C1-22AA-44C3-B259-752C927C13AF}"/>
              </a:ext>
            </a:extLst>
          </p:cNvPr>
          <p:cNvCxnSpPr>
            <a:cxnSpLocks/>
          </p:cNvCxnSpPr>
          <p:nvPr/>
        </p:nvCxnSpPr>
        <p:spPr>
          <a:xfrm>
            <a:off x="8610600" y="952500"/>
            <a:ext cx="0" cy="7086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B4AA89-6781-7037-24F5-75AA7647DE01}"/>
              </a:ext>
            </a:extLst>
          </p:cNvPr>
          <p:cNvSpPr txBox="1"/>
          <p:nvPr/>
        </p:nvSpPr>
        <p:spPr>
          <a:xfrm>
            <a:off x="685800" y="2400300"/>
            <a:ext cx="7696200" cy="1754326"/>
          </a:xfrm>
          <a:prstGeom prst="rect">
            <a:avLst/>
          </a:prstGeom>
          <a:noFill/>
        </p:spPr>
        <p:txBody>
          <a:bodyPr wrap="square" rtlCol="0">
            <a:spAutoFit/>
          </a:bodyPr>
          <a:lstStyle/>
          <a:p>
            <a:pPr algn="just"/>
            <a:r>
              <a:rPr lang="en-US" sz="5400" dirty="0" err="1">
                <a:solidFill>
                  <a:srgbClr val="FF0000"/>
                </a:solidFill>
                <a:latin typeface="Cambria" panose="02040503050406030204" pitchFamily="18" charset="0"/>
                <a:ea typeface="Cambria" panose="02040503050406030204" pitchFamily="18" charset="0"/>
              </a:rPr>
              <a:t>Cần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có</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điện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làm</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cho</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cánh</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quạt</a:t>
            </a:r>
            <a:r>
              <a:rPr lang="en-US" sz="5400" dirty="0">
                <a:solidFill>
                  <a:srgbClr val="FF0000"/>
                </a:solidFill>
                <a:latin typeface="Cambria" panose="02040503050406030204" pitchFamily="18" charset="0"/>
                <a:ea typeface="Cambria" panose="02040503050406030204" pitchFamily="18" charset="0"/>
              </a:rPr>
              <a:t> quay </a:t>
            </a:r>
            <a:r>
              <a:rPr lang="en-US" sz="5400" dirty="0" err="1">
                <a:solidFill>
                  <a:srgbClr val="FF0000"/>
                </a:solidFill>
                <a:latin typeface="Cambria" panose="02040503050406030204" pitchFamily="18" charset="0"/>
                <a:ea typeface="Cambria" panose="02040503050406030204" pitchFamily="18" charset="0"/>
              </a:rPr>
              <a:t>để</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tạo</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ra</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gió</a:t>
            </a:r>
            <a:endParaRPr lang="en-US" sz="5400"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D5CDD4AD-AC89-3A2A-5DFC-E11171CCF490}"/>
              </a:ext>
            </a:extLst>
          </p:cNvPr>
          <p:cNvSpPr txBox="1"/>
          <p:nvPr/>
        </p:nvSpPr>
        <p:spPr>
          <a:xfrm>
            <a:off x="9144000" y="2476500"/>
            <a:ext cx="8229600" cy="2585323"/>
          </a:xfrm>
          <a:prstGeom prst="rect">
            <a:avLst/>
          </a:prstGeom>
          <a:noFill/>
        </p:spPr>
        <p:txBody>
          <a:bodyPr wrap="square" rtlCol="0">
            <a:spAutoFit/>
          </a:bodyPr>
          <a:lstStyle/>
          <a:p>
            <a:pPr algn="just"/>
            <a:r>
              <a:rPr lang="en-US" sz="5400" dirty="0">
                <a:solidFill>
                  <a:srgbClr val="FF0000"/>
                </a:solidFill>
                <a:latin typeface="Cambria" panose="02040503050406030204" pitchFamily="18" charset="0"/>
                <a:ea typeface="Cambria" panose="02040503050406030204" pitchFamily="18" charset="0"/>
              </a:rPr>
              <a:t>D</a:t>
            </a:r>
            <a:r>
              <a:rPr lang="vi-VN" sz="5400" dirty="0">
                <a:solidFill>
                  <a:srgbClr val="FF0000"/>
                </a:solidFill>
                <a:latin typeface="Cambria" panose="02040503050406030204" pitchFamily="18" charset="0"/>
                <a:ea typeface="Cambria" panose="02040503050406030204" pitchFamily="18" charset="0"/>
              </a:rPr>
              <a:t>ùng để biến đổi năng lượng gió thành năng lượng điện.</a:t>
            </a:r>
            <a:endParaRPr lang="en-US" sz="5400" dirty="0">
              <a:solidFill>
                <a:srgbClr val="FF0000"/>
              </a:solidFill>
              <a:latin typeface="Cambria" panose="02040503050406030204" pitchFamily="18" charset="0"/>
              <a:ea typeface="Cambria" panose="02040503050406030204" pitchFamily="18" charset="0"/>
            </a:endParaRPr>
          </a:p>
        </p:txBody>
      </p:sp>
      <p:pic>
        <p:nvPicPr>
          <p:cNvPr id="1026" name="Picture 2" descr="Quạt Hình ảnh PNG | Vector Và Các Tập Tin PSD | Tải Về Miễn ...">
            <a:extLst>
              <a:ext uri="{FF2B5EF4-FFF2-40B4-BE49-F238E27FC236}">
                <a16:creationId xmlns:a16="http://schemas.microsoft.com/office/drawing/2014/main" id="{FCA19840-304F-A340-4DC0-800F606CC90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05000" y="4305300"/>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áy Phát điện Gió Hình ảnh PNG | Vector Và Các Tập Tin PSD | Tải Về Miễn  Phí Trên Pngtree">
            <a:extLst>
              <a:ext uri="{FF2B5EF4-FFF2-40B4-BE49-F238E27FC236}">
                <a16:creationId xmlns:a16="http://schemas.microsoft.com/office/drawing/2014/main" id="{9FE4A45B-8158-E08B-80CC-55F5A2631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2400" y="49149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2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328F49-197D-0C1F-FF07-8B2D51204080}"/>
              </a:ext>
            </a:extLst>
          </p:cNvPr>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91DF37F8-DD77-063B-9947-65B2E5737FFB}"/>
              </a:ext>
            </a:extLst>
          </p:cNvPr>
          <p:cNvSpPr txBox="1"/>
          <p:nvPr/>
        </p:nvSpPr>
        <p:spPr>
          <a:xfrm>
            <a:off x="1066800" y="800100"/>
            <a:ext cx="16306800" cy="8710077"/>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Mô hình máy phát điện gió là một cách tuyệt vời để tận dụng sức mạnh của gió và tạo ra nguồn năng lượng sạch. Trong lịch sử, việc sử dụng gió để sản xuất năng lượng đã được thực hiện từ thời cổ đại. Từ việc sử dụng thuyền buồm để di chuyển tới việc dùng các cối xay gió để nghiền lúa, con người đã luôn biết cách tận dụng sức mạnh của gió. Ngày nay, nhờ có sự phát triển của công nghệ hiện đại, con người đã “mượn sức gió” để sản xuất điện. Điều đặc biệt ở đây chính là điện gió không gây ra khói hoặc ô nhiễm, làm cho không khí trở nên sạch sẽ hơn. Mô hình máy phát điện gió có thể giúp chúng ta tiết kiệm năng lượng và bảo vệ môi trường. Các em hãy thử tưởng tượng và xây dựng mô hình điện gió nhỏ từ các vật liệu đơn giản như giấy, que kem, hoặc các vật liệu tái chế. Bằng cách này, các em có thể hiểu được cách mà điện gió hoạt động và tại sao nó lại quan trọng cho hành tinh của chúng ta. Hãy khám phá và học hỏi nhiều hơn về năng lượng sạch và bảo vệ môi trường!</a:t>
            </a:r>
          </a:p>
        </p:txBody>
      </p:sp>
    </p:spTree>
    <p:extLst>
      <p:ext uri="{BB962C8B-B14F-4D97-AF65-F5344CB8AC3E}">
        <p14:creationId xmlns:p14="http://schemas.microsoft.com/office/powerpoint/2010/main" val="3321162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328F49-197D-0C1F-FF07-8B2D51204080}"/>
              </a:ext>
            </a:extLst>
          </p:cNvPr>
          <p:cNvSpPr/>
          <p:nvPr/>
        </p:nvSpPr>
        <p:spPr>
          <a:xfrm>
            <a:off x="409574" y="462977"/>
            <a:ext cx="17421226" cy="917632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Giáo Dục, Học Tập, Học Sinh, Kiến Thức, Học Nhóm, Tải hình PNG 187 -  Free.Vector6.com">
            <a:extLst>
              <a:ext uri="{FF2B5EF4-FFF2-40B4-BE49-F238E27FC236}">
                <a16:creationId xmlns:a16="http://schemas.microsoft.com/office/drawing/2014/main" id="{A871061C-83C7-915E-B955-4B398214F8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96"/>
          <a:stretch/>
        </p:blipFill>
        <p:spPr bwMode="auto">
          <a:xfrm>
            <a:off x="1295400" y="4533900"/>
            <a:ext cx="6796814" cy="456238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71066922-99DF-2268-70B9-A67D03201943}"/>
              </a:ext>
            </a:extLst>
          </p:cNvPr>
          <p:cNvSpPr/>
          <p:nvPr/>
        </p:nvSpPr>
        <p:spPr>
          <a:xfrm>
            <a:off x="4343400" y="2705100"/>
            <a:ext cx="13106400" cy="2619279"/>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defRPr/>
            </a:pPr>
            <a:r>
              <a:rPr lang="vi-VN" sz="4800" b="1" dirty="0">
                <a:solidFill>
                  <a:srgbClr val="002060"/>
                </a:solidFill>
                <a:latin typeface="Calibri"/>
              </a:rPr>
              <a:t> </a:t>
            </a:r>
            <a:r>
              <a:rPr lang="en-US" sz="4800" b="1" dirty="0">
                <a:solidFill>
                  <a:srgbClr val="002060"/>
                </a:solidFill>
                <a:latin typeface="Calibri"/>
              </a:rPr>
              <a:t>V</a:t>
            </a:r>
            <a:r>
              <a:rPr lang="vi-VN" sz="4800" b="1" dirty="0">
                <a:solidFill>
                  <a:srgbClr val="002060"/>
                </a:solidFill>
                <a:latin typeface="Calibri"/>
              </a:rPr>
              <a:t>ẽ hoặc viết ý tưởng của mình về ứng dụng mô hình máy phát điện gió trong đời sống vào giấy A5 và chia sẻ với các bạn cùng lớp.</a:t>
            </a:r>
            <a:endParaRPr kumimoji="0" lang="en-US" sz="44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144830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F8DD"/>
        </a:solidFill>
        <a:effectLst/>
      </p:bgPr>
    </p:bg>
    <p:spTree>
      <p:nvGrpSpPr>
        <p:cNvPr id="1" name=""/>
        <p:cNvGrpSpPr/>
        <p:nvPr/>
      </p:nvGrpSpPr>
      <p:grpSpPr>
        <a:xfrm>
          <a:off x="0" y="0"/>
          <a:ext cx="0" cy="0"/>
          <a:chOff x="0" y="0"/>
          <a:chExt cx="0" cy="0"/>
        </a:xfrm>
      </p:grpSpPr>
      <p:sp>
        <p:nvSpPr>
          <p:cNvPr id="2" name="Freeform 2"/>
          <p:cNvSpPr/>
          <p:nvPr/>
        </p:nvSpPr>
        <p:spPr>
          <a:xfrm>
            <a:off x="5820352" y="7830929"/>
            <a:ext cx="3055162" cy="2238493"/>
          </a:xfrm>
          <a:custGeom>
            <a:avLst/>
            <a:gdLst/>
            <a:ahLst/>
            <a:cxnLst/>
            <a:rect l="l" t="t" r="r" b="b"/>
            <a:pathLst>
              <a:path w="3055162" h="2238493">
                <a:moveTo>
                  <a:pt x="0" y="0"/>
                </a:moveTo>
                <a:lnTo>
                  <a:pt x="3055162" y="0"/>
                </a:lnTo>
                <a:lnTo>
                  <a:pt x="3055162" y="2238493"/>
                </a:lnTo>
                <a:lnTo>
                  <a:pt x="0" y="2238493"/>
                </a:lnTo>
                <a:lnTo>
                  <a:pt x="0" y="0"/>
                </a:lnTo>
                <a:close/>
              </a:path>
            </a:pathLst>
          </a:custGeom>
          <a:blipFill>
            <a:blip r:embed="rId2">
              <a:extLst>
                <a:ext uri="{96DAC541-7B7A-43D3-8B79-37D633B846F1}">
                  <asvg:svgBlip xmlns="" xmlns:asvg="http://schemas.microsoft.com/office/drawing/2016/SVG/main" r:embed="rId3"/>
                </a:ext>
              </a:extLst>
            </a:blip>
            <a:stretch>
              <a:fillRect r="-24979"/>
            </a:stretch>
          </a:blipFill>
        </p:spPr>
      </p:sp>
      <p:sp>
        <p:nvSpPr>
          <p:cNvPr id="3" name="Freeform 3"/>
          <p:cNvSpPr/>
          <p:nvPr/>
        </p:nvSpPr>
        <p:spPr>
          <a:xfrm>
            <a:off x="9537082" y="4724809"/>
            <a:ext cx="11730613" cy="9628878"/>
          </a:xfrm>
          <a:custGeom>
            <a:avLst/>
            <a:gdLst/>
            <a:ahLst/>
            <a:cxnLst/>
            <a:rect l="l" t="t" r="r" b="b"/>
            <a:pathLst>
              <a:path w="11730613" h="9628878">
                <a:moveTo>
                  <a:pt x="0" y="0"/>
                </a:moveTo>
                <a:lnTo>
                  <a:pt x="11730614" y="0"/>
                </a:lnTo>
                <a:lnTo>
                  <a:pt x="11730614" y="9628879"/>
                </a:lnTo>
                <a:lnTo>
                  <a:pt x="0" y="962887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2278843" y="4227709"/>
            <a:ext cx="6615086" cy="5757881"/>
          </a:xfrm>
          <a:custGeom>
            <a:avLst/>
            <a:gdLst/>
            <a:ahLst/>
            <a:cxnLst/>
            <a:rect l="l" t="t" r="r" b="b"/>
            <a:pathLst>
              <a:path w="6615086" h="5757881">
                <a:moveTo>
                  <a:pt x="6615086" y="0"/>
                </a:moveTo>
                <a:lnTo>
                  <a:pt x="0" y="0"/>
                </a:lnTo>
                <a:lnTo>
                  <a:pt x="0" y="5757881"/>
                </a:lnTo>
                <a:lnTo>
                  <a:pt x="6615086" y="5757881"/>
                </a:lnTo>
                <a:lnTo>
                  <a:pt x="6615086"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7" name="Picture 6">
            <a:extLst>
              <a:ext uri="{FF2B5EF4-FFF2-40B4-BE49-F238E27FC236}">
                <a16:creationId xmlns:a16="http://schemas.microsoft.com/office/drawing/2014/main" id="{40DFFDF4-5940-9948-9508-40DC800D34B4}"/>
              </a:ext>
            </a:extLst>
          </p:cNvPr>
          <p:cNvPicPr>
            <a:picLocks noChangeAspect="1"/>
          </p:cNvPicPr>
          <p:nvPr/>
        </p:nvPicPr>
        <p:blipFill>
          <a:blip r:embed="rId8"/>
          <a:stretch>
            <a:fillRect/>
          </a:stretch>
        </p:blipFill>
        <p:spPr>
          <a:xfrm>
            <a:off x="3200400" y="876300"/>
            <a:ext cx="11674852" cy="4828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387</Words>
  <Application>Microsoft Office PowerPoint</Application>
  <PresentationFormat>Custom</PresentationFormat>
  <Paragraphs>15</Paragraphs>
  <Slides>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Aptos</vt:lpstr>
      <vt:lpstr>Aptos Display</vt:lpstr>
      <vt:lpstr>Arial</vt:lpstr>
      <vt:lpstr>Calibri</vt:lpstr>
      <vt:lpstr>Cambria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12</cp:revision>
  <dcterms:created xsi:type="dcterms:W3CDTF">2006-08-16T00:00:00Z</dcterms:created>
  <dcterms:modified xsi:type="dcterms:W3CDTF">2026-02-24T04:42:34Z</dcterms:modified>
  <dc:identifier>DAGYIOoSE4U</dc:identifier>
</cp:coreProperties>
</file>