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2.xml" ContentType="application/vnd.openxmlformats-officedocument.theme+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5" r:id="rId2"/>
    <p:sldMasterId id="2147483707" r:id="rId3"/>
  </p:sldMasterIdLst>
  <p:notesMasterIdLst>
    <p:notesMasterId r:id="rId28"/>
  </p:notesMasterIdLst>
  <p:sldIdLst>
    <p:sldId id="257" r:id="rId4"/>
    <p:sldId id="285" r:id="rId5"/>
    <p:sldId id="306" r:id="rId6"/>
    <p:sldId id="267" r:id="rId7"/>
    <p:sldId id="268" r:id="rId8"/>
    <p:sldId id="269" r:id="rId9"/>
    <p:sldId id="273" r:id="rId10"/>
    <p:sldId id="308" r:id="rId11"/>
    <p:sldId id="309" r:id="rId12"/>
    <p:sldId id="310" r:id="rId13"/>
    <p:sldId id="311" r:id="rId14"/>
    <p:sldId id="312" r:id="rId15"/>
    <p:sldId id="313" r:id="rId16"/>
    <p:sldId id="314" r:id="rId17"/>
    <p:sldId id="315" r:id="rId18"/>
    <p:sldId id="316" r:id="rId19"/>
    <p:sldId id="317" r:id="rId20"/>
    <p:sldId id="318" r:id="rId21"/>
    <p:sldId id="319" r:id="rId22"/>
    <p:sldId id="320" r:id="rId23"/>
    <p:sldId id="322" r:id="rId24"/>
    <p:sldId id="303" r:id="rId25"/>
    <p:sldId id="323" r:id="rId26"/>
    <p:sldId id="280" r:id="rId2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8182"/>
    <a:srgbClr val="FFDF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94660"/>
  </p:normalViewPr>
  <p:slideViewPr>
    <p:cSldViewPr snapToGrid="0">
      <p:cViewPr varScale="1">
        <p:scale>
          <a:sx n="65" d="100"/>
          <a:sy n="65" d="100"/>
        </p:scale>
        <p:origin x="66" y="16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 Type="http://schemas.openxmlformats.org/officeDocument/2006/relationships/slideMaster" Target="slideMasters/slideMaster3.xml"/><Relationship Id="rId21" Type="http://schemas.openxmlformats.org/officeDocument/2006/relationships/slide" Target="slides/slide18.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tableStyles" Target="tableStyle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notesMaster" Target="notesMasters/notesMaster1.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theme" Target="theme/theme1.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EB688F7-5648-4E22-B1B4-2906A952DE49}" type="datetimeFigureOut">
              <a:rPr lang="en-US" smtClean="0"/>
              <a:t>1/28/2026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3FB4EA9-C9E4-4037-9437-695027E9C891}" type="slidenum">
              <a:rPr lang="en-US" smtClean="0"/>
              <a:t>‹#›</a:t>
            </a:fld>
            <a:endParaRPr lang="en-US"/>
          </a:p>
        </p:txBody>
      </p:sp>
    </p:spTree>
    <p:extLst>
      <p:ext uri="{BB962C8B-B14F-4D97-AF65-F5344CB8AC3E}">
        <p14:creationId xmlns:p14="http://schemas.microsoft.com/office/powerpoint/2010/main" val="287224285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nl-NL" sz="1800" dirty="0">
                <a:effectLst/>
                <a:latin typeface="Times New Roman" panose="02020603050405020304" pitchFamily="18" charset="0"/>
                <a:ea typeface="Times New Roman" panose="02020603050405020304" pitchFamily="18" charset="0"/>
              </a:rPr>
              <a:t>Trong cuộc sống hay trong học tập của mỗi con người, ai cũng có những dự định, ước mơ, đó là mục tiêu để chúng ta có thêm động lực cố gắng và phấn đấu. Để đạt được những mục tiêu ấy chúng ta cần phải đặt ra các công việc mà bản thân phải tiến hành và các mốc thời gian để thực hiện các công việc đó. Đó chính là quá trình lập kế hoạch cá nhân. Vậy có những loại kế hoạch cá nhân nào? Ý nghĩa của việc lập kế hoạch cá nhân là gì? Chúng ta sẽ cùng tìm hiểu qua bài học ngày hôm nay.</a:t>
            </a:r>
            <a:endParaRPr lang="en-US" dirty="0"/>
          </a:p>
        </p:txBody>
      </p:sp>
      <p:sp>
        <p:nvSpPr>
          <p:cNvPr id="4" name="Slide Number Placeholder 3"/>
          <p:cNvSpPr>
            <a:spLocks noGrp="1"/>
          </p:cNvSpPr>
          <p:nvPr>
            <p:ph type="sldNum" sz="quarter" idx="5"/>
          </p:nvPr>
        </p:nvSpPr>
        <p:spPr/>
        <p:txBody>
          <a:bodyPr/>
          <a:lstStyle/>
          <a:p>
            <a:fld id="{13FB4EA9-C9E4-4037-9437-695027E9C891}" type="slidenum">
              <a:rPr lang="en-US" smtClean="0"/>
              <a:t>1</a:t>
            </a:fld>
            <a:endParaRPr lang="en-US"/>
          </a:p>
        </p:txBody>
      </p:sp>
    </p:spTree>
    <p:extLst>
      <p:ext uri="{BB962C8B-B14F-4D97-AF65-F5344CB8AC3E}">
        <p14:creationId xmlns:p14="http://schemas.microsoft.com/office/powerpoint/2010/main" val="176562132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226B014-D2DC-4DF9-9E85-C79FF91C06AB}"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思源黑体 CN Light" panose="020B0300000000000000" pitchFamily="34"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思源黑体 CN Light" panose="020B0300000000000000" pitchFamily="34" charset="-122"/>
              <a:cs typeface="+mn-cs"/>
            </a:endParaRPr>
          </a:p>
        </p:txBody>
      </p:sp>
    </p:spTree>
    <p:extLst>
      <p:ext uri="{BB962C8B-B14F-4D97-AF65-F5344CB8AC3E}">
        <p14:creationId xmlns:p14="http://schemas.microsoft.com/office/powerpoint/2010/main" val="187772543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226B014-D2DC-4DF9-9E85-C79FF91C06AB}"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思源黑体 CN Light" panose="020B0300000000000000" pitchFamily="34"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思源黑体 CN Light" panose="020B0300000000000000" pitchFamily="34" charset="-122"/>
              <a:cs typeface="+mn-cs"/>
            </a:endParaRPr>
          </a:p>
        </p:txBody>
      </p:sp>
    </p:spTree>
    <p:extLst>
      <p:ext uri="{BB962C8B-B14F-4D97-AF65-F5344CB8AC3E}">
        <p14:creationId xmlns:p14="http://schemas.microsoft.com/office/powerpoint/2010/main" val="335266283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226B014-D2DC-4DF9-9E85-C79FF91C06AB}"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思源黑体 CN Light" panose="020B0300000000000000" pitchFamily="34"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思源黑体 CN Light" panose="020B0300000000000000" pitchFamily="34" charset="-122"/>
              <a:cs typeface="+mn-cs"/>
            </a:endParaRPr>
          </a:p>
        </p:txBody>
      </p:sp>
    </p:spTree>
    <p:extLst>
      <p:ext uri="{BB962C8B-B14F-4D97-AF65-F5344CB8AC3E}">
        <p14:creationId xmlns:p14="http://schemas.microsoft.com/office/powerpoint/2010/main" val="299361839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226B014-D2DC-4DF9-9E85-C79FF91C06AB}"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思源黑体 CN Light" panose="020B0300000000000000" pitchFamily="34"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思源黑体 CN Light" panose="020B0300000000000000" pitchFamily="34" charset="-122"/>
              <a:cs typeface="+mn-cs"/>
            </a:endParaRPr>
          </a:p>
        </p:txBody>
      </p:sp>
    </p:spTree>
    <p:extLst>
      <p:ext uri="{BB962C8B-B14F-4D97-AF65-F5344CB8AC3E}">
        <p14:creationId xmlns:p14="http://schemas.microsoft.com/office/powerpoint/2010/main" val="257718188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226B014-D2DC-4DF9-9E85-C79FF91C06AB}"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思源黑体 CN Light" panose="020B0300000000000000" pitchFamily="34"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思源黑体 CN Light" panose="020B0300000000000000" pitchFamily="34" charset="-122"/>
              <a:cs typeface="+mn-cs"/>
            </a:endParaRPr>
          </a:p>
        </p:txBody>
      </p:sp>
    </p:spTree>
    <p:extLst>
      <p:ext uri="{BB962C8B-B14F-4D97-AF65-F5344CB8AC3E}">
        <p14:creationId xmlns:p14="http://schemas.microsoft.com/office/powerpoint/2010/main" val="358988866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226B014-D2DC-4DF9-9E85-C79FF91C06AB}"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思源黑体 CN Light" panose="020B0300000000000000" pitchFamily="34"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思源黑体 CN Light" panose="020B0300000000000000" pitchFamily="34" charset="-122"/>
              <a:cs typeface="+mn-cs"/>
            </a:endParaRPr>
          </a:p>
        </p:txBody>
      </p:sp>
    </p:spTree>
    <p:extLst>
      <p:ext uri="{BB962C8B-B14F-4D97-AF65-F5344CB8AC3E}">
        <p14:creationId xmlns:p14="http://schemas.microsoft.com/office/powerpoint/2010/main" val="39762784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E93C3402-8B58-4F25-8C8E-37FF6E6CB191}"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1/28/2026</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90E3588-2FF3-4E3D-8321-2F0858CC7DE2}"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9383651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E93C3402-8B58-4F25-8C8E-37FF6E6CB191}"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1/28/2026</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90E3588-2FF3-4E3D-8321-2F0858CC7DE2}"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73986943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E93C3402-8B58-4F25-8C8E-37FF6E6CB191}"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1/28/2026</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90E3588-2FF3-4E3D-8321-2F0858CC7DE2}"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84757888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Vertical Text Placeholder 2"/>
          <p:cNvSpPr>
            <a:spLocks noGrp="1"/>
          </p:cNvSpPr>
          <p:nvPr>
            <p:ph type="body" orient="vert" idx="1"/>
          </p:nvPr>
        </p:nvSpPr>
        <p:spPr>
          <a:xfrm>
            <a:off x="838200" y="1825625"/>
            <a:ext cx="10515600" cy="4351338"/>
          </a:xfrm>
          <a:prstGeom prst="rect">
            <a:avLst/>
          </a:prstGeo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E93C3402-8B58-4F25-8C8E-37FF6E6CB191}"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1/28/2026</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90E3588-2FF3-4E3D-8321-2F0858CC7DE2}"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4787946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a:prstGeom prst="rect">
            <a:avLst/>
          </a:prstGeo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a:prstGeom prst="rect">
            <a:avLst/>
          </a:prstGeo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E93C3402-8B58-4F25-8C8E-37FF6E6CB191}"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1/28/2026</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90E3588-2FF3-4E3D-8321-2F0858CC7DE2}"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97124479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cSld name="1_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6106959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65228A81-8003-4773-BB3C-327752147ED6}" type="datetimeFigureOut">
              <a:rPr kumimoji="0" lang="zh-CN" altLang="en-US" sz="1800" b="0" i="0" u="none" strike="noStrike" kern="1200" cap="none" spc="0" normalizeH="0" baseline="0" noProof="0" smtClean="0">
                <a:ln>
                  <a:noFill/>
                </a:ln>
                <a:solidFill>
                  <a:prstClr val="black"/>
                </a:solidFill>
                <a:effectLst/>
                <a:uLnTx/>
                <a:uFillTx/>
                <a:latin typeface="思源黑体 CN Light"/>
                <a:cs typeface="+mn-cs"/>
              </a:rPr>
              <a:pPr marL="0" marR="0" lvl="0" indent="0" algn="l" defTabSz="914400" rtl="0" eaLnBrk="1" fontAlgn="auto" latinLnBrk="0" hangingPunct="1">
                <a:lnSpc>
                  <a:spcPct val="100000"/>
                </a:lnSpc>
                <a:spcBef>
                  <a:spcPts val="0"/>
                </a:spcBef>
                <a:spcAft>
                  <a:spcPts val="0"/>
                </a:spcAft>
                <a:buClrTx/>
                <a:buSzTx/>
                <a:buFontTx/>
                <a:buNone/>
                <a:tabLst/>
                <a:defRPr/>
              </a:pPr>
              <a:t>2026/1/28</a:t>
            </a:fld>
            <a:endParaRPr kumimoji="0" lang="zh-CN" altLang="en-US" sz="1800" b="0" i="0" u="none" strike="noStrike" kern="1200" cap="none" spc="0" normalizeH="0" baseline="0" noProof="0">
              <a:ln>
                <a:noFill/>
              </a:ln>
              <a:solidFill>
                <a:prstClr val="black"/>
              </a:solidFill>
              <a:effectLst/>
              <a:uLnTx/>
              <a:uFillTx/>
              <a:latin typeface="思源黑体 CN Light"/>
              <a:cs typeface="+mn-cs"/>
            </a:endParaRPr>
          </a:p>
        </p:txBody>
      </p:sp>
      <p:sp>
        <p:nvSpPr>
          <p:cNvPr id="5" name="页脚占位符 4"/>
          <p:cNvSpPr>
            <a:spLocks noGrp="1"/>
          </p:cNvSpPr>
          <p:nvPr>
            <p:ph type="ftr" sz="quarter" idx="11"/>
          </p:nvPr>
        </p:nvSpPr>
        <p:spPr>
          <a:xfrm>
            <a:off x="4038600" y="6356350"/>
            <a:ext cx="41148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思源黑体 CN Light"/>
              <a:cs typeface="+mn-cs"/>
            </a:endParaRPr>
          </a:p>
        </p:txBody>
      </p:sp>
    </p:spTree>
    <p:extLst>
      <p:ext uri="{BB962C8B-B14F-4D97-AF65-F5344CB8AC3E}">
        <p14:creationId xmlns:p14="http://schemas.microsoft.com/office/powerpoint/2010/main" val="5482807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内容占位符 2"/>
          <p:cNvSpPr>
            <a:spLocks noGrp="1"/>
          </p:cNvSpPr>
          <p:nvPr>
            <p:ph idx="1" hasCustomPrompt="1"/>
          </p:nvPr>
        </p:nvSpPr>
        <p:spPr>
          <a:xfrm>
            <a:off x="838200" y="1825625"/>
            <a:ext cx="10515600" cy="4351338"/>
          </a:xfrm>
          <a:prstGeom prst="rect">
            <a:avLst/>
          </a:prstGeo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65228A81-8003-4773-BB3C-327752147ED6}" type="datetimeFigureOut">
              <a:rPr kumimoji="0" lang="zh-CN" altLang="en-US" sz="1800" b="0" i="0" u="none" strike="noStrike" kern="1200" cap="none" spc="0" normalizeH="0" baseline="0" noProof="0" smtClean="0">
                <a:ln>
                  <a:noFill/>
                </a:ln>
                <a:solidFill>
                  <a:prstClr val="black"/>
                </a:solidFill>
                <a:effectLst/>
                <a:uLnTx/>
                <a:uFillTx/>
                <a:latin typeface="思源黑体 CN Light"/>
                <a:cs typeface="+mn-cs"/>
              </a:rPr>
              <a:pPr marL="0" marR="0" lvl="0" indent="0" algn="l" defTabSz="914400" rtl="0" eaLnBrk="1" fontAlgn="auto" latinLnBrk="0" hangingPunct="1">
                <a:lnSpc>
                  <a:spcPct val="100000"/>
                </a:lnSpc>
                <a:spcBef>
                  <a:spcPts val="0"/>
                </a:spcBef>
                <a:spcAft>
                  <a:spcPts val="0"/>
                </a:spcAft>
                <a:buClrTx/>
                <a:buSzTx/>
                <a:buFontTx/>
                <a:buNone/>
                <a:tabLst/>
                <a:defRPr/>
              </a:pPr>
              <a:t>2026/1/28</a:t>
            </a:fld>
            <a:endParaRPr kumimoji="0" lang="zh-CN" altLang="en-US" sz="1800" b="0" i="0" u="none" strike="noStrike" kern="1200" cap="none" spc="0" normalizeH="0" baseline="0" noProof="0">
              <a:ln>
                <a:noFill/>
              </a:ln>
              <a:solidFill>
                <a:prstClr val="black"/>
              </a:solidFill>
              <a:effectLst/>
              <a:uLnTx/>
              <a:uFillTx/>
              <a:latin typeface="思源黑体 CN Light"/>
              <a:cs typeface="+mn-cs"/>
            </a:endParaRPr>
          </a:p>
        </p:txBody>
      </p:sp>
      <p:sp>
        <p:nvSpPr>
          <p:cNvPr id="5" name="页脚占位符 4"/>
          <p:cNvSpPr>
            <a:spLocks noGrp="1"/>
          </p:cNvSpPr>
          <p:nvPr>
            <p:ph type="ftr" sz="quarter" idx="11"/>
          </p:nvPr>
        </p:nvSpPr>
        <p:spPr>
          <a:xfrm>
            <a:off x="4038600" y="6356350"/>
            <a:ext cx="41148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思源黑体 CN Light"/>
              <a:cs typeface="+mn-cs"/>
            </a:endParaRPr>
          </a:p>
        </p:txBody>
      </p:sp>
      <p:sp>
        <p:nvSpPr>
          <p:cNvPr id="6" name="灯片编号占位符 5"/>
          <p:cNvSpPr>
            <a:spLocks noGrp="1"/>
          </p:cNvSpPr>
          <p:nvPr>
            <p:ph type="sldNum" sz="quarter" idx="12"/>
          </p:nvPr>
        </p:nvSpPr>
        <p:spPr>
          <a:xfrm>
            <a:off x="86106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986C2600-C87E-4820-B714-A1CF509802AE}" type="slidenum">
              <a:rPr kumimoji="0" lang="zh-CN" altLang="en-US" sz="1800" b="0" i="0" u="none" strike="noStrike" kern="1200" cap="none" spc="0" normalizeH="0" baseline="0" noProof="0" smtClean="0">
                <a:ln>
                  <a:noFill/>
                </a:ln>
                <a:solidFill>
                  <a:prstClr val="black"/>
                </a:solidFill>
                <a:effectLst/>
                <a:uLnTx/>
                <a:uFillTx/>
                <a:latin typeface="思源黑体 CN Light"/>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zh-CN" altLang="en-US" sz="1800" b="0" i="0" u="none" strike="noStrike" kern="1200" cap="none" spc="0" normalizeH="0" baseline="0" noProof="0">
              <a:ln>
                <a:noFill/>
              </a:ln>
              <a:solidFill>
                <a:prstClr val="black"/>
              </a:solidFill>
              <a:effectLst/>
              <a:uLnTx/>
              <a:uFillTx/>
              <a:latin typeface="思源黑体 CN Light"/>
              <a:cs typeface="+mn-cs"/>
            </a:endParaRPr>
          </a:p>
        </p:txBody>
      </p:sp>
    </p:spTree>
    <p:extLst>
      <p:ext uri="{BB962C8B-B14F-4D97-AF65-F5344CB8AC3E}">
        <p14:creationId xmlns:p14="http://schemas.microsoft.com/office/powerpoint/2010/main" val="251080121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a:prstGeom prst="rect">
            <a:avLst/>
          </a:prstGeom>
        </p:spPr>
        <p:txBody>
          <a:bodyPr anchor="b"/>
          <a:lstStyle>
            <a:lvl1pPr>
              <a:defRPr sz="6000"/>
            </a:lvl1pPr>
          </a:lstStyle>
          <a:p>
            <a:r>
              <a:rPr lang="zh-CN" altLang="en-US"/>
              <a:t>单击此处编辑母版标题样式</a:t>
            </a:r>
          </a:p>
        </p:txBody>
      </p:sp>
      <p:sp>
        <p:nvSpPr>
          <p:cNvPr id="3" name="文本占位符 2"/>
          <p:cNvSpPr>
            <a:spLocks noGrp="1"/>
          </p:cNvSpPr>
          <p:nvPr>
            <p:ph type="body" idx="1" hasCustomPrompt="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编辑母版文本样式</a:t>
            </a:r>
          </a:p>
        </p:txBody>
      </p:sp>
      <p:sp>
        <p:nvSpPr>
          <p:cNvPr id="4" name="日期占位符 3"/>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65228A81-8003-4773-BB3C-327752147ED6}" type="datetimeFigureOut">
              <a:rPr kumimoji="0" lang="zh-CN" altLang="en-US" sz="1800" b="0" i="0" u="none" strike="noStrike" kern="1200" cap="none" spc="0" normalizeH="0" baseline="0" noProof="0" smtClean="0">
                <a:ln>
                  <a:noFill/>
                </a:ln>
                <a:solidFill>
                  <a:prstClr val="black"/>
                </a:solidFill>
                <a:effectLst/>
                <a:uLnTx/>
                <a:uFillTx/>
                <a:latin typeface="思源黑体 CN Light"/>
                <a:cs typeface="+mn-cs"/>
              </a:rPr>
              <a:pPr marL="0" marR="0" lvl="0" indent="0" algn="l" defTabSz="914400" rtl="0" eaLnBrk="1" fontAlgn="auto" latinLnBrk="0" hangingPunct="1">
                <a:lnSpc>
                  <a:spcPct val="100000"/>
                </a:lnSpc>
                <a:spcBef>
                  <a:spcPts val="0"/>
                </a:spcBef>
                <a:spcAft>
                  <a:spcPts val="0"/>
                </a:spcAft>
                <a:buClrTx/>
                <a:buSzTx/>
                <a:buFontTx/>
                <a:buNone/>
                <a:tabLst/>
                <a:defRPr/>
              </a:pPr>
              <a:t>2026/1/28</a:t>
            </a:fld>
            <a:endParaRPr kumimoji="0" lang="zh-CN" altLang="en-US" sz="1800" b="0" i="0" u="none" strike="noStrike" kern="1200" cap="none" spc="0" normalizeH="0" baseline="0" noProof="0">
              <a:ln>
                <a:noFill/>
              </a:ln>
              <a:solidFill>
                <a:prstClr val="black"/>
              </a:solidFill>
              <a:effectLst/>
              <a:uLnTx/>
              <a:uFillTx/>
              <a:latin typeface="思源黑体 CN Light"/>
              <a:cs typeface="+mn-cs"/>
            </a:endParaRPr>
          </a:p>
        </p:txBody>
      </p:sp>
      <p:sp>
        <p:nvSpPr>
          <p:cNvPr id="5" name="页脚占位符 4"/>
          <p:cNvSpPr>
            <a:spLocks noGrp="1"/>
          </p:cNvSpPr>
          <p:nvPr>
            <p:ph type="ftr" sz="quarter" idx="11"/>
          </p:nvPr>
        </p:nvSpPr>
        <p:spPr>
          <a:xfrm>
            <a:off x="4038600" y="6356350"/>
            <a:ext cx="41148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思源黑体 CN Light"/>
              <a:cs typeface="+mn-cs"/>
            </a:endParaRPr>
          </a:p>
        </p:txBody>
      </p:sp>
      <p:sp>
        <p:nvSpPr>
          <p:cNvPr id="6" name="灯片编号占位符 5"/>
          <p:cNvSpPr>
            <a:spLocks noGrp="1"/>
          </p:cNvSpPr>
          <p:nvPr>
            <p:ph type="sldNum" sz="quarter" idx="12"/>
          </p:nvPr>
        </p:nvSpPr>
        <p:spPr>
          <a:xfrm>
            <a:off x="86106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986C2600-C87E-4820-B714-A1CF509802AE}" type="slidenum">
              <a:rPr kumimoji="0" lang="zh-CN" altLang="en-US" sz="1800" b="0" i="0" u="none" strike="noStrike" kern="1200" cap="none" spc="0" normalizeH="0" baseline="0" noProof="0" smtClean="0">
                <a:ln>
                  <a:noFill/>
                </a:ln>
                <a:solidFill>
                  <a:prstClr val="black"/>
                </a:solidFill>
                <a:effectLst/>
                <a:uLnTx/>
                <a:uFillTx/>
                <a:latin typeface="思源黑体 CN Light"/>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zh-CN" altLang="en-US" sz="1800" b="0" i="0" u="none" strike="noStrike" kern="1200" cap="none" spc="0" normalizeH="0" baseline="0" noProof="0">
              <a:ln>
                <a:noFill/>
              </a:ln>
              <a:solidFill>
                <a:prstClr val="black"/>
              </a:solidFill>
              <a:effectLst/>
              <a:uLnTx/>
              <a:uFillTx/>
              <a:latin typeface="思源黑体 CN Light"/>
              <a:cs typeface="+mn-cs"/>
            </a:endParaRPr>
          </a:p>
        </p:txBody>
      </p:sp>
    </p:spTree>
    <p:extLst>
      <p:ext uri="{BB962C8B-B14F-4D97-AF65-F5344CB8AC3E}">
        <p14:creationId xmlns:p14="http://schemas.microsoft.com/office/powerpoint/2010/main" val="245870030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内容占位符 2"/>
          <p:cNvSpPr>
            <a:spLocks noGrp="1"/>
          </p:cNvSpPr>
          <p:nvPr>
            <p:ph sz="half" idx="1" hasCustomPrompt="1"/>
          </p:nvPr>
        </p:nvSpPr>
        <p:spPr>
          <a:xfrm>
            <a:off x="838200" y="1825625"/>
            <a:ext cx="5181600" cy="4351338"/>
          </a:xfrm>
          <a:prstGeom prst="rect">
            <a:avLst/>
          </a:prstGeo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hasCustomPrompt="1"/>
          </p:nvPr>
        </p:nvSpPr>
        <p:spPr>
          <a:xfrm>
            <a:off x="6172200" y="1825625"/>
            <a:ext cx="5181600" cy="4351338"/>
          </a:xfrm>
          <a:prstGeom prst="rect">
            <a:avLst/>
          </a:prstGeo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65228A81-8003-4773-BB3C-327752147ED6}" type="datetimeFigureOut">
              <a:rPr kumimoji="0" lang="zh-CN" altLang="en-US" sz="1800" b="0" i="0" u="none" strike="noStrike" kern="1200" cap="none" spc="0" normalizeH="0" baseline="0" noProof="0" smtClean="0">
                <a:ln>
                  <a:noFill/>
                </a:ln>
                <a:solidFill>
                  <a:prstClr val="black"/>
                </a:solidFill>
                <a:effectLst/>
                <a:uLnTx/>
                <a:uFillTx/>
                <a:latin typeface="思源黑体 CN Light"/>
                <a:cs typeface="+mn-cs"/>
              </a:rPr>
              <a:pPr marL="0" marR="0" lvl="0" indent="0" algn="l" defTabSz="914400" rtl="0" eaLnBrk="1" fontAlgn="auto" latinLnBrk="0" hangingPunct="1">
                <a:lnSpc>
                  <a:spcPct val="100000"/>
                </a:lnSpc>
                <a:spcBef>
                  <a:spcPts val="0"/>
                </a:spcBef>
                <a:spcAft>
                  <a:spcPts val="0"/>
                </a:spcAft>
                <a:buClrTx/>
                <a:buSzTx/>
                <a:buFontTx/>
                <a:buNone/>
                <a:tabLst/>
                <a:defRPr/>
              </a:pPr>
              <a:t>2026/1/28</a:t>
            </a:fld>
            <a:endParaRPr kumimoji="0" lang="zh-CN" altLang="en-US" sz="1800" b="0" i="0" u="none" strike="noStrike" kern="1200" cap="none" spc="0" normalizeH="0" baseline="0" noProof="0">
              <a:ln>
                <a:noFill/>
              </a:ln>
              <a:solidFill>
                <a:prstClr val="black"/>
              </a:solidFill>
              <a:effectLst/>
              <a:uLnTx/>
              <a:uFillTx/>
              <a:latin typeface="思源黑体 CN Light"/>
              <a:cs typeface="+mn-cs"/>
            </a:endParaRPr>
          </a:p>
        </p:txBody>
      </p:sp>
      <p:sp>
        <p:nvSpPr>
          <p:cNvPr id="6" name="页脚占位符 5"/>
          <p:cNvSpPr>
            <a:spLocks noGrp="1"/>
          </p:cNvSpPr>
          <p:nvPr>
            <p:ph type="ftr" sz="quarter" idx="11"/>
          </p:nvPr>
        </p:nvSpPr>
        <p:spPr>
          <a:xfrm>
            <a:off x="4038600" y="6356350"/>
            <a:ext cx="41148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思源黑体 CN Light"/>
              <a:cs typeface="+mn-cs"/>
            </a:endParaRPr>
          </a:p>
        </p:txBody>
      </p:sp>
      <p:sp>
        <p:nvSpPr>
          <p:cNvPr id="7" name="灯片编号占位符 6"/>
          <p:cNvSpPr>
            <a:spLocks noGrp="1"/>
          </p:cNvSpPr>
          <p:nvPr>
            <p:ph type="sldNum" sz="quarter" idx="12"/>
          </p:nvPr>
        </p:nvSpPr>
        <p:spPr>
          <a:xfrm>
            <a:off x="86106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986C2600-C87E-4820-B714-A1CF509802AE}" type="slidenum">
              <a:rPr kumimoji="0" lang="zh-CN" altLang="en-US" sz="1800" b="0" i="0" u="none" strike="noStrike" kern="1200" cap="none" spc="0" normalizeH="0" baseline="0" noProof="0" smtClean="0">
                <a:ln>
                  <a:noFill/>
                </a:ln>
                <a:solidFill>
                  <a:prstClr val="black"/>
                </a:solidFill>
                <a:effectLst/>
                <a:uLnTx/>
                <a:uFillTx/>
                <a:latin typeface="思源黑体 CN Light"/>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zh-CN" altLang="en-US" sz="1800" b="0" i="0" u="none" strike="noStrike" kern="1200" cap="none" spc="0" normalizeH="0" baseline="0" noProof="0">
              <a:ln>
                <a:noFill/>
              </a:ln>
              <a:solidFill>
                <a:prstClr val="black"/>
              </a:solidFill>
              <a:effectLst/>
              <a:uLnTx/>
              <a:uFillTx/>
              <a:latin typeface="思源黑体 CN Light"/>
              <a:cs typeface="+mn-cs"/>
            </a:endParaRPr>
          </a:p>
        </p:txBody>
      </p:sp>
    </p:spTree>
    <p:extLst>
      <p:ext uri="{BB962C8B-B14F-4D97-AF65-F5344CB8AC3E}">
        <p14:creationId xmlns:p14="http://schemas.microsoft.com/office/powerpoint/2010/main" val="282008148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a:prstGeom prst="rect">
            <a:avLst/>
          </a:prstGeom>
        </p:spPr>
        <p:txBody>
          <a:bodyPr/>
          <a:lstStyle/>
          <a:p>
            <a:r>
              <a:rPr lang="zh-CN" altLang="en-US"/>
              <a:t>单击此处编辑母版标题样式</a:t>
            </a:r>
          </a:p>
        </p:txBody>
      </p:sp>
      <p:sp>
        <p:nvSpPr>
          <p:cNvPr id="3" name="文本占位符 2"/>
          <p:cNvSpPr>
            <a:spLocks noGrp="1"/>
          </p:cNvSpPr>
          <p:nvPr>
            <p:ph type="body" idx="1" hasCustomPrompt="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4" name="内容占位符 3"/>
          <p:cNvSpPr>
            <a:spLocks noGrp="1"/>
          </p:cNvSpPr>
          <p:nvPr>
            <p:ph sz="half" idx="2" hasCustomPrompt="1"/>
          </p:nvPr>
        </p:nvSpPr>
        <p:spPr>
          <a:xfrm>
            <a:off x="839788" y="2505075"/>
            <a:ext cx="5157787" cy="3684588"/>
          </a:xfrm>
          <a:prstGeom prst="rect">
            <a:avLst/>
          </a:prstGeo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hasCustomPrompt="1"/>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6" name="内容占位符 5"/>
          <p:cNvSpPr>
            <a:spLocks noGrp="1"/>
          </p:cNvSpPr>
          <p:nvPr>
            <p:ph sz="quarter" idx="4" hasCustomPrompt="1"/>
          </p:nvPr>
        </p:nvSpPr>
        <p:spPr>
          <a:xfrm>
            <a:off x="6172200" y="2505075"/>
            <a:ext cx="5183188" cy="3684588"/>
          </a:xfrm>
          <a:prstGeom prst="rect">
            <a:avLst/>
          </a:prstGeo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65228A81-8003-4773-BB3C-327752147ED6}" type="datetimeFigureOut">
              <a:rPr kumimoji="0" lang="zh-CN" altLang="en-US" sz="1800" b="0" i="0" u="none" strike="noStrike" kern="1200" cap="none" spc="0" normalizeH="0" baseline="0" noProof="0" smtClean="0">
                <a:ln>
                  <a:noFill/>
                </a:ln>
                <a:solidFill>
                  <a:prstClr val="black"/>
                </a:solidFill>
                <a:effectLst/>
                <a:uLnTx/>
                <a:uFillTx/>
                <a:latin typeface="思源黑体 CN Light"/>
                <a:cs typeface="+mn-cs"/>
              </a:rPr>
              <a:pPr marL="0" marR="0" lvl="0" indent="0" algn="l" defTabSz="914400" rtl="0" eaLnBrk="1" fontAlgn="auto" latinLnBrk="0" hangingPunct="1">
                <a:lnSpc>
                  <a:spcPct val="100000"/>
                </a:lnSpc>
                <a:spcBef>
                  <a:spcPts val="0"/>
                </a:spcBef>
                <a:spcAft>
                  <a:spcPts val="0"/>
                </a:spcAft>
                <a:buClrTx/>
                <a:buSzTx/>
                <a:buFontTx/>
                <a:buNone/>
                <a:tabLst/>
                <a:defRPr/>
              </a:pPr>
              <a:t>2026/1/28</a:t>
            </a:fld>
            <a:endParaRPr kumimoji="0" lang="zh-CN" altLang="en-US" sz="1800" b="0" i="0" u="none" strike="noStrike" kern="1200" cap="none" spc="0" normalizeH="0" baseline="0" noProof="0">
              <a:ln>
                <a:noFill/>
              </a:ln>
              <a:solidFill>
                <a:prstClr val="black"/>
              </a:solidFill>
              <a:effectLst/>
              <a:uLnTx/>
              <a:uFillTx/>
              <a:latin typeface="思源黑体 CN Light"/>
              <a:cs typeface="+mn-cs"/>
            </a:endParaRPr>
          </a:p>
        </p:txBody>
      </p:sp>
      <p:sp>
        <p:nvSpPr>
          <p:cNvPr id="8" name="页脚占位符 7"/>
          <p:cNvSpPr>
            <a:spLocks noGrp="1"/>
          </p:cNvSpPr>
          <p:nvPr>
            <p:ph type="ftr" sz="quarter" idx="11"/>
          </p:nvPr>
        </p:nvSpPr>
        <p:spPr>
          <a:xfrm>
            <a:off x="4038600" y="6356350"/>
            <a:ext cx="41148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思源黑体 CN Light"/>
              <a:cs typeface="+mn-cs"/>
            </a:endParaRPr>
          </a:p>
        </p:txBody>
      </p:sp>
      <p:sp>
        <p:nvSpPr>
          <p:cNvPr id="9" name="灯片编号占位符 8"/>
          <p:cNvSpPr>
            <a:spLocks noGrp="1"/>
          </p:cNvSpPr>
          <p:nvPr>
            <p:ph type="sldNum" sz="quarter" idx="12"/>
          </p:nvPr>
        </p:nvSpPr>
        <p:spPr>
          <a:xfrm>
            <a:off x="86106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986C2600-C87E-4820-B714-A1CF509802AE}" type="slidenum">
              <a:rPr kumimoji="0" lang="zh-CN" altLang="en-US" sz="1800" b="0" i="0" u="none" strike="noStrike" kern="1200" cap="none" spc="0" normalizeH="0" baseline="0" noProof="0" smtClean="0">
                <a:ln>
                  <a:noFill/>
                </a:ln>
                <a:solidFill>
                  <a:prstClr val="black"/>
                </a:solidFill>
                <a:effectLst/>
                <a:uLnTx/>
                <a:uFillTx/>
                <a:latin typeface="思源黑体 CN Light"/>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zh-CN" altLang="en-US" sz="1800" b="0" i="0" u="none" strike="noStrike" kern="1200" cap="none" spc="0" normalizeH="0" baseline="0" noProof="0">
              <a:ln>
                <a:noFill/>
              </a:ln>
              <a:solidFill>
                <a:prstClr val="black"/>
              </a:solidFill>
              <a:effectLst/>
              <a:uLnTx/>
              <a:uFillTx/>
              <a:latin typeface="思源黑体 CN Light"/>
              <a:cs typeface="+mn-cs"/>
            </a:endParaRPr>
          </a:p>
        </p:txBody>
      </p:sp>
    </p:spTree>
    <p:extLst>
      <p:ext uri="{BB962C8B-B14F-4D97-AF65-F5344CB8AC3E}">
        <p14:creationId xmlns:p14="http://schemas.microsoft.com/office/powerpoint/2010/main" val="362033208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p:cNvSpPr>
            <a:spLocks noGrp="1"/>
          </p:cNvSpPr>
          <p:nvPr>
            <p:ph idx="1"/>
          </p:nvPr>
        </p:nvSpPr>
        <p:spPr>
          <a:xfrm>
            <a:off x="838200" y="1825625"/>
            <a:ext cx="10515600" cy="435133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E93C3402-8B58-4F25-8C8E-37FF6E6CB191}"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1/28/2026</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90E3588-2FF3-4E3D-8321-2F0858CC7DE2}"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4887660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日期占位符 2"/>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65228A81-8003-4773-BB3C-327752147ED6}" type="datetimeFigureOut">
              <a:rPr kumimoji="0" lang="zh-CN" altLang="en-US" sz="1800" b="0" i="0" u="none" strike="noStrike" kern="1200" cap="none" spc="0" normalizeH="0" baseline="0" noProof="0" smtClean="0">
                <a:ln>
                  <a:noFill/>
                </a:ln>
                <a:solidFill>
                  <a:prstClr val="black"/>
                </a:solidFill>
                <a:effectLst/>
                <a:uLnTx/>
                <a:uFillTx/>
                <a:latin typeface="思源黑体 CN Light"/>
                <a:cs typeface="+mn-cs"/>
              </a:rPr>
              <a:pPr marL="0" marR="0" lvl="0" indent="0" algn="l" defTabSz="914400" rtl="0" eaLnBrk="1" fontAlgn="auto" latinLnBrk="0" hangingPunct="1">
                <a:lnSpc>
                  <a:spcPct val="100000"/>
                </a:lnSpc>
                <a:spcBef>
                  <a:spcPts val="0"/>
                </a:spcBef>
                <a:spcAft>
                  <a:spcPts val="0"/>
                </a:spcAft>
                <a:buClrTx/>
                <a:buSzTx/>
                <a:buFontTx/>
                <a:buNone/>
                <a:tabLst/>
                <a:defRPr/>
              </a:pPr>
              <a:t>2026/1/28</a:t>
            </a:fld>
            <a:endParaRPr kumimoji="0" lang="zh-CN" altLang="en-US" sz="1800" b="0" i="0" u="none" strike="noStrike" kern="1200" cap="none" spc="0" normalizeH="0" baseline="0" noProof="0">
              <a:ln>
                <a:noFill/>
              </a:ln>
              <a:solidFill>
                <a:prstClr val="black"/>
              </a:solidFill>
              <a:effectLst/>
              <a:uLnTx/>
              <a:uFillTx/>
              <a:latin typeface="思源黑体 CN Light"/>
              <a:cs typeface="+mn-cs"/>
            </a:endParaRPr>
          </a:p>
        </p:txBody>
      </p:sp>
      <p:sp>
        <p:nvSpPr>
          <p:cNvPr id="4" name="页脚占位符 3"/>
          <p:cNvSpPr>
            <a:spLocks noGrp="1"/>
          </p:cNvSpPr>
          <p:nvPr>
            <p:ph type="ftr" sz="quarter" idx="11"/>
          </p:nvPr>
        </p:nvSpPr>
        <p:spPr>
          <a:xfrm>
            <a:off x="4038600" y="6356350"/>
            <a:ext cx="41148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思源黑体 CN Light"/>
              <a:cs typeface="+mn-cs"/>
            </a:endParaRPr>
          </a:p>
        </p:txBody>
      </p:sp>
      <p:sp>
        <p:nvSpPr>
          <p:cNvPr id="5" name="灯片编号占位符 4"/>
          <p:cNvSpPr>
            <a:spLocks noGrp="1"/>
          </p:cNvSpPr>
          <p:nvPr>
            <p:ph type="sldNum" sz="quarter" idx="12"/>
          </p:nvPr>
        </p:nvSpPr>
        <p:spPr>
          <a:xfrm>
            <a:off x="86106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986C2600-C87E-4820-B714-A1CF509802AE}" type="slidenum">
              <a:rPr kumimoji="0" lang="zh-CN" altLang="en-US" sz="1800" b="0" i="0" u="none" strike="noStrike" kern="1200" cap="none" spc="0" normalizeH="0" baseline="0" noProof="0" smtClean="0">
                <a:ln>
                  <a:noFill/>
                </a:ln>
                <a:solidFill>
                  <a:prstClr val="black"/>
                </a:solidFill>
                <a:effectLst/>
                <a:uLnTx/>
                <a:uFillTx/>
                <a:latin typeface="思源黑体 CN Light"/>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zh-CN" altLang="en-US" sz="1800" b="0" i="0" u="none" strike="noStrike" kern="1200" cap="none" spc="0" normalizeH="0" baseline="0" noProof="0">
              <a:ln>
                <a:noFill/>
              </a:ln>
              <a:solidFill>
                <a:prstClr val="black"/>
              </a:solidFill>
              <a:effectLst/>
              <a:uLnTx/>
              <a:uFillTx/>
              <a:latin typeface="思源黑体 CN Light"/>
              <a:cs typeface="+mn-cs"/>
            </a:endParaRPr>
          </a:p>
        </p:txBody>
      </p:sp>
    </p:spTree>
    <p:extLst>
      <p:ext uri="{BB962C8B-B14F-4D97-AF65-F5344CB8AC3E}">
        <p14:creationId xmlns:p14="http://schemas.microsoft.com/office/powerpoint/2010/main" val="16619236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65228A81-8003-4773-BB3C-327752147ED6}" type="datetimeFigureOut">
              <a:rPr kumimoji="0" lang="zh-CN" altLang="en-US" sz="1800" b="0" i="0" u="none" strike="noStrike" kern="1200" cap="none" spc="0" normalizeH="0" baseline="0" noProof="0" smtClean="0">
                <a:ln>
                  <a:noFill/>
                </a:ln>
                <a:solidFill>
                  <a:prstClr val="black"/>
                </a:solidFill>
                <a:effectLst/>
                <a:uLnTx/>
                <a:uFillTx/>
                <a:latin typeface="思源黑体 CN Light"/>
                <a:cs typeface="+mn-cs"/>
              </a:rPr>
              <a:pPr marL="0" marR="0" lvl="0" indent="0" algn="l" defTabSz="914400" rtl="0" eaLnBrk="1" fontAlgn="auto" latinLnBrk="0" hangingPunct="1">
                <a:lnSpc>
                  <a:spcPct val="100000"/>
                </a:lnSpc>
                <a:spcBef>
                  <a:spcPts val="0"/>
                </a:spcBef>
                <a:spcAft>
                  <a:spcPts val="0"/>
                </a:spcAft>
                <a:buClrTx/>
                <a:buSzTx/>
                <a:buFontTx/>
                <a:buNone/>
                <a:tabLst/>
                <a:defRPr/>
              </a:pPr>
              <a:t>2026/1/28</a:t>
            </a:fld>
            <a:endParaRPr kumimoji="0" lang="zh-CN" altLang="en-US" sz="1800" b="0" i="0" u="none" strike="noStrike" kern="1200" cap="none" spc="0" normalizeH="0" baseline="0" noProof="0">
              <a:ln>
                <a:noFill/>
              </a:ln>
              <a:solidFill>
                <a:prstClr val="black"/>
              </a:solidFill>
              <a:effectLst/>
              <a:uLnTx/>
              <a:uFillTx/>
              <a:latin typeface="思源黑体 CN Light"/>
              <a:cs typeface="+mn-cs"/>
            </a:endParaRPr>
          </a:p>
        </p:txBody>
      </p:sp>
      <p:sp>
        <p:nvSpPr>
          <p:cNvPr id="3" name="页脚占位符 2"/>
          <p:cNvSpPr>
            <a:spLocks noGrp="1"/>
          </p:cNvSpPr>
          <p:nvPr>
            <p:ph type="ftr" sz="quarter" idx="11"/>
          </p:nvPr>
        </p:nvSpPr>
        <p:spPr>
          <a:xfrm>
            <a:off x="4038600" y="6356350"/>
            <a:ext cx="41148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思源黑体 CN Light"/>
              <a:cs typeface="+mn-cs"/>
            </a:endParaRPr>
          </a:p>
        </p:txBody>
      </p:sp>
      <p:sp>
        <p:nvSpPr>
          <p:cNvPr id="4" name="灯片编号占位符 3"/>
          <p:cNvSpPr>
            <a:spLocks noGrp="1"/>
          </p:cNvSpPr>
          <p:nvPr>
            <p:ph type="sldNum" sz="quarter" idx="12"/>
          </p:nvPr>
        </p:nvSpPr>
        <p:spPr>
          <a:xfrm>
            <a:off x="86106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986C2600-C87E-4820-B714-A1CF509802AE}" type="slidenum">
              <a:rPr kumimoji="0" lang="zh-CN" altLang="en-US" sz="1800" b="0" i="0" u="none" strike="noStrike" kern="1200" cap="none" spc="0" normalizeH="0" baseline="0" noProof="0" smtClean="0">
                <a:ln>
                  <a:noFill/>
                </a:ln>
                <a:solidFill>
                  <a:prstClr val="black"/>
                </a:solidFill>
                <a:effectLst/>
                <a:uLnTx/>
                <a:uFillTx/>
                <a:latin typeface="思源黑体 CN Light"/>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zh-CN" altLang="en-US" sz="1800" b="0" i="0" u="none" strike="noStrike" kern="1200" cap="none" spc="0" normalizeH="0" baseline="0" noProof="0">
              <a:ln>
                <a:noFill/>
              </a:ln>
              <a:solidFill>
                <a:prstClr val="black"/>
              </a:solidFill>
              <a:effectLst/>
              <a:uLnTx/>
              <a:uFillTx/>
              <a:latin typeface="思源黑体 CN Light"/>
              <a:cs typeface="+mn-cs"/>
            </a:endParaRPr>
          </a:p>
        </p:txBody>
      </p:sp>
    </p:spTree>
    <p:extLst>
      <p:ext uri="{BB962C8B-B14F-4D97-AF65-F5344CB8AC3E}">
        <p14:creationId xmlns:p14="http://schemas.microsoft.com/office/powerpoint/2010/main" val="286808150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a:prstGeom prst="rect">
            <a:avLst/>
          </a:prstGeom>
        </p:spPr>
        <p:txBody>
          <a:bodyPr anchor="b"/>
          <a:lstStyle>
            <a:lvl1pPr>
              <a:defRPr sz="3200"/>
            </a:lvl1pPr>
          </a:lstStyle>
          <a:p>
            <a:r>
              <a:rPr lang="zh-CN" altLang="en-US"/>
              <a:t>单击此处编辑母版标题样式</a:t>
            </a:r>
          </a:p>
        </p:txBody>
      </p:sp>
      <p:sp>
        <p:nvSpPr>
          <p:cNvPr id="3" name="内容占位符 2"/>
          <p:cNvSpPr>
            <a:spLocks noGrp="1"/>
          </p:cNvSpPr>
          <p:nvPr>
            <p:ph idx="1" hasCustomPrompt="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hasCustomPrompt="1"/>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65228A81-8003-4773-BB3C-327752147ED6}" type="datetimeFigureOut">
              <a:rPr kumimoji="0" lang="zh-CN" altLang="en-US" sz="1800" b="0" i="0" u="none" strike="noStrike" kern="1200" cap="none" spc="0" normalizeH="0" baseline="0" noProof="0" smtClean="0">
                <a:ln>
                  <a:noFill/>
                </a:ln>
                <a:solidFill>
                  <a:prstClr val="black"/>
                </a:solidFill>
                <a:effectLst/>
                <a:uLnTx/>
                <a:uFillTx/>
                <a:latin typeface="思源黑体 CN Light"/>
                <a:cs typeface="+mn-cs"/>
              </a:rPr>
              <a:pPr marL="0" marR="0" lvl="0" indent="0" algn="l" defTabSz="914400" rtl="0" eaLnBrk="1" fontAlgn="auto" latinLnBrk="0" hangingPunct="1">
                <a:lnSpc>
                  <a:spcPct val="100000"/>
                </a:lnSpc>
                <a:spcBef>
                  <a:spcPts val="0"/>
                </a:spcBef>
                <a:spcAft>
                  <a:spcPts val="0"/>
                </a:spcAft>
                <a:buClrTx/>
                <a:buSzTx/>
                <a:buFontTx/>
                <a:buNone/>
                <a:tabLst/>
                <a:defRPr/>
              </a:pPr>
              <a:t>2026/1/28</a:t>
            </a:fld>
            <a:endParaRPr kumimoji="0" lang="zh-CN" altLang="en-US" sz="1800" b="0" i="0" u="none" strike="noStrike" kern="1200" cap="none" spc="0" normalizeH="0" baseline="0" noProof="0">
              <a:ln>
                <a:noFill/>
              </a:ln>
              <a:solidFill>
                <a:prstClr val="black"/>
              </a:solidFill>
              <a:effectLst/>
              <a:uLnTx/>
              <a:uFillTx/>
              <a:latin typeface="思源黑体 CN Light"/>
              <a:cs typeface="+mn-cs"/>
            </a:endParaRPr>
          </a:p>
        </p:txBody>
      </p:sp>
      <p:sp>
        <p:nvSpPr>
          <p:cNvPr id="6" name="页脚占位符 5"/>
          <p:cNvSpPr>
            <a:spLocks noGrp="1"/>
          </p:cNvSpPr>
          <p:nvPr>
            <p:ph type="ftr" sz="quarter" idx="11"/>
          </p:nvPr>
        </p:nvSpPr>
        <p:spPr>
          <a:xfrm>
            <a:off x="4038600" y="6356350"/>
            <a:ext cx="41148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思源黑体 CN Light"/>
              <a:cs typeface="+mn-cs"/>
            </a:endParaRPr>
          </a:p>
        </p:txBody>
      </p:sp>
      <p:sp>
        <p:nvSpPr>
          <p:cNvPr id="7" name="灯片编号占位符 6"/>
          <p:cNvSpPr>
            <a:spLocks noGrp="1"/>
          </p:cNvSpPr>
          <p:nvPr>
            <p:ph type="sldNum" sz="quarter" idx="12"/>
          </p:nvPr>
        </p:nvSpPr>
        <p:spPr>
          <a:xfrm>
            <a:off x="86106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986C2600-C87E-4820-B714-A1CF509802AE}" type="slidenum">
              <a:rPr kumimoji="0" lang="zh-CN" altLang="en-US" sz="1800" b="0" i="0" u="none" strike="noStrike" kern="1200" cap="none" spc="0" normalizeH="0" baseline="0" noProof="0" smtClean="0">
                <a:ln>
                  <a:noFill/>
                </a:ln>
                <a:solidFill>
                  <a:prstClr val="black"/>
                </a:solidFill>
                <a:effectLst/>
                <a:uLnTx/>
                <a:uFillTx/>
                <a:latin typeface="思源黑体 CN Light"/>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zh-CN" altLang="en-US" sz="1800" b="0" i="0" u="none" strike="noStrike" kern="1200" cap="none" spc="0" normalizeH="0" baseline="0" noProof="0">
              <a:ln>
                <a:noFill/>
              </a:ln>
              <a:solidFill>
                <a:prstClr val="black"/>
              </a:solidFill>
              <a:effectLst/>
              <a:uLnTx/>
              <a:uFillTx/>
              <a:latin typeface="思源黑体 CN Light"/>
              <a:cs typeface="+mn-cs"/>
            </a:endParaRPr>
          </a:p>
        </p:txBody>
      </p:sp>
    </p:spTree>
    <p:extLst>
      <p:ext uri="{BB962C8B-B14F-4D97-AF65-F5344CB8AC3E}">
        <p14:creationId xmlns:p14="http://schemas.microsoft.com/office/powerpoint/2010/main" val="385887385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a:prstGeom prst="rect">
            <a:avLst/>
          </a:prstGeom>
        </p:spPr>
        <p:txBody>
          <a:bodyPr anchor="b"/>
          <a:lstStyle>
            <a:lvl1pPr>
              <a:defRPr sz="3200"/>
            </a:lvl1pPr>
          </a:lstStyle>
          <a:p>
            <a:r>
              <a:rPr lang="zh-CN" altLang="en-US"/>
              <a:t>单击此处编辑母版标题样式</a:t>
            </a:r>
          </a:p>
        </p:txBody>
      </p:sp>
      <p:sp>
        <p:nvSpPr>
          <p:cNvPr id="3" name="图片占位符 2"/>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hasCustomPrompt="1"/>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65228A81-8003-4773-BB3C-327752147ED6}" type="datetimeFigureOut">
              <a:rPr kumimoji="0" lang="zh-CN" altLang="en-US" sz="1800" b="0" i="0" u="none" strike="noStrike" kern="1200" cap="none" spc="0" normalizeH="0" baseline="0" noProof="0" smtClean="0">
                <a:ln>
                  <a:noFill/>
                </a:ln>
                <a:solidFill>
                  <a:prstClr val="black"/>
                </a:solidFill>
                <a:effectLst/>
                <a:uLnTx/>
                <a:uFillTx/>
                <a:latin typeface="思源黑体 CN Light"/>
                <a:cs typeface="+mn-cs"/>
              </a:rPr>
              <a:pPr marL="0" marR="0" lvl="0" indent="0" algn="l" defTabSz="914400" rtl="0" eaLnBrk="1" fontAlgn="auto" latinLnBrk="0" hangingPunct="1">
                <a:lnSpc>
                  <a:spcPct val="100000"/>
                </a:lnSpc>
                <a:spcBef>
                  <a:spcPts val="0"/>
                </a:spcBef>
                <a:spcAft>
                  <a:spcPts val="0"/>
                </a:spcAft>
                <a:buClrTx/>
                <a:buSzTx/>
                <a:buFontTx/>
                <a:buNone/>
                <a:tabLst/>
                <a:defRPr/>
              </a:pPr>
              <a:t>2026/1/28</a:t>
            </a:fld>
            <a:endParaRPr kumimoji="0" lang="zh-CN" altLang="en-US" sz="1800" b="0" i="0" u="none" strike="noStrike" kern="1200" cap="none" spc="0" normalizeH="0" baseline="0" noProof="0">
              <a:ln>
                <a:noFill/>
              </a:ln>
              <a:solidFill>
                <a:prstClr val="black"/>
              </a:solidFill>
              <a:effectLst/>
              <a:uLnTx/>
              <a:uFillTx/>
              <a:latin typeface="思源黑体 CN Light"/>
              <a:cs typeface="+mn-cs"/>
            </a:endParaRPr>
          </a:p>
        </p:txBody>
      </p:sp>
      <p:sp>
        <p:nvSpPr>
          <p:cNvPr id="6" name="页脚占位符 5"/>
          <p:cNvSpPr>
            <a:spLocks noGrp="1"/>
          </p:cNvSpPr>
          <p:nvPr>
            <p:ph type="ftr" sz="quarter" idx="11"/>
          </p:nvPr>
        </p:nvSpPr>
        <p:spPr>
          <a:xfrm>
            <a:off x="4038600" y="6356350"/>
            <a:ext cx="41148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思源黑体 CN Light"/>
              <a:cs typeface="+mn-cs"/>
            </a:endParaRPr>
          </a:p>
        </p:txBody>
      </p:sp>
      <p:sp>
        <p:nvSpPr>
          <p:cNvPr id="7" name="灯片编号占位符 6"/>
          <p:cNvSpPr>
            <a:spLocks noGrp="1"/>
          </p:cNvSpPr>
          <p:nvPr>
            <p:ph type="sldNum" sz="quarter" idx="12"/>
          </p:nvPr>
        </p:nvSpPr>
        <p:spPr>
          <a:xfrm>
            <a:off x="86106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986C2600-C87E-4820-B714-A1CF509802AE}" type="slidenum">
              <a:rPr kumimoji="0" lang="zh-CN" altLang="en-US" sz="1800" b="0" i="0" u="none" strike="noStrike" kern="1200" cap="none" spc="0" normalizeH="0" baseline="0" noProof="0" smtClean="0">
                <a:ln>
                  <a:noFill/>
                </a:ln>
                <a:solidFill>
                  <a:prstClr val="black"/>
                </a:solidFill>
                <a:effectLst/>
                <a:uLnTx/>
                <a:uFillTx/>
                <a:latin typeface="思源黑体 CN Light"/>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zh-CN" altLang="en-US" sz="1800" b="0" i="0" u="none" strike="noStrike" kern="1200" cap="none" spc="0" normalizeH="0" baseline="0" noProof="0">
              <a:ln>
                <a:noFill/>
              </a:ln>
              <a:solidFill>
                <a:prstClr val="black"/>
              </a:solidFill>
              <a:effectLst/>
              <a:uLnTx/>
              <a:uFillTx/>
              <a:latin typeface="思源黑体 CN Light"/>
              <a:cs typeface="+mn-cs"/>
            </a:endParaRPr>
          </a:p>
        </p:txBody>
      </p:sp>
    </p:spTree>
    <p:extLst>
      <p:ext uri="{BB962C8B-B14F-4D97-AF65-F5344CB8AC3E}">
        <p14:creationId xmlns:p14="http://schemas.microsoft.com/office/powerpoint/2010/main" val="310883702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竖排文字占位符 2"/>
          <p:cNvSpPr>
            <a:spLocks noGrp="1"/>
          </p:cNvSpPr>
          <p:nvPr>
            <p:ph type="body" orient="vert" idx="1" hasCustomPrompt="1"/>
          </p:nvPr>
        </p:nvSpPr>
        <p:spPr>
          <a:xfrm>
            <a:off x="838200" y="1825625"/>
            <a:ext cx="10515600" cy="4351338"/>
          </a:xfrm>
          <a:prstGeom prst="rect">
            <a:avLst/>
          </a:prstGeom>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65228A81-8003-4773-BB3C-327752147ED6}" type="datetimeFigureOut">
              <a:rPr kumimoji="0" lang="zh-CN" altLang="en-US" sz="1800" b="0" i="0" u="none" strike="noStrike" kern="1200" cap="none" spc="0" normalizeH="0" baseline="0" noProof="0" smtClean="0">
                <a:ln>
                  <a:noFill/>
                </a:ln>
                <a:solidFill>
                  <a:prstClr val="black"/>
                </a:solidFill>
                <a:effectLst/>
                <a:uLnTx/>
                <a:uFillTx/>
                <a:latin typeface="思源黑体 CN Light"/>
                <a:cs typeface="+mn-cs"/>
              </a:rPr>
              <a:pPr marL="0" marR="0" lvl="0" indent="0" algn="l" defTabSz="914400" rtl="0" eaLnBrk="1" fontAlgn="auto" latinLnBrk="0" hangingPunct="1">
                <a:lnSpc>
                  <a:spcPct val="100000"/>
                </a:lnSpc>
                <a:spcBef>
                  <a:spcPts val="0"/>
                </a:spcBef>
                <a:spcAft>
                  <a:spcPts val="0"/>
                </a:spcAft>
                <a:buClrTx/>
                <a:buSzTx/>
                <a:buFontTx/>
                <a:buNone/>
                <a:tabLst/>
                <a:defRPr/>
              </a:pPr>
              <a:t>2026/1/28</a:t>
            </a:fld>
            <a:endParaRPr kumimoji="0" lang="zh-CN" altLang="en-US" sz="1800" b="0" i="0" u="none" strike="noStrike" kern="1200" cap="none" spc="0" normalizeH="0" baseline="0" noProof="0">
              <a:ln>
                <a:noFill/>
              </a:ln>
              <a:solidFill>
                <a:prstClr val="black"/>
              </a:solidFill>
              <a:effectLst/>
              <a:uLnTx/>
              <a:uFillTx/>
              <a:latin typeface="思源黑体 CN Light"/>
              <a:cs typeface="+mn-cs"/>
            </a:endParaRPr>
          </a:p>
        </p:txBody>
      </p:sp>
      <p:sp>
        <p:nvSpPr>
          <p:cNvPr id="5" name="页脚占位符 4"/>
          <p:cNvSpPr>
            <a:spLocks noGrp="1"/>
          </p:cNvSpPr>
          <p:nvPr>
            <p:ph type="ftr" sz="quarter" idx="11"/>
          </p:nvPr>
        </p:nvSpPr>
        <p:spPr>
          <a:xfrm>
            <a:off x="4038600" y="6356350"/>
            <a:ext cx="41148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思源黑体 CN Light"/>
              <a:cs typeface="+mn-cs"/>
            </a:endParaRPr>
          </a:p>
        </p:txBody>
      </p:sp>
      <p:sp>
        <p:nvSpPr>
          <p:cNvPr id="6" name="灯片编号占位符 5"/>
          <p:cNvSpPr>
            <a:spLocks noGrp="1"/>
          </p:cNvSpPr>
          <p:nvPr>
            <p:ph type="sldNum" sz="quarter" idx="12"/>
          </p:nvPr>
        </p:nvSpPr>
        <p:spPr>
          <a:xfrm>
            <a:off x="86106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986C2600-C87E-4820-B714-A1CF509802AE}" type="slidenum">
              <a:rPr kumimoji="0" lang="zh-CN" altLang="en-US" sz="1800" b="0" i="0" u="none" strike="noStrike" kern="1200" cap="none" spc="0" normalizeH="0" baseline="0" noProof="0" smtClean="0">
                <a:ln>
                  <a:noFill/>
                </a:ln>
                <a:solidFill>
                  <a:prstClr val="black"/>
                </a:solidFill>
                <a:effectLst/>
                <a:uLnTx/>
                <a:uFillTx/>
                <a:latin typeface="思源黑体 CN Light"/>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zh-CN" altLang="en-US" sz="1800" b="0" i="0" u="none" strike="noStrike" kern="1200" cap="none" spc="0" normalizeH="0" baseline="0" noProof="0">
              <a:ln>
                <a:noFill/>
              </a:ln>
              <a:solidFill>
                <a:prstClr val="black"/>
              </a:solidFill>
              <a:effectLst/>
              <a:uLnTx/>
              <a:uFillTx/>
              <a:latin typeface="思源黑体 CN Light"/>
              <a:cs typeface="+mn-cs"/>
            </a:endParaRPr>
          </a:p>
        </p:txBody>
      </p:sp>
    </p:spTree>
    <p:extLst>
      <p:ext uri="{BB962C8B-B14F-4D97-AF65-F5344CB8AC3E}">
        <p14:creationId xmlns:p14="http://schemas.microsoft.com/office/powerpoint/2010/main" val="50116574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a:prstGeom prst="rect">
            <a:avLst/>
          </a:prstGeom>
        </p:spPr>
        <p:txBody>
          <a:bodyPr vert="eaVert"/>
          <a:lstStyle/>
          <a:p>
            <a:r>
              <a:rPr lang="zh-CN" altLang="en-US"/>
              <a:t>单击此处编辑母版标题样式</a:t>
            </a:r>
          </a:p>
        </p:txBody>
      </p:sp>
      <p:sp>
        <p:nvSpPr>
          <p:cNvPr id="3" name="竖排文字占位符 2"/>
          <p:cNvSpPr>
            <a:spLocks noGrp="1"/>
          </p:cNvSpPr>
          <p:nvPr>
            <p:ph type="body" orient="vert" idx="1" hasCustomPrompt="1"/>
          </p:nvPr>
        </p:nvSpPr>
        <p:spPr>
          <a:xfrm>
            <a:off x="838200" y="365125"/>
            <a:ext cx="7734300" cy="5811838"/>
          </a:xfrm>
          <a:prstGeom prst="rect">
            <a:avLst/>
          </a:prstGeom>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65228A81-8003-4773-BB3C-327752147ED6}" type="datetimeFigureOut">
              <a:rPr kumimoji="0" lang="zh-CN" altLang="en-US" sz="1800" b="0" i="0" u="none" strike="noStrike" kern="1200" cap="none" spc="0" normalizeH="0" baseline="0" noProof="0" smtClean="0">
                <a:ln>
                  <a:noFill/>
                </a:ln>
                <a:solidFill>
                  <a:prstClr val="black"/>
                </a:solidFill>
                <a:effectLst/>
                <a:uLnTx/>
                <a:uFillTx/>
                <a:latin typeface="思源黑体 CN Light"/>
                <a:cs typeface="+mn-cs"/>
              </a:rPr>
              <a:pPr marL="0" marR="0" lvl="0" indent="0" algn="l" defTabSz="914400" rtl="0" eaLnBrk="1" fontAlgn="auto" latinLnBrk="0" hangingPunct="1">
                <a:lnSpc>
                  <a:spcPct val="100000"/>
                </a:lnSpc>
                <a:spcBef>
                  <a:spcPts val="0"/>
                </a:spcBef>
                <a:spcAft>
                  <a:spcPts val="0"/>
                </a:spcAft>
                <a:buClrTx/>
                <a:buSzTx/>
                <a:buFontTx/>
                <a:buNone/>
                <a:tabLst/>
                <a:defRPr/>
              </a:pPr>
              <a:t>2026/1/28</a:t>
            </a:fld>
            <a:endParaRPr kumimoji="0" lang="zh-CN" altLang="en-US" sz="1800" b="0" i="0" u="none" strike="noStrike" kern="1200" cap="none" spc="0" normalizeH="0" baseline="0" noProof="0">
              <a:ln>
                <a:noFill/>
              </a:ln>
              <a:solidFill>
                <a:prstClr val="black"/>
              </a:solidFill>
              <a:effectLst/>
              <a:uLnTx/>
              <a:uFillTx/>
              <a:latin typeface="思源黑体 CN Light"/>
              <a:cs typeface="+mn-cs"/>
            </a:endParaRPr>
          </a:p>
        </p:txBody>
      </p:sp>
      <p:sp>
        <p:nvSpPr>
          <p:cNvPr id="5" name="页脚占位符 4"/>
          <p:cNvSpPr>
            <a:spLocks noGrp="1"/>
          </p:cNvSpPr>
          <p:nvPr>
            <p:ph type="ftr" sz="quarter" idx="11"/>
          </p:nvPr>
        </p:nvSpPr>
        <p:spPr>
          <a:xfrm>
            <a:off x="4038600" y="6356350"/>
            <a:ext cx="41148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思源黑体 CN Light"/>
              <a:cs typeface="+mn-cs"/>
            </a:endParaRPr>
          </a:p>
        </p:txBody>
      </p:sp>
      <p:sp>
        <p:nvSpPr>
          <p:cNvPr id="6" name="灯片编号占位符 5"/>
          <p:cNvSpPr>
            <a:spLocks noGrp="1"/>
          </p:cNvSpPr>
          <p:nvPr>
            <p:ph type="sldNum" sz="quarter" idx="12"/>
          </p:nvPr>
        </p:nvSpPr>
        <p:spPr>
          <a:xfrm>
            <a:off x="86106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986C2600-C87E-4820-B714-A1CF509802AE}" type="slidenum">
              <a:rPr kumimoji="0" lang="zh-CN" altLang="en-US" sz="1800" b="0" i="0" u="none" strike="noStrike" kern="1200" cap="none" spc="0" normalizeH="0" baseline="0" noProof="0" smtClean="0">
                <a:ln>
                  <a:noFill/>
                </a:ln>
                <a:solidFill>
                  <a:prstClr val="black"/>
                </a:solidFill>
                <a:effectLst/>
                <a:uLnTx/>
                <a:uFillTx/>
                <a:latin typeface="思源黑体 CN Light"/>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zh-CN" altLang="en-US" sz="1800" b="0" i="0" u="none" strike="noStrike" kern="1200" cap="none" spc="0" normalizeH="0" baseline="0" noProof="0">
              <a:ln>
                <a:noFill/>
              </a:ln>
              <a:solidFill>
                <a:prstClr val="black"/>
              </a:solidFill>
              <a:effectLst/>
              <a:uLnTx/>
              <a:uFillTx/>
              <a:latin typeface="思源黑体 CN Light"/>
              <a:cs typeface="+mn-cs"/>
            </a:endParaRPr>
          </a:p>
        </p:txBody>
      </p:sp>
    </p:spTree>
    <p:extLst>
      <p:ext uri="{BB962C8B-B14F-4D97-AF65-F5344CB8AC3E}">
        <p14:creationId xmlns:p14="http://schemas.microsoft.com/office/powerpoint/2010/main" val="39938460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1_内容与标题">
    <p:spTree>
      <p:nvGrpSpPr>
        <p:cNvPr id="1" name=""/>
        <p:cNvGrpSpPr/>
        <p:nvPr/>
      </p:nvGrpSpPr>
      <p:grpSpPr>
        <a:xfrm>
          <a:off x="0" y="0"/>
          <a:ext cx="0" cy="0"/>
          <a:chOff x="0" y="0"/>
          <a:chExt cx="0" cy="0"/>
        </a:xfrm>
      </p:grpSpPr>
    </p:spTree>
    <p:extLst>
      <p:ext uri="{BB962C8B-B14F-4D97-AF65-F5344CB8AC3E}">
        <p14:creationId xmlns:p14="http://schemas.microsoft.com/office/powerpoint/2010/main" val="178287051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F8BCA792-6CEE-EDDF-C107-A30BDCF3146A}"/>
              </a:ext>
            </a:extLst>
          </p:cNvPr>
          <p:cNvPicPr>
            <a:picLocks noChangeAspect="1"/>
          </p:cNvPicPr>
          <p:nvPr userDrawn="1"/>
        </p:nvPicPr>
        <p:blipFill>
          <a:blip r:embed="rId2"/>
          <a:stretch>
            <a:fillRect/>
          </a:stretch>
        </p:blipFill>
        <p:spPr>
          <a:xfrm>
            <a:off x="-1" y="0"/>
            <a:ext cx="12192001" cy="6858000"/>
          </a:xfrm>
          <a:prstGeom prst="rect">
            <a:avLst/>
          </a:prstGeom>
        </p:spPr>
      </p:pic>
    </p:spTree>
    <p:extLst>
      <p:ext uri="{BB962C8B-B14F-4D97-AF65-F5344CB8AC3E}">
        <p14:creationId xmlns:p14="http://schemas.microsoft.com/office/powerpoint/2010/main" val="1688557177"/>
      </p:ext>
    </p:extLst>
  </p:cSld>
  <p:clrMapOvr>
    <a:masterClrMapping/>
  </p:clrMapOvr>
  <mc:AlternateContent xmlns:mc="http://schemas.openxmlformats.org/markup-compatibility/2006">
    <mc:Choice xmlns:p159="http://schemas.microsoft.com/office/powerpoint/2015/09/main" xmlns="" Requires="p159">
      <p:transition xmlns:p14="http://schemas.microsoft.com/office/powerpoint/2010/main" spd="slow" p14:dur="2000">
        <p159:morph option="byObject"/>
      </p:transition>
    </mc:Choice>
    <mc:Fallback>
      <p:transition spd="slow">
        <p:fade/>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D997B5FA-0921-464F-AAE1-844C04324D75}" type="datetimeFigureOut">
              <a:rPr lang="zh-CN" altLang="en-US" smtClean="0"/>
              <a:t>2026/1/28</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4200768424"/>
      </p:ext>
    </p:extLst>
  </p:cSld>
  <p:clrMapOvr>
    <a:masterClrMapping/>
  </p:clrMapOvr>
  <mc:AlternateContent xmlns:mc="http://schemas.openxmlformats.org/markup-compatibility/2006">
    <mc:Choice xmlns:p159="http://schemas.microsoft.com/office/powerpoint/2015/09/main" xmlns="" Requires="p159">
      <p:transition xmlns:p14="http://schemas.microsoft.com/office/powerpoint/2010/main" spd="slow" p14:dur="2000">
        <p159:morph option="byObject"/>
      </p:transition>
    </mc:Choice>
    <mc:Fallback>
      <p:transition spd="slow">
        <p:fade/>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p>
        </p:txBody>
      </p:sp>
      <p:sp>
        <p:nvSpPr>
          <p:cNvPr id="4" name="日期占位符 3"/>
          <p:cNvSpPr>
            <a:spLocks noGrp="1"/>
          </p:cNvSpPr>
          <p:nvPr>
            <p:ph type="dt" sz="half" idx="10"/>
          </p:nvPr>
        </p:nvSpPr>
        <p:spPr/>
        <p:txBody>
          <a:bodyPr/>
          <a:lstStyle/>
          <a:p>
            <a:fld id="{D997B5FA-0921-464F-AAE1-844C04324D75}" type="datetimeFigureOut">
              <a:rPr lang="zh-CN" altLang="en-US" smtClean="0"/>
              <a:t>2026/1/28</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3337525243"/>
      </p:ext>
    </p:extLst>
  </p:cSld>
  <p:clrMapOvr>
    <a:masterClrMapping/>
  </p:clrMapOvr>
  <mc:AlternateContent xmlns:mc="http://schemas.openxmlformats.org/markup-compatibility/2006">
    <mc:Choice xmlns:p159="http://schemas.microsoft.com/office/powerpoint/2015/09/main" xmlns="" Requires="p159">
      <p:transition xmlns:p14="http://schemas.microsoft.com/office/powerpoint/2010/main" spd="slow" p14:dur="2000">
        <p159:morph option="byObject"/>
      </p:transition>
    </mc:Choice>
    <mc:Fallback>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a:prstGeom prst="rect">
            <a:avLst/>
          </a:prstGeo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E93C3402-8B58-4F25-8C8E-37FF6E6CB191}"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1/28/2026</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90E3588-2FF3-4E3D-8321-2F0858CC7DE2}"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06395092"/>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838200" y="1825625"/>
            <a:ext cx="5181600" cy="435133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172200" y="1825625"/>
            <a:ext cx="5181600" cy="435133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p:txBody>
          <a:bodyPr/>
          <a:lstStyle/>
          <a:p>
            <a:fld id="{D997B5FA-0921-464F-AAE1-844C04324D75}" type="datetimeFigureOut">
              <a:rPr lang="zh-CN" altLang="en-US" smtClean="0"/>
              <a:t>2026/1/28</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1912143192"/>
      </p:ext>
    </p:extLst>
  </p:cSld>
  <p:clrMapOvr>
    <a:masterClrMapping/>
  </p:clrMapOvr>
  <mc:AlternateContent xmlns:mc="http://schemas.openxmlformats.org/markup-compatibility/2006">
    <mc:Choice xmlns:p159="http://schemas.microsoft.com/office/powerpoint/2015/09/main" xmlns="" Requires="p159">
      <p:transition xmlns:p14="http://schemas.microsoft.com/office/powerpoint/2010/main" spd="slow" p14:dur="2000">
        <p159:morph option="byObject"/>
      </p:transition>
    </mc:Choice>
    <mc:Fallback>
      <p:transition spd="slow">
        <p:fade/>
      </p:transition>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839788" y="2505075"/>
            <a:ext cx="5157787" cy="368458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72200" y="2505075"/>
            <a:ext cx="5183188" cy="368458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D997B5FA-0921-464F-AAE1-844C04324D75}" type="datetimeFigureOut">
              <a:rPr lang="zh-CN" altLang="en-US" smtClean="0"/>
              <a:t>2026/1/28</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1179598945"/>
      </p:ext>
    </p:extLst>
  </p:cSld>
  <p:clrMapOvr>
    <a:masterClrMapping/>
  </p:clrMapOvr>
  <mc:AlternateContent xmlns:mc="http://schemas.openxmlformats.org/markup-compatibility/2006">
    <mc:Choice xmlns:p159="http://schemas.microsoft.com/office/powerpoint/2015/09/main" xmlns="" Requires="p159">
      <p:transition xmlns:p14="http://schemas.microsoft.com/office/powerpoint/2010/main" spd="slow" p14:dur="2000">
        <p159:morph option="byObject"/>
      </p:transition>
    </mc:Choice>
    <mc:Fallback>
      <p:transition spd="slow">
        <p:fade/>
      </p:transition>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D997B5FA-0921-464F-AAE1-844C04324D75}" type="datetimeFigureOut">
              <a:rPr lang="zh-CN" altLang="en-US" smtClean="0"/>
              <a:t>2026/1/28</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1166229308"/>
      </p:ext>
    </p:extLst>
  </p:cSld>
  <p:clrMapOvr>
    <a:masterClrMapping/>
  </p:clrMapOvr>
  <mc:AlternateContent xmlns:mc="http://schemas.openxmlformats.org/markup-compatibility/2006">
    <mc:Choice xmlns:p159="http://schemas.microsoft.com/office/powerpoint/2015/09/main" xmlns="" Requires="p159">
      <p:transition xmlns:p14="http://schemas.microsoft.com/office/powerpoint/2010/main" spd="slow" p14:dur="2000">
        <p159:morph option="byObject"/>
      </p:transition>
    </mc:Choice>
    <mc:Fallback>
      <p:transition spd="slow">
        <p:fade/>
      </p:transition>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D997B5FA-0921-464F-AAE1-844C04324D75}" type="datetimeFigureOut">
              <a:rPr lang="zh-CN" altLang="en-US" smtClean="0"/>
              <a:t>2026/1/28</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1338103344"/>
      </p:ext>
    </p:extLst>
  </p:cSld>
  <p:clrMapOvr>
    <a:masterClrMapping/>
  </p:clrMapOvr>
  <mc:AlternateContent xmlns:mc="http://schemas.openxmlformats.org/markup-compatibility/2006">
    <mc:Choice xmlns:p159="http://schemas.microsoft.com/office/powerpoint/2015/09/main" xmlns="" Requires="p159">
      <p:transition xmlns:p14="http://schemas.microsoft.com/office/powerpoint/2010/main" spd="slow" p14:dur="2000">
        <p159:morph option="byObject"/>
      </p:transition>
    </mc:Choice>
    <mc:Fallback>
      <p:transition spd="slow">
        <p:fade/>
      </p:transition>
    </mc:Fallback>
  </mc:AlternateContent>
</p:sldLayout>
</file>

<file path=ppt/slideLayouts/slideLayout34.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D997B5FA-0921-464F-AAE1-844C04324D75}" type="datetimeFigureOut">
              <a:rPr lang="zh-CN" altLang="en-US" smtClean="0"/>
              <a:t>2026/1/28</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4218483575"/>
      </p:ext>
    </p:extLst>
  </p:cSld>
  <p:clrMapOvr>
    <a:masterClrMapping/>
  </p:clrMapOvr>
  <mc:AlternateContent xmlns:mc="http://schemas.openxmlformats.org/markup-compatibility/2006">
    <mc:Choice xmlns:p159="http://schemas.microsoft.com/office/powerpoint/2015/09/main" xmlns="" Requires="p159">
      <p:transition xmlns:p14="http://schemas.microsoft.com/office/powerpoint/2010/main" spd="slow" p14:dur="2000">
        <p159:morph option="byObject"/>
      </p:transition>
    </mc:Choice>
    <mc:Fallback>
      <p:transition spd="slow">
        <p:fade/>
      </p:transition>
    </mc:Fallback>
  </mc:AlternateContent>
</p:sldLayout>
</file>

<file path=ppt/slideLayouts/slideLayout35.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D997B5FA-0921-464F-AAE1-844C04324D75}" type="datetimeFigureOut">
              <a:rPr lang="zh-CN" altLang="en-US" smtClean="0"/>
              <a:t>2026/1/28</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969261308"/>
      </p:ext>
    </p:extLst>
  </p:cSld>
  <p:clrMapOvr>
    <a:masterClrMapping/>
  </p:clrMapOvr>
  <mc:AlternateContent xmlns:mc="http://schemas.openxmlformats.org/markup-compatibility/2006">
    <mc:Choice xmlns:p159="http://schemas.microsoft.com/office/powerpoint/2015/09/main" xmlns="" Requires="p159">
      <p:transition xmlns:p14="http://schemas.microsoft.com/office/powerpoint/2010/main" spd="slow" p14:dur="2000">
        <p159:morph option="byObject"/>
      </p:transition>
    </mc:Choice>
    <mc:Fallback>
      <p:transition spd="slow">
        <p:fade/>
      </p:transition>
    </mc:Fallback>
  </mc:AlternateContent>
</p:sldLayout>
</file>

<file path=ppt/slideLayouts/slideLayout36.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D997B5FA-0921-464F-AAE1-844C04324D75}" type="datetimeFigureOut">
              <a:rPr lang="zh-CN" altLang="en-US" smtClean="0"/>
              <a:t>2026/1/28</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2230759061"/>
      </p:ext>
    </p:extLst>
  </p:cSld>
  <p:clrMapOvr>
    <a:masterClrMapping/>
  </p:clrMapOvr>
  <mc:AlternateContent xmlns:mc="http://schemas.openxmlformats.org/markup-compatibility/2006">
    <mc:Choice xmlns:p159="http://schemas.microsoft.com/office/powerpoint/2015/09/main" xmlns="" Requires="p159">
      <p:transition xmlns:p14="http://schemas.microsoft.com/office/powerpoint/2010/main" spd="slow" p14:dur="2000">
        <p159:morph option="byObject"/>
      </p:transition>
    </mc:Choice>
    <mc:Fallback>
      <p:transition spd="slow">
        <p:fade/>
      </p:transition>
    </mc:Fallback>
  </mc:AlternateContent>
</p:sldLayout>
</file>

<file path=ppt/slideLayouts/slideLayout37.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D997B5FA-0921-464F-AAE1-844C04324D75}" type="datetimeFigureOut">
              <a:rPr lang="zh-CN" altLang="en-US" smtClean="0"/>
              <a:t>2026/1/28</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448758729"/>
      </p:ext>
    </p:extLst>
  </p:cSld>
  <p:clrMapOvr>
    <a:masterClrMapping/>
  </p:clrMapOvr>
  <mc:AlternateContent xmlns:mc="http://schemas.openxmlformats.org/markup-compatibility/2006">
    <mc:Choice xmlns:p159="http://schemas.microsoft.com/office/powerpoint/2015/09/main" xmlns="" Requires="p159">
      <p:transition xmlns:p14="http://schemas.microsoft.com/office/powerpoint/2010/main" spd="slow" p14:dur="2000">
        <p159:morph option="byObject"/>
      </p:transition>
    </mc:Choice>
    <mc:Fallback>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E93C3402-8B58-4F25-8C8E-37FF6E6CB191}"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1/28/2026</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90E3588-2FF3-4E3D-8321-2F0858CC7DE2}"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49133994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a:prstGeom prst="rect">
            <a:avLst/>
          </a:prstGeo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E93C3402-8B58-4F25-8C8E-37FF6E6CB191}"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1/28/2026</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8" name="Footer Placeholder 7"/>
          <p:cNvSpPr>
            <a:spLocks noGrp="1"/>
          </p:cNvSpPr>
          <p:nvPr>
            <p:ph type="ftr" sz="quarter" idx="11"/>
          </p:nvPr>
        </p:nvSpPr>
        <p:spPr>
          <a:xfrm>
            <a:off x="4038600" y="6356350"/>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9" name="Slide Number Placeholder 8"/>
          <p:cNvSpPr>
            <a:spLocks noGrp="1"/>
          </p:cNvSpPr>
          <p:nvPr>
            <p:ph type="sldNum" sz="quarter" idx="12"/>
          </p:nvPr>
        </p:nvSpPr>
        <p:spPr>
          <a:xfrm>
            <a:off x="8610600" y="6356350"/>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90E3588-2FF3-4E3D-8321-2F0858CC7DE2}"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55478454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Date Placeholder 2"/>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E93C3402-8B58-4F25-8C8E-37FF6E6CB191}"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1/28/2026</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4" name="Footer Placeholder 3"/>
          <p:cNvSpPr>
            <a:spLocks noGrp="1"/>
          </p:cNvSpPr>
          <p:nvPr>
            <p:ph type="ftr" sz="quarter" idx="11"/>
          </p:nvPr>
        </p:nvSpPr>
        <p:spPr>
          <a:xfrm>
            <a:off x="4038600" y="6356350"/>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Slide Number Placeholder 4"/>
          <p:cNvSpPr>
            <a:spLocks noGrp="1"/>
          </p:cNvSpPr>
          <p:nvPr>
            <p:ph type="sldNum" sz="quarter" idx="12"/>
          </p:nvPr>
        </p:nvSpPr>
        <p:spPr>
          <a:xfrm>
            <a:off x="8610600" y="6356350"/>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90E3588-2FF3-4E3D-8321-2F0858CC7DE2}"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7572389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E93C3402-8B58-4F25-8C8E-37FF6E6CB191}"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1/28/2026</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3" name="Footer Placeholder 2"/>
          <p:cNvSpPr>
            <a:spLocks noGrp="1"/>
          </p:cNvSpPr>
          <p:nvPr>
            <p:ph type="ftr" sz="quarter" idx="11"/>
          </p:nvPr>
        </p:nvSpPr>
        <p:spPr>
          <a:xfrm>
            <a:off x="4038600" y="6356350"/>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4" name="Slide Number Placeholder 3"/>
          <p:cNvSpPr>
            <a:spLocks noGrp="1"/>
          </p:cNvSpPr>
          <p:nvPr>
            <p:ph type="sldNum" sz="quarter" idx="12"/>
          </p:nvPr>
        </p:nvSpPr>
        <p:spPr>
          <a:xfrm>
            <a:off x="8610600" y="6356350"/>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90E3588-2FF3-4E3D-8321-2F0858CC7DE2}"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69853239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2_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E93C3402-8B58-4F25-8C8E-37FF6E6CB191}"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1/28/2026</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3" name="Footer Placeholder 2"/>
          <p:cNvSpPr>
            <a:spLocks noGrp="1"/>
          </p:cNvSpPr>
          <p:nvPr>
            <p:ph type="ftr" sz="quarter" idx="11"/>
          </p:nvPr>
        </p:nvSpPr>
        <p:spPr>
          <a:xfrm>
            <a:off x="4038600" y="6356350"/>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4" name="Slide Number Placeholder 3"/>
          <p:cNvSpPr>
            <a:spLocks noGrp="1"/>
          </p:cNvSpPr>
          <p:nvPr>
            <p:ph type="sldNum" sz="quarter" idx="12"/>
          </p:nvPr>
        </p:nvSpPr>
        <p:spPr>
          <a:xfrm>
            <a:off x="8610600" y="6356350"/>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90E3588-2FF3-4E3D-8321-2F0858CC7DE2}"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18622421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1_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E93C3402-8B58-4F25-8C8E-37FF6E6CB191}"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1/28/2026</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3" name="Footer Placeholder 2"/>
          <p:cNvSpPr>
            <a:spLocks noGrp="1"/>
          </p:cNvSpPr>
          <p:nvPr>
            <p:ph type="ftr" sz="quarter" idx="11"/>
          </p:nvPr>
        </p:nvSpPr>
        <p:spPr>
          <a:xfrm>
            <a:off x="4038600" y="6356350"/>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4" name="Slide Number Placeholder 3"/>
          <p:cNvSpPr>
            <a:spLocks noGrp="1"/>
          </p:cNvSpPr>
          <p:nvPr>
            <p:ph type="sldNum" sz="quarter" idx="12"/>
          </p:nvPr>
        </p:nvSpPr>
        <p:spPr>
          <a:xfrm>
            <a:off x="8610600" y="6356350"/>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90E3588-2FF3-4E3D-8321-2F0858CC7DE2}"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67200105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2.xml"/><Relationship Id="rId13" Type="http://schemas.openxmlformats.org/officeDocument/2006/relationships/theme" Target="../theme/theme2.xml"/><Relationship Id="rId3" Type="http://schemas.openxmlformats.org/officeDocument/2006/relationships/slideLayout" Target="../slideLayouts/slideLayout17.xml"/><Relationship Id="rId7" Type="http://schemas.openxmlformats.org/officeDocument/2006/relationships/slideLayout" Target="../slideLayouts/slideLayout21.xml"/><Relationship Id="rId12" Type="http://schemas.openxmlformats.org/officeDocument/2006/relationships/slideLayout" Target="../slideLayouts/slideLayout26.xml"/><Relationship Id="rId2" Type="http://schemas.openxmlformats.org/officeDocument/2006/relationships/slideLayout" Target="../slideLayouts/slideLayout16.xml"/><Relationship Id="rId1" Type="http://schemas.openxmlformats.org/officeDocument/2006/relationships/slideLayout" Target="../slideLayouts/slideLayout15.xml"/><Relationship Id="rId6" Type="http://schemas.openxmlformats.org/officeDocument/2006/relationships/slideLayout" Target="../slideLayouts/slideLayout20.xml"/><Relationship Id="rId11" Type="http://schemas.openxmlformats.org/officeDocument/2006/relationships/slideLayout" Target="../slideLayouts/slideLayout25.xml"/><Relationship Id="rId5" Type="http://schemas.openxmlformats.org/officeDocument/2006/relationships/slideLayout" Target="../slideLayouts/slideLayout19.xml"/><Relationship Id="rId10" Type="http://schemas.openxmlformats.org/officeDocument/2006/relationships/slideLayout" Target="../slideLayouts/slideLayout24.xml"/><Relationship Id="rId4" Type="http://schemas.openxmlformats.org/officeDocument/2006/relationships/slideLayout" Target="../slideLayouts/slideLayout18.xml"/><Relationship Id="rId9" Type="http://schemas.openxmlformats.org/officeDocument/2006/relationships/slideLayout" Target="../slideLayouts/slideLayout23.xml"/><Relationship Id="rId14" Type="http://schemas.openxmlformats.org/officeDocument/2006/relationships/image" Target="../media/image1.jp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4.xml"/><Relationship Id="rId3" Type="http://schemas.openxmlformats.org/officeDocument/2006/relationships/slideLayout" Target="../slideLayouts/slideLayout29.xml"/><Relationship Id="rId7" Type="http://schemas.openxmlformats.org/officeDocument/2006/relationships/slideLayout" Target="../slideLayouts/slideLayout33.xml"/><Relationship Id="rId12" Type="http://schemas.openxmlformats.org/officeDocument/2006/relationships/theme" Target="../theme/theme3.xml"/><Relationship Id="rId2" Type="http://schemas.openxmlformats.org/officeDocument/2006/relationships/slideLayout" Target="../slideLayouts/slideLayout28.xml"/><Relationship Id="rId1" Type="http://schemas.openxmlformats.org/officeDocument/2006/relationships/slideLayout" Target="../slideLayouts/slideLayout27.xml"/><Relationship Id="rId6" Type="http://schemas.openxmlformats.org/officeDocument/2006/relationships/slideLayout" Target="../slideLayouts/slideLayout32.xml"/><Relationship Id="rId11" Type="http://schemas.openxmlformats.org/officeDocument/2006/relationships/slideLayout" Target="../slideLayouts/slideLayout37.xml"/><Relationship Id="rId5" Type="http://schemas.openxmlformats.org/officeDocument/2006/relationships/slideLayout" Target="../slideLayouts/slideLayout31.xml"/><Relationship Id="rId10" Type="http://schemas.openxmlformats.org/officeDocument/2006/relationships/slideLayout" Target="../slideLayouts/slideLayout36.xml"/><Relationship Id="rId4" Type="http://schemas.openxmlformats.org/officeDocument/2006/relationships/slideLayout" Target="../slideLayouts/slideLayout30.xml"/><Relationship Id="rId9" Type="http://schemas.openxmlformats.org/officeDocument/2006/relationships/slideLayout" Target="../slideLayouts/slideLayout3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19585073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7" name="图片 6"/>
          <p:cNvPicPr>
            <a:picLocks noChangeAspect="1"/>
          </p:cNvPicPr>
          <p:nvPr userDrawn="1"/>
        </p:nvPicPr>
        <p:blipFill>
          <a:blip r:embed="rId14">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grpSp>
        <p:nvGrpSpPr>
          <p:cNvPr id="8" name="组合 7"/>
          <p:cNvGrpSpPr/>
          <p:nvPr userDrawn="1"/>
        </p:nvGrpSpPr>
        <p:grpSpPr>
          <a:xfrm>
            <a:off x="326600" y="459350"/>
            <a:ext cx="11459000" cy="5955964"/>
            <a:chOff x="885536" y="1424739"/>
            <a:chExt cx="10624293" cy="4978857"/>
          </a:xfrm>
        </p:grpSpPr>
        <p:sp>
          <p:nvSpPr>
            <p:cNvPr id="9" name="圆角矩形 8"/>
            <p:cNvSpPr/>
            <p:nvPr/>
          </p:nvSpPr>
          <p:spPr>
            <a:xfrm>
              <a:off x="885536" y="1424739"/>
              <a:ext cx="10624293" cy="4978857"/>
            </a:xfrm>
            <a:prstGeom prst="roundRect">
              <a:avLst>
                <a:gd name="adj" fmla="val 12877"/>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思源黑体 CN Light"/>
                <a:cs typeface="+mn-cs"/>
              </a:endParaRPr>
            </a:p>
          </p:txBody>
        </p:sp>
        <p:sp>
          <p:nvSpPr>
            <p:cNvPr id="10" name="圆角矩形 9"/>
            <p:cNvSpPr/>
            <p:nvPr/>
          </p:nvSpPr>
          <p:spPr>
            <a:xfrm>
              <a:off x="1011953" y="1569882"/>
              <a:ext cx="10352733" cy="4700289"/>
            </a:xfrm>
            <a:prstGeom prst="roundRect">
              <a:avLst>
                <a:gd name="adj" fmla="val 12877"/>
              </a:avLst>
            </a:prstGeom>
            <a:solidFill>
              <a:schemeClr val="bg1"/>
            </a:solidFill>
            <a:ln w="28575">
              <a:solidFill>
                <a:schemeClr val="tx1">
                  <a:lumMod val="85000"/>
                  <a:lumOff val="1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思源黑体 CN Light"/>
                <a:cs typeface="+mn-cs"/>
              </a:endParaRPr>
            </a:p>
          </p:txBody>
        </p:sp>
      </p:grpSp>
    </p:spTree>
    <p:extLst>
      <p:ext uri="{BB962C8B-B14F-4D97-AF65-F5344CB8AC3E}">
        <p14:creationId xmlns:p14="http://schemas.microsoft.com/office/powerpoint/2010/main" val="3604017207"/>
      </p:ext>
    </p:extLst>
  </p:cSld>
  <p:clrMap bg1="lt1" tx1="dk1" bg2="lt2" tx2="dk2" accent1="accent1" accent2="accent2" accent3="accent3" accent4="accent4" accent5="accent5" accent6="accent6" hlink="hlink" folHlink="folHlink"/>
  <p:sldLayoutIdLst>
    <p:sldLayoutId id="2147483676" r:id="rId1"/>
    <p:sldLayoutId id="2147483677" r:id="rId2"/>
    <p:sldLayoutId id="2147483678" r:id="rId3"/>
    <p:sldLayoutId id="2147483679" r:id="rId4"/>
    <p:sldLayoutId id="2147483680" r:id="rId5"/>
    <p:sldLayoutId id="2147483681" r:id="rId6"/>
    <p:sldLayoutId id="2147483682" r:id="rId7"/>
    <p:sldLayoutId id="2147483683" r:id="rId8"/>
    <p:sldLayoutId id="2147483684" r:id="rId9"/>
    <p:sldLayoutId id="2147483685" r:id="rId10"/>
    <p:sldLayoutId id="2147483686" r:id="rId11"/>
    <p:sldLayoutId id="2147483706" r:id="rId12"/>
  </p:sldLayoutIdLst>
  <p:txStyles>
    <p:titleStyle>
      <a:lvl1pPr algn="l" defTabSz="914400" rtl="0" eaLnBrk="1" latinLnBrk="0" hangingPunct="1">
        <a:lnSpc>
          <a:spcPct val="90000"/>
        </a:lnSpc>
        <a:spcBef>
          <a:spcPct val="0"/>
        </a:spcBef>
        <a:buNone/>
        <a:defRPr sz="4400" kern="1200">
          <a:solidFill>
            <a:schemeClr val="tx1"/>
          </a:solidFill>
          <a:latin typeface="思源黑体 CN Light" panose="020B0300000000000000" pitchFamily="34" charset="-122"/>
          <a:ea typeface="思源黑体 CN Light" panose="020B0300000000000000" pitchFamily="34" charset="-122"/>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思源黑体 CN Light" panose="020B0300000000000000" pitchFamily="34" charset="-122"/>
          <a:ea typeface="思源黑体 CN Light" panose="020B0300000000000000" pitchFamily="34" charset="-122"/>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思源黑体 CN Light" panose="020B0300000000000000" pitchFamily="34" charset="-122"/>
          <a:ea typeface="思源黑体 CN Light" panose="020B0300000000000000" pitchFamily="34" charset="-122"/>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思源黑体 CN Light" panose="020B0300000000000000" pitchFamily="34" charset="-122"/>
          <a:ea typeface="思源黑体 CN Light" panose="020B0300000000000000" pitchFamily="34" charset="-122"/>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思源黑体 CN Light" panose="020B0300000000000000" pitchFamily="34" charset="-122"/>
          <a:ea typeface="思源黑体 CN Light" panose="020B0300000000000000" pitchFamily="34" charset="-122"/>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思源黑体 CN Light" panose="020B0300000000000000" pitchFamily="34" charset="-122"/>
          <a:ea typeface="思源黑体 CN Light" panose="020B0300000000000000" pitchFamily="34" charset="-122"/>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997B5FA-0921-464F-AAE1-844C04324D75}" type="datetimeFigureOut">
              <a:rPr lang="zh-CN" altLang="en-US" smtClean="0"/>
              <a:t>2026/1/28</a:t>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2122389272"/>
      </p:ext>
    </p:extLst>
  </p:cSld>
  <p:clrMap bg1="lt1" tx1="dk1" bg2="lt2" tx2="dk2" accent1="accent1" accent2="accent2" accent3="accent3" accent4="accent4" accent5="accent5" accent6="accent6" hlink="hlink" folHlink="folHlink"/>
  <p:sldLayoutIdLst>
    <p:sldLayoutId id="2147483708" r:id="rId1"/>
    <p:sldLayoutId id="2147483709" r:id="rId2"/>
    <p:sldLayoutId id="2147483710" r:id="rId3"/>
    <p:sldLayoutId id="2147483711" r:id="rId4"/>
    <p:sldLayoutId id="2147483712" r:id="rId5"/>
    <p:sldLayoutId id="2147483713" r:id="rId6"/>
    <p:sldLayoutId id="2147483714" r:id="rId7"/>
    <p:sldLayoutId id="2147483715" r:id="rId8"/>
    <p:sldLayoutId id="2147483716" r:id="rId9"/>
    <p:sldLayoutId id="2147483717" r:id="rId10"/>
    <p:sldLayoutId id="2147483718" r:id="rId11"/>
  </p:sldLayoutIdLst>
  <mc:AlternateContent xmlns:mc="http://schemas.openxmlformats.org/markup-compatibility/2006">
    <mc:Choice xmlns:p159="http://schemas.microsoft.com/office/powerpoint/2015/09/main" xmlns="" Requires="p159">
      <p:transition xmlns:p14="http://schemas.microsoft.com/office/powerpoint/2010/main" spd="slow" p14:dur="2000">
        <p159:morph option="byObject"/>
      </p:transition>
    </mc:Choice>
    <mc:Fallback>
      <p:transition spd="slow">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1.jpg"/><Relationship Id="rId7"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5.png"/><Relationship Id="rId5" Type="http://schemas.openxmlformats.org/officeDocument/2006/relationships/image" Target="../media/image4.png"/><Relationship Id="rId10" Type="http://schemas.openxmlformats.org/officeDocument/2006/relationships/image" Target="../media/image9.png"/><Relationship Id="rId4" Type="http://schemas.openxmlformats.org/officeDocument/2006/relationships/image" Target="../media/image3.png"/><Relationship Id="rId9" Type="http://schemas.openxmlformats.org/officeDocument/2006/relationships/image" Target="../media/image8.png"/></Relationships>
</file>

<file path=ppt/slides/_rels/slide10.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1.xml"/></Relationships>
</file>

<file path=ppt/slides/_rels/slide11.xml.rels><?xml version="1.0" encoding="UTF-8" standalone="yes"?>
<Relationships xmlns="http://schemas.openxmlformats.org/package/2006/relationships"><Relationship Id="rId8" Type="http://schemas.microsoft.com/office/2007/relationships/hdphoto" Target="../media/hdphoto1.wdp"/><Relationship Id="rId3" Type="http://schemas.openxmlformats.org/officeDocument/2006/relationships/image" Target="../media/image16.jpeg"/><Relationship Id="rId7" Type="http://schemas.openxmlformats.org/officeDocument/2006/relationships/image" Target="../media/image20.png"/><Relationship Id="rId2" Type="http://schemas.openxmlformats.org/officeDocument/2006/relationships/image" Target="../media/image15.png"/><Relationship Id="rId1" Type="http://schemas.openxmlformats.org/officeDocument/2006/relationships/slideLayout" Target="../slideLayouts/slideLayout26.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17.png"/><Relationship Id="rId9" Type="http://schemas.openxmlformats.org/officeDocument/2006/relationships/image" Target="../media/image21.pn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1.xml"/></Relationships>
</file>

<file path=ppt/slides/_rels/slide13.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25.png"/><Relationship Id="rId1" Type="http://schemas.openxmlformats.org/officeDocument/2006/relationships/slideLayout" Target="../slideLayouts/slideLayout21.xml"/></Relationships>
</file>

<file path=ppt/slides/_rels/slide14.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25.png"/><Relationship Id="rId1" Type="http://schemas.openxmlformats.org/officeDocument/2006/relationships/slideLayout" Target="../slideLayouts/slideLayout21.xml"/></Relationships>
</file>

<file path=ppt/slides/_rels/slide15.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25.png"/><Relationship Id="rId1" Type="http://schemas.openxmlformats.org/officeDocument/2006/relationships/slideLayout" Target="../slideLayouts/slideLayout21.xml"/></Relationships>
</file>

<file path=ppt/slides/_rels/slide16.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25.png"/><Relationship Id="rId1" Type="http://schemas.openxmlformats.org/officeDocument/2006/relationships/slideLayout" Target="../slideLayouts/slideLayout21.xml"/></Relationships>
</file>

<file path=ppt/slides/_rels/slide17.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7.xml"/><Relationship Id="rId1" Type="http://schemas.openxmlformats.org/officeDocument/2006/relationships/slideLayout" Target="../slideLayouts/slideLayout21.xml"/></Relationships>
</file>

<file path=ppt/slides/_rels/slide18.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25.png"/><Relationship Id="rId1" Type="http://schemas.openxmlformats.org/officeDocument/2006/relationships/slideLayout" Target="../slideLayouts/slideLayout21.xml"/></Relationships>
</file>

<file path=ppt/slides/_rels/slide19.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25.png"/><Relationship Id="rId1" Type="http://schemas.openxmlformats.org/officeDocument/2006/relationships/slideLayout" Target="../slideLayouts/slideLayout21.xml"/></Relationships>
</file>

<file path=ppt/slides/_rels/slide2.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10.png"/><Relationship Id="rId7" Type="http://schemas.openxmlformats.org/officeDocument/2006/relationships/image" Target="../media/image12.png"/><Relationship Id="rId2" Type="http://schemas.openxmlformats.org/officeDocument/2006/relationships/image" Target="../media/image1.jpg"/><Relationship Id="rId1" Type="http://schemas.openxmlformats.org/officeDocument/2006/relationships/slideLayout" Target="../slideLayouts/slideLayout21.xml"/><Relationship Id="rId6" Type="http://schemas.openxmlformats.org/officeDocument/2006/relationships/image" Target="../media/image11.png"/><Relationship Id="rId5" Type="http://schemas.openxmlformats.org/officeDocument/2006/relationships/image" Target="../media/image6.png"/><Relationship Id="rId4" Type="http://schemas.openxmlformats.org/officeDocument/2006/relationships/image" Target="../media/image5.png"/><Relationship Id="rId9" Type="http://schemas.openxmlformats.org/officeDocument/2006/relationships/image" Target="../media/image14.png"/></Relationships>
</file>

<file path=ppt/slides/_rels/slide20.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25.png"/><Relationship Id="rId1" Type="http://schemas.openxmlformats.org/officeDocument/2006/relationships/slideLayout" Target="../slideLayouts/slideLayout21.xml"/></Relationships>
</file>

<file path=ppt/slides/_rels/slide21.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10.png"/><Relationship Id="rId7" Type="http://schemas.openxmlformats.org/officeDocument/2006/relationships/image" Target="../media/image12.png"/><Relationship Id="rId2" Type="http://schemas.openxmlformats.org/officeDocument/2006/relationships/image" Target="../media/image1.jpg"/><Relationship Id="rId1" Type="http://schemas.openxmlformats.org/officeDocument/2006/relationships/slideLayout" Target="../slideLayouts/slideLayout21.xml"/><Relationship Id="rId6" Type="http://schemas.openxmlformats.org/officeDocument/2006/relationships/image" Target="../media/image11.png"/><Relationship Id="rId5" Type="http://schemas.openxmlformats.org/officeDocument/2006/relationships/image" Target="../media/image6.png"/><Relationship Id="rId4" Type="http://schemas.openxmlformats.org/officeDocument/2006/relationships/image" Target="../media/image5.png"/><Relationship Id="rId9" Type="http://schemas.openxmlformats.org/officeDocument/2006/relationships/image" Target="../media/image28.png"/></Relationships>
</file>

<file path=ppt/slides/_rels/slide22.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27.xml"/><Relationship Id="rId5" Type="http://schemas.openxmlformats.org/officeDocument/2006/relationships/image" Target="../media/image32.png"/><Relationship Id="rId4" Type="http://schemas.openxmlformats.org/officeDocument/2006/relationships/image" Target="../media/image31.png"/></Relationships>
</file>

<file path=ppt/slides/_rels/slide23.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25.png"/><Relationship Id="rId1" Type="http://schemas.openxmlformats.org/officeDocument/2006/relationships/slideLayout" Target="../slideLayouts/slideLayout21.xml"/></Relationships>
</file>

<file path=ppt/slides/_rels/slide24.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image" Target="../media/image3.png"/><Relationship Id="rId7" Type="http://schemas.openxmlformats.org/officeDocument/2006/relationships/image" Target="../media/image11.png"/><Relationship Id="rId2" Type="http://schemas.openxmlformats.org/officeDocument/2006/relationships/image" Target="../media/image1.jpg"/><Relationship Id="rId1" Type="http://schemas.openxmlformats.org/officeDocument/2006/relationships/slideLayout" Target="../slideLayouts/slideLayout21.xml"/><Relationship Id="rId6" Type="http://schemas.openxmlformats.org/officeDocument/2006/relationships/image" Target="../media/image34.png"/><Relationship Id="rId5" Type="http://schemas.openxmlformats.org/officeDocument/2006/relationships/image" Target="../media/image33.png"/><Relationship Id="rId10" Type="http://schemas.openxmlformats.org/officeDocument/2006/relationships/image" Target="../media/image35.png"/><Relationship Id="rId4" Type="http://schemas.openxmlformats.org/officeDocument/2006/relationships/image" Target="../media/image4.png"/><Relationship Id="rId9" Type="http://schemas.openxmlformats.org/officeDocument/2006/relationships/image" Target="../media/image6.png"/></Relationships>
</file>

<file path=ppt/slides/_rels/slide3.xml.rels><?xml version="1.0" encoding="UTF-8" standalone="yes"?>
<Relationships xmlns="http://schemas.openxmlformats.org/package/2006/relationships"><Relationship Id="rId8" Type="http://schemas.microsoft.com/office/2007/relationships/hdphoto" Target="../media/hdphoto1.wdp"/><Relationship Id="rId3" Type="http://schemas.openxmlformats.org/officeDocument/2006/relationships/image" Target="../media/image16.jpeg"/><Relationship Id="rId7" Type="http://schemas.openxmlformats.org/officeDocument/2006/relationships/image" Target="../media/image20.png"/><Relationship Id="rId2" Type="http://schemas.openxmlformats.org/officeDocument/2006/relationships/image" Target="../media/image15.png"/><Relationship Id="rId1" Type="http://schemas.openxmlformats.org/officeDocument/2006/relationships/slideLayout" Target="../slideLayouts/slideLayout26.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17.png"/><Relationship Id="rId9" Type="http://schemas.openxmlformats.org/officeDocument/2006/relationships/image" Target="../media/image21.png"/></Relationships>
</file>

<file path=ppt/slides/_rels/slide4.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xml"/><Relationship Id="rId1" Type="http://schemas.openxmlformats.org/officeDocument/2006/relationships/slideLayout" Target="../slideLayouts/slideLayout21.xml"/></Relationships>
</file>

<file path=ppt/slides/_rels/slide5.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3.xml"/><Relationship Id="rId1" Type="http://schemas.openxmlformats.org/officeDocument/2006/relationships/slideLayout" Target="../slideLayouts/slideLayout21.xml"/></Relationships>
</file>

<file path=ppt/slides/_rels/slide6.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4.xml"/><Relationship Id="rId1" Type="http://schemas.openxmlformats.org/officeDocument/2006/relationships/slideLayout" Target="../slideLayouts/slideLayout2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1.xml"/></Relationships>
</file>

<file path=ppt/slides/_rels/slide8.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25.png"/><Relationship Id="rId1" Type="http://schemas.openxmlformats.org/officeDocument/2006/relationships/slideLayout" Target="../slideLayouts/slideLayout21.xml"/></Relationships>
</file>

<file path=ppt/slides/_rels/slide9.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25.png"/><Relationship Id="rId1" Type="http://schemas.openxmlformats.org/officeDocument/2006/relationships/slideLayout" Target="../slideLayouts/slideLayout2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图片 1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13" name="图片 12"/>
          <p:cNvPicPr>
            <a:picLocks noChangeAspect="1"/>
          </p:cNvPicPr>
          <p:nvPr/>
        </p:nvPicPr>
        <p:blipFill rotWithShape="1">
          <a:blip r:embed="rId4" cstate="print">
            <a:extLst>
              <a:ext uri="{28A0092B-C50C-407E-A947-70E740481C1C}">
                <a14:useLocalDpi xmlns:a14="http://schemas.microsoft.com/office/drawing/2010/main" val="0"/>
              </a:ext>
            </a:extLst>
          </a:blip>
          <a:srcRect/>
          <a:stretch/>
        </p:blipFill>
        <p:spPr>
          <a:xfrm rot="5400000">
            <a:off x="3187202" y="-2821439"/>
            <a:ext cx="6183357" cy="11826242"/>
          </a:xfrm>
          <a:prstGeom prst="rect">
            <a:avLst/>
          </a:prstGeom>
        </p:spPr>
      </p:pic>
      <p:pic>
        <p:nvPicPr>
          <p:cNvPr id="20" name="图片 19"/>
          <p:cNvPicPr>
            <a:picLocks noChangeAspect="1"/>
          </p:cNvPicPr>
          <p:nvPr/>
        </p:nvPicPr>
        <p:blipFill rotWithShape="1">
          <a:blip r:embed="rId5"/>
          <a:srcRect r="37374"/>
          <a:stretch/>
        </p:blipFill>
        <p:spPr>
          <a:xfrm>
            <a:off x="-302118" y="2508462"/>
            <a:ext cx="2931919" cy="4681627"/>
          </a:xfrm>
          <a:prstGeom prst="rect">
            <a:avLst/>
          </a:prstGeom>
        </p:spPr>
      </p:pic>
      <p:grpSp>
        <p:nvGrpSpPr>
          <p:cNvPr id="18" name="组合 17">
            <a:extLst>
              <a:ext uri="{FF2B5EF4-FFF2-40B4-BE49-F238E27FC236}">
                <a16:creationId xmlns:a16="http://schemas.microsoft.com/office/drawing/2014/main" id="{5BF58E39-2B03-4CAA-92E9-641CA2D2180D}"/>
              </a:ext>
            </a:extLst>
          </p:cNvPr>
          <p:cNvGrpSpPr/>
          <p:nvPr/>
        </p:nvGrpSpPr>
        <p:grpSpPr>
          <a:xfrm>
            <a:off x="0" y="-19878"/>
            <a:ext cx="12192000" cy="3276138"/>
            <a:chOff x="0" y="0"/>
            <a:chExt cx="9347284" cy="3276138"/>
          </a:xfrm>
        </p:grpSpPr>
        <p:pic>
          <p:nvPicPr>
            <p:cNvPr id="21" name="图片 20">
              <a:extLst>
                <a:ext uri="{FF2B5EF4-FFF2-40B4-BE49-F238E27FC236}">
                  <a16:creationId xmlns:a16="http://schemas.microsoft.com/office/drawing/2014/main" id="{6EAB8C36-A14A-4663-95AC-A167EFE0B574}"/>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flipH="1">
              <a:off x="4337403" y="20176"/>
              <a:ext cx="5009881" cy="3255962"/>
            </a:xfrm>
            <a:prstGeom prst="rect">
              <a:avLst/>
            </a:prstGeom>
          </p:spPr>
        </p:pic>
        <p:pic>
          <p:nvPicPr>
            <p:cNvPr id="24" name="图片 23">
              <a:extLst>
                <a:ext uri="{FF2B5EF4-FFF2-40B4-BE49-F238E27FC236}">
                  <a16:creationId xmlns:a16="http://schemas.microsoft.com/office/drawing/2014/main" id="{65AEEFE8-22C2-4D70-99AA-9210B5A6C3E6}"/>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flipH="1">
              <a:off x="0" y="0"/>
              <a:ext cx="2526145" cy="1879143"/>
            </a:xfrm>
            <a:prstGeom prst="rect">
              <a:avLst/>
            </a:prstGeom>
          </p:spPr>
        </p:pic>
      </p:grpSp>
      <p:grpSp>
        <p:nvGrpSpPr>
          <p:cNvPr id="3" name="Group 2">
            <a:extLst>
              <a:ext uri="{FF2B5EF4-FFF2-40B4-BE49-F238E27FC236}">
                <a16:creationId xmlns:a16="http://schemas.microsoft.com/office/drawing/2014/main" id="{AB90CF59-2CB5-845E-EE1E-51B9FD5673B2}"/>
              </a:ext>
            </a:extLst>
          </p:cNvPr>
          <p:cNvGrpSpPr/>
          <p:nvPr/>
        </p:nvGrpSpPr>
        <p:grpSpPr>
          <a:xfrm>
            <a:off x="8798560" y="4348479"/>
            <a:ext cx="3304366" cy="2386149"/>
            <a:chOff x="6618152" y="2685143"/>
            <a:chExt cx="5484774" cy="4049486"/>
          </a:xfrm>
        </p:grpSpPr>
        <p:pic>
          <p:nvPicPr>
            <p:cNvPr id="4" name="图片 3">
              <a:extLst>
                <a:ext uri="{FF2B5EF4-FFF2-40B4-BE49-F238E27FC236}">
                  <a16:creationId xmlns:a16="http://schemas.microsoft.com/office/drawing/2014/main" id="{1C2DB18F-A1CE-6C51-959C-A7A385CBEB48}"/>
                </a:ext>
              </a:extLst>
            </p:cNvPr>
            <p:cNvPicPr>
              <a:picLocks noChangeAspect="1"/>
            </p:cNvPicPr>
            <p:nvPr/>
          </p:nvPicPr>
          <p:blipFill rotWithShape="1">
            <a:blip r:embed="rId8" cstate="print">
              <a:extLst>
                <a:ext uri="{28A0092B-C50C-407E-A947-70E740481C1C}">
                  <a14:useLocalDpi xmlns:a14="http://schemas.microsoft.com/office/drawing/2010/main" val="0"/>
                </a:ext>
              </a:extLst>
            </a:blip>
            <a:srcRect/>
            <a:stretch/>
          </p:blipFill>
          <p:spPr>
            <a:xfrm>
              <a:off x="6618152" y="2685143"/>
              <a:ext cx="5484774" cy="4049486"/>
            </a:xfrm>
            <a:prstGeom prst="rect">
              <a:avLst/>
            </a:prstGeom>
          </p:spPr>
        </p:pic>
        <p:sp>
          <p:nvSpPr>
            <p:cNvPr id="8" name="Rectangle 7">
              <a:extLst>
                <a:ext uri="{FF2B5EF4-FFF2-40B4-BE49-F238E27FC236}">
                  <a16:creationId xmlns:a16="http://schemas.microsoft.com/office/drawing/2014/main" id="{D3905C4D-FECC-F000-693A-CD4F1A325F36}"/>
                </a:ext>
              </a:extLst>
            </p:cNvPr>
            <p:cNvSpPr/>
            <p:nvPr/>
          </p:nvSpPr>
          <p:spPr>
            <a:xfrm>
              <a:off x="7452893" y="5442557"/>
              <a:ext cx="1601301" cy="422734"/>
            </a:xfrm>
            <a:prstGeom prst="rect">
              <a:avLst/>
            </a:prstGeom>
            <a:solidFill>
              <a:srgbClr val="94C65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思源黑体 CN Light"/>
                <a:ea typeface="+mn-ea"/>
                <a:cs typeface="+mn-cs"/>
              </a:endParaRPr>
            </a:p>
          </p:txBody>
        </p:sp>
      </p:grpSp>
      <p:pic>
        <p:nvPicPr>
          <p:cNvPr id="10" name="Picture 9">
            <a:extLst>
              <a:ext uri="{FF2B5EF4-FFF2-40B4-BE49-F238E27FC236}">
                <a16:creationId xmlns:a16="http://schemas.microsoft.com/office/drawing/2014/main" id="{AB18F686-1173-8A32-7921-B678040619F0}"/>
              </a:ext>
            </a:extLst>
          </p:cNvPr>
          <p:cNvPicPr>
            <a:picLocks noChangeAspect="1"/>
          </p:cNvPicPr>
          <p:nvPr/>
        </p:nvPicPr>
        <p:blipFill>
          <a:blip r:embed="rId9"/>
          <a:stretch>
            <a:fillRect/>
          </a:stretch>
        </p:blipFill>
        <p:spPr>
          <a:xfrm>
            <a:off x="2380295" y="230509"/>
            <a:ext cx="4444369" cy="2840982"/>
          </a:xfrm>
          <a:prstGeom prst="rect">
            <a:avLst/>
          </a:prstGeom>
        </p:spPr>
      </p:pic>
      <p:pic>
        <p:nvPicPr>
          <p:cNvPr id="23" name="Picture 22">
            <a:extLst>
              <a:ext uri="{FF2B5EF4-FFF2-40B4-BE49-F238E27FC236}">
                <a16:creationId xmlns:a16="http://schemas.microsoft.com/office/drawing/2014/main" id="{3D6F34E3-3994-8371-F0F7-0E0D9EB3A182}"/>
              </a:ext>
            </a:extLst>
          </p:cNvPr>
          <p:cNvPicPr>
            <a:picLocks noChangeAspect="1"/>
          </p:cNvPicPr>
          <p:nvPr/>
        </p:nvPicPr>
        <p:blipFill>
          <a:blip r:embed="rId10"/>
          <a:stretch>
            <a:fillRect/>
          </a:stretch>
        </p:blipFill>
        <p:spPr>
          <a:xfrm>
            <a:off x="3368752" y="2433198"/>
            <a:ext cx="6998815" cy="2804403"/>
          </a:xfrm>
          <a:prstGeom prst="rect">
            <a:avLst/>
          </a:prstGeom>
        </p:spPr>
      </p:pic>
    </p:spTree>
    <p:extLst>
      <p:ext uri="{BB962C8B-B14F-4D97-AF65-F5344CB8AC3E}">
        <p14:creationId xmlns:p14="http://schemas.microsoft.com/office/powerpoint/2010/main" val="8574755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up)">
                                      <p:cBhvr>
                                        <p:cTn id="7" dur="500"/>
                                        <p:tgtEl>
                                          <p:spTgt spid="18"/>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23"/>
                                        </p:tgtEl>
                                        <p:attrNameLst>
                                          <p:attrName>style.visibility</p:attrName>
                                        </p:attrNameLst>
                                      </p:cBhvr>
                                      <p:to>
                                        <p:strVal val="visible"/>
                                      </p:to>
                                    </p:set>
                                    <p:anim calcmode="lin" valueType="num">
                                      <p:cBhvr additive="base">
                                        <p:cTn id="12" dur="500" fill="hold"/>
                                        <p:tgtEl>
                                          <p:spTgt spid="23"/>
                                        </p:tgtEl>
                                        <p:attrNameLst>
                                          <p:attrName>ppt_x</p:attrName>
                                        </p:attrNameLst>
                                      </p:cBhvr>
                                      <p:tavLst>
                                        <p:tav tm="0">
                                          <p:val>
                                            <p:strVal val="#ppt_x"/>
                                          </p:val>
                                        </p:tav>
                                        <p:tav tm="100000">
                                          <p:val>
                                            <p:strVal val="#ppt_x"/>
                                          </p:val>
                                        </p:tav>
                                      </p:tavLst>
                                    </p:anim>
                                    <p:anim calcmode="lin" valueType="num">
                                      <p:cBhvr additive="base">
                                        <p:cTn id="13" dur="500" fill="hold"/>
                                        <p:tgtEl>
                                          <p:spTgt spid="2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2A9352A4-F300-9AB7-9E61-D09F99C55F17}"/>
              </a:ext>
            </a:extLst>
          </p:cNvPr>
          <p:cNvPicPr>
            <a:picLocks noChangeAspect="1"/>
          </p:cNvPicPr>
          <p:nvPr/>
        </p:nvPicPr>
        <p:blipFill>
          <a:blip r:embed="rId2"/>
          <a:stretch>
            <a:fillRect/>
          </a:stretch>
        </p:blipFill>
        <p:spPr>
          <a:xfrm>
            <a:off x="508000" y="1828799"/>
            <a:ext cx="2692400" cy="4436233"/>
          </a:xfrm>
          <a:prstGeom prst="rect">
            <a:avLst/>
          </a:prstGeom>
        </p:spPr>
      </p:pic>
      <p:grpSp>
        <p:nvGrpSpPr>
          <p:cNvPr id="4" name="Group 3">
            <a:extLst>
              <a:ext uri="{FF2B5EF4-FFF2-40B4-BE49-F238E27FC236}">
                <a16:creationId xmlns:a16="http://schemas.microsoft.com/office/drawing/2014/main" id="{3C41B2E2-4203-674E-BE01-02E6444205BE}"/>
              </a:ext>
            </a:extLst>
          </p:cNvPr>
          <p:cNvGrpSpPr/>
          <p:nvPr/>
        </p:nvGrpSpPr>
        <p:grpSpPr>
          <a:xfrm>
            <a:off x="3606799" y="816429"/>
            <a:ext cx="7406642" cy="4463142"/>
            <a:chOff x="2178197" y="524848"/>
            <a:chExt cx="6917443" cy="2308324"/>
          </a:xfrm>
        </p:grpSpPr>
        <p:sp>
          <p:nvSpPr>
            <p:cNvPr id="5" name="Rectangle: Rounded Corners 4">
              <a:extLst>
                <a:ext uri="{FF2B5EF4-FFF2-40B4-BE49-F238E27FC236}">
                  <a16:creationId xmlns:a16="http://schemas.microsoft.com/office/drawing/2014/main" id="{98543B52-1789-F3A9-768A-A32AFB5BBB71}"/>
                </a:ext>
              </a:extLst>
            </p:cNvPr>
            <p:cNvSpPr/>
            <p:nvPr/>
          </p:nvSpPr>
          <p:spPr>
            <a:xfrm>
              <a:off x="2178197" y="524848"/>
              <a:ext cx="6917443" cy="2308324"/>
            </a:xfrm>
            <a:prstGeom prst="roundRect">
              <a:avLst/>
            </a:prstGeom>
            <a:solidFill>
              <a:srgbClr val="CDEBFF"/>
            </a:solidFill>
            <a:ln w="38100">
              <a:solidFill>
                <a:srgbClr val="0099FF"/>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6" name="TextBox 5">
              <a:extLst>
                <a:ext uri="{FF2B5EF4-FFF2-40B4-BE49-F238E27FC236}">
                  <a16:creationId xmlns:a16="http://schemas.microsoft.com/office/drawing/2014/main" id="{A6746878-D194-88AE-8E65-DE699EAA51F6}"/>
                </a:ext>
              </a:extLst>
            </p:cNvPr>
            <p:cNvSpPr txBox="1"/>
            <p:nvPr/>
          </p:nvSpPr>
          <p:spPr>
            <a:xfrm>
              <a:off x="2484871" y="609299"/>
              <a:ext cx="6420311" cy="2159027"/>
            </a:xfrm>
            <a:prstGeom prst="rect">
              <a:avLst/>
            </a:prstGeom>
            <a:noFill/>
          </p:spPr>
          <p:txBody>
            <a:bodyPr wrap="square" rtlCol="0">
              <a:spAutoFit/>
            </a:bodyPr>
            <a:lstStyle/>
            <a:p>
              <a:pPr marL="457200" marR="0" indent="-457200" algn="just">
                <a:lnSpc>
                  <a:spcPct val="120000"/>
                </a:lnSpc>
                <a:spcBef>
                  <a:spcPts val="0"/>
                </a:spcBef>
                <a:spcAft>
                  <a:spcPts val="0"/>
                </a:spcAft>
                <a:buFont typeface="Arial" panose="020B0604020202020204" pitchFamily="34" charset="0"/>
                <a:buChar char="•"/>
              </a:pPr>
              <a:r>
                <a:rPr lang="en-US" sz="3200" dirty="0" err="1">
                  <a:effectLst/>
                  <a:latin typeface="Cambria" panose="02040503050406030204" pitchFamily="18" charset="0"/>
                  <a:ea typeface="Cambria" panose="02040503050406030204" pitchFamily="18" charset="0"/>
                </a:rPr>
                <a:t>Kế</a:t>
              </a:r>
              <a:r>
                <a:rPr lang="en-US" sz="3200" dirty="0">
                  <a:effectLst/>
                  <a:latin typeface="Cambria" panose="02040503050406030204" pitchFamily="18" charset="0"/>
                  <a:ea typeface="Cambria" panose="02040503050406030204" pitchFamily="18" charset="0"/>
                </a:rPr>
                <a:t> </a:t>
              </a:r>
              <a:r>
                <a:rPr lang="en-US" sz="3200" dirty="0" err="1">
                  <a:effectLst/>
                  <a:latin typeface="Cambria" panose="02040503050406030204" pitchFamily="18" charset="0"/>
                  <a:ea typeface="Cambria" panose="02040503050406030204" pitchFamily="18" charset="0"/>
                </a:rPr>
                <a:t>hoạch</a:t>
              </a:r>
              <a:r>
                <a:rPr lang="en-US" sz="3200" dirty="0">
                  <a:effectLst/>
                  <a:latin typeface="Cambria" panose="02040503050406030204" pitchFamily="18" charset="0"/>
                  <a:ea typeface="Cambria" panose="02040503050406030204" pitchFamily="18" charset="0"/>
                </a:rPr>
                <a:t> </a:t>
              </a:r>
              <a:r>
                <a:rPr lang="en-US" sz="3200" dirty="0" err="1">
                  <a:effectLst/>
                  <a:latin typeface="Cambria" panose="02040503050406030204" pitchFamily="18" charset="0"/>
                  <a:ea typeface="Cambria" panose="02040503050406030204" pitchFamily="18" charset="0"/>
                </a:rPr>
                <a:t>thực</a:t>
              </a:r>
              <a:r>
                <a:rPr lang="en-US" sz="3200" dirty="0">
                  <a:effectLst/>
                  <a:latin typeface="Cambria" panose="02040503050406030204" pitchFamily="18" charset="0"/>
                  <a:ea typeface="Cambria" panose="02040503050406030204" pitchFamily="18" charset="0"/>
                </a:rPr>
                <a:t> </a:t>
              </a:r>
              <a:r>
                <a:rPr lang="en-US" sz="3200" dirty="0" err="1">
                  <a:effectLst/>
                  <a:latin typeface="Cambria" panose="02040503050406030204" pitchFamily="18" charset="0"/>
                  <a:ea typeface="Cambria" panose="02040503050406030204" pitchFamily="18" charset="0"/>
                </a:rPr>
                <a:t>hiện</a:t>
              </a:r>
              <a:r>
                <a:rPr lang="en-US" sz="3200" dirty="0">
                  <a:effectLst/>
                  <a:latin typeface="Cambria" panose="02040503050406030204" pitchFamily="18" charset="0"/>
                  <a:ea typeface="Cambria" panose="02040503050406030204" pitchFamily="18" charset="0"/>
                </a:rPr>
                <a:t> </a:t>
              </a:r>
              <a:r>
                <a:rPr lang="en-US" sz="3200" dirty="0" err="1">
                  <a:effectLst/>
                  <a:latin typeface="Cambria" panose="02040503050406030204" pitchFamily="18" charset="0"/>
                  <a:ea typeface="Cambria" panose="02040503050406030204" pitchFamily="18" charset="0"/>
                </a:rPr>
                <a:t>trong</a:t>
              </a:r>
              <a:r>
                <a:rPr lang="en-US" sz="3200" dirty="0">
                  <a:effectLst/>
                  <a:latin typeface="Cambria" panose="02040503050406030204" pitchFamily="18" charset="0"/>
                  <a:ea typeface="Cambria" panose="02040503050406030204" pitchFamily="18" charset="0"/>
                </a:rPr>
                <a:t> </a:t>
              </a:r>
              <a:r>
                <a:rPr lang="en-US" sz="3200" dirty="0" err="1">
                  <a:effectLst/>
                  <a:latin typeface="Cambria" panose="02040503050406030204" pitchFamily="18" charset="0"/>
                  <a:ea typeface="Cambria" panose="02040503050406030204" pitchFamily="18" charset="0"/>
                </a:rPr>
                <a:t>ngày</a:t>
              </a:r>
              <a:r>
                <a:rPr lang="en-US" sz="3200" dirty="0">
                  <a:effectLst/>
                  <a:latin typeface="Cambria" panose="02040503050406030204" pitchFamily="18" charset="0"/>
                  <a:ea typeface="Cambria" panose="02040503050406030204" pitchFamily="18" charset="0"/>
                </a:rPr>
                <a:t>, </a:t>
              </a:r>
              <a:r>
                <a:rPr lang="en-US" sz="3200" dirty="0" err="1">
                  <a:effectLst/>
                  <a:latin typeface="Cambria" panose="02040503050406030204" pitchFamily="18" charset="0"/>
                  <a:ea typeface="Cambria" panose="02040503050406030204" pitchFamily="18" charset="0"/>
                </a:rPr>
                <a:t>vài</a:t>
              </a:r>
              <a:r>
                <a:rPr lang="en-US" sz="3200" dirty="0">
                  <a:effectLst/>
                  <a:latin typeface="Cambria" panose="02040503050406030204" pitchFamily="18" charset="0"/>
                  <a:ea typeface="Cambria" panose="02040503050406030204" pitchFamily="18" charset="0"/>
                </a:rPr>
                <a:t> </a:t>
              </a:r>
              <a:r>
                <a:rPr lang="en-US" sz="3200" dirty="0" err="1">
                  <a:effectLst/>
                  <a:latin typeface="Cambria" panose="02040503050406030204" pitchFamily="18" charset="0"/>
                  <a:ea typeface="Cambria" panose="02040503050406030204" pitchFamily="18" charset="0"/>
                </a:rPr>
                <a:t>ngày</a:t>
              </a:r>
              <a:r>
                <a:rPr lang="en-US" sz="3200" dirty="0">
                  <a:effectLst/>
                  <a:latin typeface="Cambria" panose="02040503050406030204" pitchFamily="18" charset="0"/>
                  <a:ea typeface="Cambria" panose="02040503050406030204" pitchFamily="18" charset="0"/>
                </a:rPr>
                <a:t> </a:t>
              </a:r>
              <a:r>
                <a:rPr lang="en-US" sz="3200" dirty="0" err="1">
                  <a:effectLst/>
                  <a:latin typeface="Cambria" panose="02040503050406030204" pitchFamily="18" charset="0"/>
                  <a:ea typeface="Cambria" panose="02040503050406030204" pitchFamily="18" charset="0"/>
                </a:rPr>
                <a:t>hoặc</a:t>
              </a:r>
              <a:r>
                <a:rPr lang="en-US" sz="3200" dirty="0">
                  <a:effectLst/>
                  <a:latin typeface="Cambria" panose="02040503050406030204" pitchFamily="18" charset="0"/>
                  <a:ea typeface="Cambria" panose="02040503050406030204" pitchFamily="18" charset="0"/>
                </a:rPr>
                <a:t> </a:t>
              </a:r>
              <a:r>
                <a:rPr lang="en-US" sz="3200" dirty="0" err="1">
                  <a:effectLst/>
                  <a:latin typeface="Cambria" panose="02040503050406030204" pitchFamily="18" charset="0"/>
                  <a:ea typeface="Cambria" panose="02040503050406030204" pitchFamily="18" charset="0"/>
                </a:rPr>
                <a:t>vài</a:t>
              </a:r>
              <a:r>
                <a:rPr lang="en-US" sz="3200" dirty="0">
                  <a:effectLst/>
                  <a:latin typeface="Cambria" panose="02040503050406030204" pitchFamily="18" charset="0"/>
                  <a:ea typeface="Cambria" panose="02040503050406030204" pitchFamily="18" charset="0"/>
                </a:rPr>
                <a:t> </a:t>
              </a:r>
              <a:r>
                <a:rPr lang="en-US" sz="3200" dirty="0" err="1">
                  <a:effectLst/>
                  <a:latin typeface="Cambria" panose="02040503050406030204" pitchFamily="18" charset="0"/>
                  <a:ea typeface="Cambria" panose="02040503050406030204" pitchFamily="18" charset="0"/>
                </a:rPr>
                <a:t>tuần</a:t>
              </a:r>
              <a:r>
                <a:rPr lang="en-US" sz="3200" dirty="0">
                  <a:effectLst/>
                  <a:latin typeface="Cambria" panose="02040503050406030204" pitchFamily="18" charset="0"/>
                  <a:ea typeface="Cambria" panose="02040503050406030204" pitchFamily="18" charset="0"/>
                </a:rPr>
                <a:t> </a:t>
              </a:r>
              <a:r>
                <a:rPr lang="en-US" sz="3200" dirty="0" err="1">
                  <a:effectLst/>
                  <a:latin typeface="Cambria" panose="02040503050406030204" pitchFamily="18" charset="0"/>
                  <a:ea typeface="Cambria" panose="02040503050406030204" pitchFamily="18" charset="0"/>
                </a:rPr>
                <a:t>gọi</a:t>
              </a:r>
              <a:r>
                <a:rPr lang="en-US" sz="3200" dirty="0">
                  <a:effectLst/>
                  <a:latin typeface="Cambria" panose="02040503050406030204" pitchFamily="18" charset="0"/>
                  <a:ea typeface="Cambria" panose="02040503050406030204" pitchFamily="18" charset="0"/>
                </a:rPr>
                <a:t> </a:t>
              </a:r>
              <a:r>
                <a:rPr lang="en-US" sz="3200" dirty="0" err="1">
                  <a:effectLst/>
                  <a:latin typeface="Cambria" panose="02040503050406030204" pitchFamily="18" charset="0"/>
                  <a:ea typeface="Cambria" panose="02040503050406030204" pitchFamily="18" charset="0"/>
                </a:rPr>
                <a:t>là</a:t>
              </a:r>
              <a:r>
                <a:rPr lang="en-US" sz="3200" dirty="0">
                  <a:effectLst/>
                  <a:latin typeface="Cambria" panose="02040503050406030204" pitchFamily="18" charset="0"/>
                  <a:ea typeface="Cambria" panose="02040503050406030204" pitchFamily="18" charset="0"/>
                </a:rPr>
                <a:t> </a:t>
              </a:r>
              <a:r>
                <a:rPr lang="en-US" sz="3200" dirty="0" err="1">
                  <a:effectLst/>
                  <a:latin typeface="Cambria" panose="02040503050406030204" pitchFamily="18" charset="0"/>
                  <a:ea typeface="Cambria" panose="02040503050406030204" pitchFamily="18" charset="0"/>
                </a:rPr>
                <a:t>kế</a:t>
              </a:r>
              <a:r>
                <a:rPr lang="en-US" sz="3200" dirty="0">
                  <a:effectLst/>
                  <a:latin typeface="Cambria" panose="02040503050406030204" pitchFamily="18" charset="0"/>
                  <a:ea typeface="Cambria" panose="02040503050406030204" pitchFamily="18" charset="0"/>
                </a:rPr>
                <a:t> </a:t>
              </a:r>
              <a:r>
                <a:rPr lang="en-US" sz="3200" dirty="0" err="1">
                  <a:effectLst/>
                  <a:latin typeface="Cambria" panose="02040503050406030204" pitchFamily="18" charset="0"/>
                  <a:ea typeface="Cambria" panose="02040503050406030204" pitchFamily="18" charset="0"/>
                </a:rPr>
                <a:t>hoạch</a:t>
              </a:r>
              <a:r>
                <a:rPr lang="en-US" sz="3200" dirty="0">
                  <a:effectLst/>
                  <a:latin typeface="Cambria" panose="02040503050406030204" pitchFamily="18" charset="0"/>
                  <a:ea typeface="Cambria" panose="02040503050406030204" pitchFamily="18" charset="0"/>
                </a:rPr>
                <a:t> </a:t>
              </a:r>
              <a:r>
                <a:rPr lang="en-US" sz="3200" dirty="0" err="1">
                  <a:effectLst/>
                  <a:latin typeface="Cambria" panose="02040503050406030204" pitchFamily="18" charset="0"/>
                  <a:ea typeface="Cambria" panose="02040503050406030204" pitchFamily="18" charset="0"/>
                </a:rPr>
                <a:t>ngắn</a:t>
              </a:r>
              <a:r>
                <a:rPr lang="en-US" sz="3200" dirty="0">
                  <a:effectLst/>
                  <a:latin typeface="Cambria" panose="02040503050406030204" pitchFamily="18" charset="0"/>
                  <a:ea typeface="Cambria" panose="02040503050406030204" pitchFamily="18" charset="0"/>
                </a:rPr>
                <a:t> </a:t>
              </a:r>
              <a:r>
                <a:rPr lang="en-US" sz="3200" dirty="0" err="1">
                  <a:effectLst/>
                  <a:latin typeface="Cambria" panose="02040503050406030204" pitchFamily="18" charset="0"/>
                  <a:ea typeface="Cambria" panose="02040503050406030204" pitchFamily="18" charset="0"/>
                </a:rPr>
                <a:t>hạn</a:t>
              </a:r>
              <a:r>
                <a:rPr lang="en-US" sz="3200" dirty="0">
                  <a:effectLst/>
                  <a:latin typeface="Cambria" panose="02040503050406030204" pitchFamily="18" charset="0"/>
                  <a:ea typeface="Cambria" panose="02040503050406030204" pitchFamily="18" charset="0"/>
                </a:rPr>
                <a:t>.</a:t>
              </a:r>
            </a:p>
            <a:p>
              <a:pPr marL="457200" marR="0" indent="-457200" algn="just">
                <a:lnSpc>
                  <a:spcPct val="120000"/>
                </a:lnSpc>
                <a:spcBef>
                  <a:spcPts val="0"/>
                </a:spcBef>
                <a:spcAft>
                  <a:spcPts val="0"/>
                </a:spcAft>
                <a:buFont typeface="Arial" panose="020B0604020202020204" pitchFamily="34" charset="0"/>
                <a:buChar char="•"/>
              </a:pPr>
              <a:r>
                <a:rPr lang="en-US" sz="3200" dirty="0" err="1">
                  <a:effectLst/>
                  <a:latin typeface="Cambria" panose="02040503050406030204" pitchFamily="18" charset="0"/>
                  <a:ea typeface="Cambria" panose="02040503050406030204" pitchFamily="18" charset="0"/>
                </a:rPr>
                <a:t>Kế</a:t>
              </a:r>
              <a:r>
                <a:rPr lang="en-US" sz="3200" dirty="0">
                  <a:effectLst/>
                  <a:latin typeface="Cambria" panose="02040503050406030204" pitchFamily="18" charset="0"/>
                  <a:ea typeface="Cambria" panose="02040503050406030204" pitchFamily="18" charset="0"/>
                </a:rPr>
                <a:t> </a:t>
              </a:r>
              <a:r>
                <a:rPr lang="en-US" sz="3200" dirty="0" err="1">
                  <a:effectLst/>
                  <a:latin typeface="Cambria" panose="02040503050406030204" pitchFamily="18" charset="0"/>
                  <a:ea typeface="Cambria" panose="02040503050406030204" pitchFamily="18" charset="0"/>
                </a:rPr>
                <a:t>hoạch</a:t>
              </a:r>
              <a:r>
                <a:rPr lang="en-US" sz="3200" dirty="0">
                  <a:effectLst/>
                  <a:latin typeface="Cambria" panose="02040503050406030204" pitchFamily="18" charset="0"/>
                  <a:ea typeface="Cambria" panose="02040503050406030204" pitchFamily="18" charset="0"/>
                </a:rPr>
                <a:t> </a:t>
              </a:r>
              <a:r>
                <a:rPr lang="en-US" sz="3200" dirty="0" err="1">
                  <a:effectLst/>
                  <a:latin typeface="Cambria" panose="02040503050406030204" pitchFamily="18" charset="0"/>
                  <a:ea typeface="Cambria" panose="02040503050406030204" pitchFamily="18" charset="0"/>
                </a:rPr>
                <a:t>thực</a:t>
              </a:r>
              <a:r>
                <a:rPr lang="en-US" sz="3200" dirty="0">
                  <a:effectLst/>
                  <a:latin typeface="Cambria" panose="02040503050406030204" pitchFamily="18" charset="0"/>
                  <a:ea typeface="Cambria" panose="02040503050406030204" pitchFamily="18" charset="0"/>
                </a:rPr>
                <a:t> </a:t>
              </a:r>
              <a:r>
                <a:rPr lang="en-US" sz="3200" dirty="0" err="1">
                  <a:effectLst/>
                  <a:latin typeface="Cambria" panose="02040503050406030204" pitchFamily="18" charset="0"/>
                  <a:ea typeface="Cambria" panose="02040503050406030204" pitchFamily="18" charset="0"/>
                </a:rPr>
                <a:t>hiện</a:t>
              </a:r>
              <a:r>
                <a:rPr lang="en-US" sz="3200" dirty="0">
                  <a:effectLst/>
                  <a:latin typeface="Cambria" panose="02040503050406030204" pitchFamily="18" charset="0"/>
                  <a:ea typeface="Cambria" panose="02040503050406030204" pitchFamily="18" charset="0"/>
                </a:rPr>
                <a:t> </a:t>
              </a:r>
              <a:r>
                <a:rPr lang="en-US" sz="3200" dirty="0" err="1">
                  <a:effectLst/>
                  <a:latin typeface="Cambria" panose="02040503050406030204" pitchFamily="18" charset="0"/>
                  <a:ea typeface="Cambria" panose="02040503050406030204" pitchFamily="18" charset="0"/>
                </a:rPr>
                <a:t>một</a:t>
              </a:r>
              <a:r>
                <a:rPr lang="en-US" sz="3200" dirty="0">
                  <a:effectLst/>
                  <a:latin typeface="Cambria" panose="02040503050406030204" pitchFamily="18" charset="0"/>
                  <a:ea typeface="Cambria" panose="02040503050406030204" pitchFamily="18" charset="0"/>
                </a:rPr>
                <a:t> </a:t>
              </a:r>
              <a:r>
                <a:rPr lang="en-US" sz="3200" dirty="0" err="1">
                  <a:effectLst/>
                  <a:latin typeface="Cambria" panose="02040503050406030204" pitchFamily="18" charset="0"/>
                  <a:ea typeface="Cambria" panose="02040503050406030204" pitchFamily="18" charset="0"/>
                </a:rPr>
                <a:t>hoặc</a:t>
              </a:r>
              <a:r>
                <a:rPr lang="en-US" sz="3200" dirty="0">
                  <a:effectLst/>
                  <a:latin typeface="Cambria" panose="02040503050406030204" pitchFamily="18" charset="0"/>
                  <a:ea typeface="Cambria" panose="02040503050406030204" pitchFamily="18" charset="0"/>
                </a:rPr>
                <a:t> </a:t>
              </a:r>
              <a:r>
                <a:rPr lang="en-US" sz="3200" dirty="0" err="1">
                  <a:effectLst/>
                  <a:latin typeface="Cambria" panose="02040503050406030204" pitchFamily="18" charset="0"/>
                  <a:ea typeface="Cambria" panose="02040503050406030204" pitchFamily="18" charset="0"/>
                </a:rPr>
                <a:t>vài</a:t>
              </a:r>
              <a:r>
                <a:rPr lang="en-US" sz="3200" dirty="0">
                  <a:effectLst/>
                  <a:latin typeface="Cambria" panose="02040503050406030204" pitchFamily="18" charset="0"/>
                  <a:ea typeface="Cambria" panose="02040503050406030204" pitchFamily="18" charset="0"/>
                </a:rPr>
                <a:t> </a:t>
              </a:r>
              <a:r>
                <a:rPr lang="en-US" sz="3200" dirty="0" err="1">
                  <a:effectLst/>
                  <a:latin typeface="Cambria" panose="02040503050406030204" pitchFamily="18" charset="0"/>
                  <a:ea typeface="Cambria" panose="02040503050406030204" pitchFamily="18" charset="0"/>
                </a:rPr>
                <a:t>tháng</a:t>
              </a:r>
              <a:r>
                <a:rPr lang="en-US" sz="3200" dirty="0">
                  <a:effectLst/>
                  <a:latin typeface="Cambria" panose="02040503050406030204" pitchFamily="18" charset="0"/>
                  <a:ea typeface="Cambria" panose="02040503050406030204" pitchFamily="18" charset="0"/>
                </a:rPr>
                <a:t> </a:t>
              </a:r>
              <a:r>
                <a:rPr lang="en-US" sz="3200" dirty="0" err="1">
                  <a:effectLst/>
                  <a:latin typeface="Cambria" panose="02040503050406030204" pitchFamily="18" charset="0"/>
                  <a:ea typeface="Cambria" panose="02040503050406030204" pitchFamily="18" charset="0"/>
                </a:rPr>
                <a:t>gọi</a:t>
              </a:r>
              <a:r>
                <a:rPr lang="en-US" sz="3200" dirty="0">
                  <a:effectLst/>
                  <a:latin typeface="Cambria" panose="02040503050406030204" pitchFamily="18" charset="0"/>
                  <a:ea typeface="Cambria" panose="02040503050406030204" pitchFamily="18" charset="0"/>
                </a:rPr>
                <a:t> </a:t>
              </a:r>
              <a:r>
                <a:rPr lang="en-US" sz="3200" dirty="0" err="1">
                  <a:effectLst/>
                  <a:latin typeface="Cambria" panose="02040503050406030204" pitchFamily="18" charset="0"/>
                  <a:ea typeface="Cambria" panose="02040503050406030204" pitchFamily="18" charset="0"/>
                </a:rPr>
                <a:t>là</a:t>
              </a:r>
              <a:r>
                <a:rPr lang="en-US" sz="3200" dirty="0">
                  <a:effectLst/>
                  <a:latin typeface="Cambria" panose="02040503050406030204" pitchFamily="18" charset="0"/>
                  <a:ea typeface="Cambria" panose="02040503050406030204" pitchFamily="18" charset="0"/>
                </a:rPr>
                <a:t> </a:t>
              </a:r>
              <a:r>
                <a:rPr lang="en-US" sz="3200" dirty="0" err="1">
                  <a:effectLst/>
                  <a:latin typeface="Cambria" panose="02040503050406030204" pitchFamily="18" charset="0"/>
                  <a:ea typeface="Cambria" panose="02040503050406030204" pitchFamily="18" charset="0"/>
                </a:rPr>
                <a:t>kế</a:t>
              </a:r>
              <a:r>
                <a:rPr lang="en-US" sz="3200" dirty="0">
                  <a:effectLst/>
                  <a:latin typeface="Cambria" panose="02040503050406030204" pitchFamily="18" charset="0"/>
                  <a:ea typeface="Cambria" panose="02040503050406030204" pitchFamily="18" charset="0"/>
                </a:rPr>
                <a:t> </a:t>
              </a:r>
              <a:r>
                <a:rPr lang="en-US" sz="3200" dirty="0" err="1">
                  <a:effectLst/>
                  <a:latin typeface="Cambria" panose="02040503050406030204" pitchFamily="18" charset="0"/>
                  <a:ea typeface="Cambria" panose="02040503050406030204" pitchFamily="18" charset="0"/>
                </a:rPr>
                <a:t>hoạch</a:t>
              </a:r>
              <a:r>
                <a:rPr lang="en-US" sz="3200" dirty="0">
                  <a:effectLst/>
                  <a:latin typeface="Cambria" panose="02040503050406030204" pitchFamily="18" charset="0"/>
                  <a:ea typeface="Cambria" panose="02040503050406030204" pitchFamily="18" charset="0"/>
                </a:rPr>
                <a:t> </a:t>
              </a:r>
              <a:r>
                <a:rPr lang="en-US" sz="3200" dirty="0" err="1">
                  <a:effectLst/>
                  <a:latin typeface="Cambria" panose="02040503050406030204" pitchFamily="18" charset="0"/>
                  <a:ea typeface="Cambria" panose="02040503050406030204" pitchFamily="18" charset="0"/>
                </a:rPr>
                <a:t>trung</a:t>
              </a:r>
              <a:r>
                <a:rPr lang="en-US" sz="3200" dirty="0">
                  <a:effectLst/>
                  <a:latin typeface="Cambria" panose="02040503050406030204" pitchFamily="18" charset="0"/>
                  <a:ea typeface="Cambria" panose="02040503050406030204" pitchFamily="18" charset="0"/>
                </a:rPr>
                <a:t> </a:t>
              </a:r>
              <a:r>
                <a:rPr lang="en-US" sz="3200" dirty="0" err="1">
                  <a:effectLst/>
                  <a:latin typeface="Cambria" panose="02040503050406030204" pitchFamily="18" charset="0"/>
                  <a:ea typeface="Cambria" panose="02040503050406030204" pitchFamily="18" charset="0"/>
                </a:rPr>
                <a:t>hạn</a:t>
              </a:r>
              <a:r>
                <a:rPr lang="en-US" sz="3200" dirty="0">
                  <a:effectLst/>
                  <a:latin typeface="Cambria" panose="02040503050406030204" pitchFamily="18" charset="0"/>
                  <a:ea typeface="Cambria" panose="02040503050406030204" pitchFamily="18" charset="0"/>
                </a:rPr>
                <a:t>.</a:t>
              </a:r>
            </a:p>
            <a:p>
              <a:pPr marL="457200" marR="0" indent="-457200" algn="just">
                <a:lnSpc>
                  <a:spcPct val="120000"/>
                </a:lnSpc>
                <a:spcBef>
                  <a:spcPts val="0"/>
                </a:spcBef>
                <a:spcAft>
                  <a:spcPts val="0"/>
                </a:spcAft>
                <a:buFont typeface="Arial" panose="020B0604020202020204" pitchFamily="34" charset="0"/>
                <a:buChar char="•"/>
              </a:pPr>
              <a:r>
                <a:rPr lang="en-US" sz="3200" dirty="0" err="1">
                  <a:effectLst/>
                  <a:latin typeface="Cambria" panose="02040503050406030204" pitchFamily="18" charset="0"/>
                  <a:ea typeface="Cambria" panose="02040503050406030204" pitchFamily="18" charset="0"/>
                </a:rPr>
                <a:t>Kế</a:t>
              </a:r>
              <a:r>
                <a:rPr lang="en-US" sz="3200" dirty="0">
                  <a:effectLst/>
                  <a:latin typeface="Cambria" panose="02040503050406030204" pitchFamily="18" charset="0"/>
                  <a:ea typeface="Cambria" panose="02040503050406030204" pitchFamily="18" charset="0"/>
                </a:rPr>
                <a:t> </a:t>
              </a:r>
              <a:r>
                <a:rPr lang="en-US" sz="3200" dirty="0" err="1">
                  <a:effectLst/>
                  <a:latin typeface="Cambria" panose="02040503050406030204" pitchFamily="18" charset="0"/>
                  <a:ea typeface="Cambria" panose="02040503050406030204" pitchFamily="18" charset="0"/>
                </a:rPr>
                <a:t>hoạch</a:t>
              </a:r>
              <a:r>
                <a:rPr lang="en-US" sz="3200" dirty="0">
                  <a:effectLst/>
                  <a:latin typeface="Cambria" panose="02040503050406030204" pitchFamily="18" charset="0"/>
                  <a:ea typeface="Cambria" panose="02040503050406030204" pitchFamily="18" charset="0"/>
                </a:rPr>
                <a:t> </a:t>
              </a:r>
              <a:r>
                <a:rPr lang="en-US" sz="3200" dirty="0" err="1">
                  <a:effectLst/>
                  <a:latin typeface="Cambria" panose="02040503050406030204" pitchFamily="18" charset="0"/>
                  <a:ea typeface="Cambria" panose="02040503050406030204" pitchFamily="18" charset="0"/>
                </a:rPr>
                <a:t>thực</a:t>
              </a:r>
              <a:r>
                <a:rPr lang="en-US" sz="3200" dirty="0">
                  <a:effectLst/>
                  <a:latin typeface="Cambria" panose="02040503050406030204" pitchFamily="18" charset="0"/>
                  <a:ea typeface="Cambria" panose="02040503050406030204" pitchFamily="18" charset="0"/>
                </a:rPr>
                <a:t> </a:t>
              </a:r>
              <a:r>
                <a:rPr lang="en-US" sz="3200" dirty="0" err="1">
                  <a:effectLst/>
                  <a:latin typeface="Cambria" panose="02040503050406030204" pitchFamily="18" charset="0"/>
                  <a:ea typeface="Cambria" panose="02040503050406030204" pitchFamily="18" charset="0"/>
                </a:rPr>
                <a:t>hiện</a:t>
              </a:r>
              <a:r>
                <a:rPr lang="en-US" sz="3200" dirty="0">
                  <a:effectLst/>
                  <a:latin typeface="Cambria" panose="02040503050406030204" pitchFamily="18" charset="0"/>
                  <a:ea typeface="Cambria" panose="02040503050406030204" pitchFamily="18" charset="0"/>
                </a:rPr>
                <a:t> </a:t>
              </a:r>
              <a:r>
                <a:rPr lang="en-US" sz="3200" dirty="0" err="1">
                  <a:effectLst/>
                  <a:latin typeface="Cambria" panose="02040503050406030204" pitchFamily="18" charset="0"/>
                  <a:ea typeface="Cambria" panose="02040503050406030204" pitchFamily="18" charset="0"/>
                </a:rPr>
                <a:t>trong</a:t>
              </a:r>
              <a:r>
                <a:rPr lang="en-US" sz="3200" dirty="0">
                  <a:effectLst/>
                  <a:latin typeface="Cambria" panose="02040503050406030204" pitchFamily="18" charset="0"/>
                  <a:ea typeface="Cambria" panose="02040503050406030204" pitchFamily="18" charset="0"/>
                </a:rPr>
                <a:t> </a:t>
              </a:r>
              <a:r>
                <a:rPr lang="en-US" sz="3200" dirty="0" err="1">
                  <a:effectLst/>
                  <a:latin typeface="Cambria" panose="02040503050406030204" pitchFamily="18" charset="0"/>
                  <a:ea typeface="Cambria" panose="02040503050406030204" pitchFamily="18" charset="0"/>
                </a:rPr>
                <a:t>một</a:t>
              </a:r>
              <a:r>
                <a:rPr lang="en-US" sz="3200" dirty="0">
                  <a:effectLst/>
                  <a:latin typeface="Cambria" panose="02040503050406030204" pitchFamily="18" charset="0"/>
                  <a:ea typeface="Cambria" panose="02040503050406030204" pitchFamily="18" charset="0"/>
                </a:rPr>
                <a:t> </a:t>
              </a:r>
              <a:r>
                <a:rPr lang="en-US" sz="3200" dirty="0" err="1">
                  <a:effectLst/>
                  <a:latin typeface="Cambria" panose="02040503050406030204" pitchFamily="18" charset="0"/>
                  <a:ea typeface="Cambria" panose="02040503050406030204" pitchFamily="18" charset="0"/>
                </a:rPr>
                <a:t>hoặc</a:t>
              </a:r>
              <a:r>
                <a:rPr lang="en-US" sz="3200" dirty="0">
                  <a:effectLst/>
                  <a:latin typeface="Cambria" panose="02040503050406030204" pitchFamily="18" charset="0"/>
                  <a:ea typeface="Cambria" panose="02040503050406030204" pitchFamily="18" charset="0"/>
                </a:rPr>
                <a:t> </a:t>
              </a:r>
              <a:r>
                <a:rPr lang="en-US" sz="3200" dirty="0" err="1">
                  <a:effectLst/>
                  <a:latin typeface="Cambria" panose="02040503050406030204" pitchFamily="18" charset="0"/>
                  <a:ea typeface="Cambria" panose="02040503050406030204" pitchFamily="18" charset="0"/>
                </a:rPr>
                <a:t>vài</a:t>
              </a:r>
              <a:r>
                <a:rPr lang="en-US" sz="3200" dirty="0">
                  <a:effectLst/>
                  <a:latin typeface="Cambria" panose="02040503050406030204" pitchFamily="18" charset="0"/>
                  <a:ea typeface="Cambria" panose="02040503050406030204" pitchFamily="18" charset="0"/>
                </a:rPr>
                <a:t> </a:t>
              </a:r>
              <a:r>
                <a:rPr lang="en-US" sz="3200" dirty="0" err="1">
                  <a:effectLst/>
                  <a:latin typeface="Cambria" panose="02040503050406030204" pitchFamily="18" charset="0"/>
                  <a:ea typeface="Cambria" panose="02040503050406030204" pitchFamily="18" charset="0"/>
                </a:rPr>
                <a:t>năm</a:t>
              </a:r>
              <a:r>
                <a:rPr lang="en-US" sz="3200" dirty="0">
                  <a:effectLst/>
                  <a:latin typeface="Cambria" panose="02040503050406030204" pitchFamily="18" charset="0"/>
                  <a:ea typeface="Cambria" panose="02040503050406030204" pitchFamily="18" charset="0"/>
                </a:rPr>
                <a:t> </a:t>
              </a:r>
              <a:r>
                <a:rPr lang="en-US" sz="3200" dirty="0" err="1">
                  <a:effectLst/>
                  <a:latin typeface="Cambria" panose="02040503050406030204" pitchFamily="18" charset="0"/>
                  <a:ea typeface="Cambria" panose="02040503050406030204" pitchFamily="18" charset="0"/>
                </a:rPr>
                <a:t>gọi</a:t>
              </a:r>
              <a:r>
                <a:rPr lang="en-US" sz="3200" dirty="0">
                  <a:effectLst/>
                  <a:latin typeface="Cambria" panose="02040503050406030204" pitchFamily="18" charset="0"/>
                  <a:ea typeface="Cambria" panose="02040503050406030204" pitchFamily="18" charset="0"/>
                </a:rPr>
                <a:t> </a:t>
              </a:r>
              <a:r>
                <a:rPr lang="en-US" sz="3200" dirty="0" err="1">
                  <a:effectLst/>
                  <a:latin typeface="Cambria" panose="02040503050406030204" pitchFamily="18" charset="0"/>
                  <a:ea typeface="Cambria" panose="02040503050406030204" pitchFamily="18" charset="0"/>
                </a:rPr>
                <a:t>là</a:t>
              </a:r>
              <a:r>
                <a:rPr lang="en-US" sz="3200" dirty="0">
                  <a:effectLst/>
                  <a:latin typeface="Cambria" panose="02040503050406030204" pitchFamily="18" charset="0"/>
                  <a:ea typeface="Cambria" panose="02040503050406030204" pitchFamily="18" charset="0"/>
                </a:rPr>
                <a:t> </a:t>
              </a:r>
              <a:r>
                <a:rPr lang="en-US" sz="3200" dirty="0" err="1">
                  <a:effectLst/>
                  <a:latin typeface="Cambria" panose="02040503050406030204" pitchFamily="18" charset="0"/>
                  <a:ea typeface="Cambria" panose="02040503050406030204" pitchFamily="18" charset="0"/>
                </a:rPr>
                <a:t>kế</a:t>
              </a:r>
              <a:r>
                <a:rPr lang="en-US" sz="3200" dirty="0">
                  <a:effectLst/>
                  <a:latin typeface="Cambria" panose="02040503050406030204" pitchFamily="18" charset="0"/>
                  <a:ea typeface="Cambria" panose="02040503050406030204" pitchFamily="18" charset="0"/>
                </a:rPr>
                <a:t> </a:t>
              </a:r>
              <a:r>
                <a:rPr lang="en-US" sz="3200" dirty="0" err="1">
                  <a:effectLst/>
                  <a:latin typeface="Cambria" panose="02040503050406030204" pitchFamily="18" charset="0"/>
                  <a:ea typeface="Cambria" panose="02040503050406030204" pitchFamily="18" charset="0"/>
                </a:rPr>
                <a:t>hoạch</a:t>
              </a:r>
              <a:r>
                <a:rPr lang="en-US" sz="3200" dirty="0">
                  <a:effectLst/>
                  <a:latin typeface="Cambria" panose="02040503050406030204" pitchFamily="18" charset="0"/>
                  <a:ea typeface="Cambria" panose="02040503050406030204" pitchFamily="18" charset="0"/>
                </a:rPr>
                <a:t> </a:t>
              </a:r>
              <a:r>
                <a:rPr lang="en-US" sz="3200" dirty="0" err="1">
                  <a:effectLst/>
                  <a:latin typeface="Cambria" panose="02040503050406030204" pitchFamily="18" charset="0"/>
                  <a:ea typeface="Cambria" panose="02040503050406030204" pitchFamily="18" charset="0"/>
                </a:rPr>
                <a:t>dài</a:t>
              </a:r>
              <a:r>
                <a:rPr lang="en-US" sz="3200" dirty="0">
                  <a:effectLst/>
                  <a:latin typeface="Cambria" panose="02040503050406030204" pitchFamily="18" charset="0"/>
                  <a:ea typeface="Cambria" panose="02040503050406030204" pitchFamily="18" charset="0"/>
                </a:rPr>
                <a:t> </a:t>
              </a:r>
              <a:r>
                <a:rPr lang="en-US" sz="3200" dirty="0" err="1">
                  <a:effectLst/>
                  <a:latin typeface="Cambria" panose="02040503050406030204" pitchFamily="18" charset="0"/>
                  <a:ea typeface="Cambria" panose="02040503050406030204" pitchFamily="18" charset="0"/>
                </a:rPr>
                <a:t>hạn</a:t>
              </a:r>
              <a:r>
                <a:rPr lang="en-US" sz="3200" dirty="0">
                  <a:effectLst/>
                  <a:latin typeface="Cambria" panose="02040503050406030204" pitchFamily="18" charset="0"/>
                  <a:ea typeface="Cambria" panose="02040503050406030204" pitchFamily="18" charset="0"/>
                </a:rPr>
                <a:t>.</a:t>
              </a:r>
            </a:p>
          </p:txBody>
        </p:sp>
      </p:grpSp>
    </p:spTree>
    <p:extLst>
      <p:ext uri="{BB962C8B-B14F-4D97-AF65-F5344CB8AC3E}">
        <p14:creationId xmlns:p14="http://schemas.microsoft.com/office/powerpoint/2010/main" val="22182723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4" fill="hold" nodeType="click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wipe(down)">
                                      <p:cBhvr>
                                        <p:cTn id="13"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 name="Picture 25"/>
          <p:cNvPicPr>
            <a:picLocks noChangeAspect="1"/>
          </p:cNvPicPr>
          <p:nvPr/>
        </p:nvPicPr>
        <p:blipFill>
          <a:blip r:embed="rId2"/>
          <a:stretch>
            <a:fillRect/>
          </a:stretch>
        </p:blipFill>
        <p:spPr>
          <a:xfrm>
            <a:off x="-2958241" y="-722328"/>
            <a:ext cx="15631499" cy="10455546"/>
          </a:xfrm>
          <a:prstGeom prst="rect">
            <a:avLst/>
          </a:prstGeom>
        </p:spPr>
      </p:pic>
      <p:pic>
        <p:nvPicPr>
          <p:cNvPr id="6" name="图片 5"/>
          <p:cNvPicPr>
            <a:picLocks noChangeAspect="1"/>
          </p:cNvPicPr>
          <p:nvPr/>
        </p:nvPicPr>
        <p:blipFill rotWithShape="1">
          <a:blip r:embed="rId3" cstate="print">
            <a:extLst>
              <a:ext uri="{28A0092B-C50C-407E-A947-70E740481C1C}">
                <a14:useLocalDpi xmlns:a14="http://schemas.microsoft.com/office/drawing/2010/main" val="0"/>
              </a:ext>
            </a:extLst>
          </a:blip>
          <a:srcRect l="781"/>
          <a:stretch/>
        </p:blipFill>
        <p:spPr>
          <a:xfrm>
            <a:off x="0" y="-6350"/>
            <a:ext cx="12192000" cy="6864350"/>
          </a:xfrm>
          <a:prstGeom prst="rect">
            <a:avLst/>
          </a:prstGeom>
        </p:spPr>
      </p:pic>
      <p:pic>
        <p:nvPicPr>
          <p:cNvPr id="8" name="图片 7"/>
          <p:cNvPicPr>
            <a:picLocks noChangeAspect="1"/>
          </p:cNvPicPr>
          <p:nvPr/>
        </p:nvPicPr>
        <p:blipFill rotWithShape="1">
          <a:blip r:embed="rId4" cstate="print">
            <a:extLst>
              <a:ext uri="{28A0092B-C50C-407E-A947-70E740481C1C}">
                <a14:useLocalDpi xmlns:a14="http://schemas.microsoft.com/office/drawing/2010/main" val="0"/>
              </a:ext>
            </a:extLst>
          </a:blip>
          <a:srcRect l="11666" t="-1" r="10937" b="-2029"/>
          <a:stretch/>
        </p:blipFill>
        <p:spPr>
          <a:xfrm rot="198485">
            <a:off x="476613" y="-480105"/>
            <a:ext cx="11577010" cy="7511316"/>
          </a:xfrm>
          <a:prstGeom prst="rect">
            <a:avLst/>
          </a:prstGeom>
        </p:spPr>
      </p:pic>
      <p:pic>
        <p:nvPicPr>
          <p:cNvPr id="14" name="图片 13"/>
          <p:cNvPicPr>
            <a:picLocks noChangeAspect="1"/>
          </p:cNvPicPr>
          <p:nvPr/>
        </p:nvPicPr>
        <p:blipFill rotWithShape="1">
          <a:blip r:embed="rId5" cstate="print">
            <a:extLst>
              <a:ext uri="{28A0092B-C50C-407E-A947-70E740481C1C}">
                <a14:useLocalDpi xmlns:a14="http://schemas.microsoft.com/office/drawing/2010/main" val="0"/>
              </a:ext>
            </a:extLst>
          </a:blip>
          <a:srcRect l="68542"/>
          <a:stretch/>
        </p:blipFill>
        <p:spPr>
          <a:xfrm>
            <a:off x="8215169" y="838200"/>
            <a:ext cx="3976831" cy="6019800"/>
          </a:xfrm>
          <a:custGeom>
            <a:avLst/>
            <a:gdLst>
              <a:gd name="connsiteX0" fmla="*/ 0 w 3976831"/>
              <a:gd name="connsiteY0" fmla="*/ 0 h 6019800"/>
              <a:gd name="connsiteX1" fmla="*/ 579204 w 3976831"/>
              <a:gd name="connsiteY1" fmla="*/ 0 h 6019800"/>
              <a:gd name="connsiteX2" fmla="*/ 474613 w 3976831"/>
              <a:gd name="connsiteY2" fmla="*/ 143429 h 6019800"/>
              <a:gd name="connsiteX3" fmla="*/ 204931 w 3976831"/>
              <a:gd name="connsiteY3" fmla="*/ 1225550 h 6019800"/>
              <a:gd name="connsiteX4" fmla="*/ 1125681 w 3976831"/>
              <a:gd name="connsiteY4" fmla="*/ 2755900 h 6019800"/>
              <a:gd name="connsiteX5" fmla="*/ 2046431 w 3976831"/>
              <a:gd name="connsiteY5" fmla="*/ 1225550 h 6019800"/>
              <a:gd name="connsiteX6" fmla="*/ 1776750 w 3976831"/>
              <a:gd name="connsiteY6" fmla="*/ 143429 h 6019800"/>
              <a:gd name="connsiteX7" fmla="*/ 1672158 w 3976831"/>
              <a:gd name="connsiteY7" fmla="*/ 0 h 6019800"/>
              <a:gd name="connsiteX8" fmla="*/ 3976831 w 3976831"/>
              <a:gd name="connsiteY8" fmla="*/ 0 h 6019800"/>
              <a:gd name="connsiteX9" fmla="*/ 3976831 w 3976831"/>
              <a:gd name="connsiteY9" fmla="*/ 6019800 h 6019800"/>
              <a:gd name="connsiteX10" fmla="*/ 0 w 3976831"/>
              <a:gd name="connsiteY10" fmla="*/ 6019800 h 6019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976831" h="6019800">
                <a:moveTo>
                  <a:pt x="0" y="0"/>
                </a:moveTo>
                <a:lnTo>
                  <a:pt x="579204" y="0"/>
                </a:lnTo>
                <a:lnTo>
                  <a:pt x="474613" y="143429"/>
                </a:lnTo>
                <a:cubicBezTo>
                  <a:pt x="307990" y="420368"/>
                  <a:pt x="204931" y="802956"/>
                  <a:pt x="204931" y="1225550"/>
                </a:cubicBezTo>
                <a:cubicBezTo>
                  <a:pt x="204931" y="2070739"/>
                  <a:pt x="617165" y="2755900"/>
                  <a:pt x="1125681" y="2755900"/>
                </a:cubicBezTo>
                <a:cubicBezTo>
                  <a:pt x="1634197" y="2755900"/>
                  <a:pt x="2046431" y="2070739"/>
                  <a:pt x="2046431" y="1225550"/>
                </a:cubicBezTo>
                <a:cubicBezTo>
                  <a:pt x="2046431" y="802956"/>
                  <a:pt x="1943372" y="420368"/>
                  <a:pt x="1776750" y="143429"/>
                </a:cubicBezTo>
                <a:lnTo>
                  <a:pt x="1672158" y="0"/>
                </a:lnTo>
                <a:lnTo>
                  <a:pt x="3976831" y="0"/>
                </a:lnTo>
                <a:lnTo>
                  <a:pt x="3976831" y="6019800"/>
                </a:lnTo>
                <a:lnTo>
                  <a:pt x="0" y="6019800"/>
                </a:lnTo>
                <a:close/>
              </a:path>
            </a:pathLst>
          </a:custGeom>
        </p:spPr>
      </p:pic>
      <p:pic>
        <p:nvPicPr>
          <p:cNvPr id="15" name="图片 14"/>
          <p:cNvPicPr>
            <a:picLocks noChangeAspect="1"/>
          </p:cNvPicPr>
          <p:nvPr/>
        </p:nvPicPr>
        <p:blipFill rotWithShape="1">
          <a:blip r:embed="rId5" cstate="print">
            <a:extLst>
              <a:ext uri="{28A0092B-C50C-407E-A947-70E740481C1C}">
                <a14:useLocalDpi xmlns:a14="http://schemas.microsoft.com/office/drawing/2010/main" val="0"/>
              </a:ext>
            </a:extLst>
          </a:blip>
          <a:srcRect l="70163" r="15270" b="54219"/>
          <a:stretch/>
        </p:blipFill>
        <p:spPr>
          <a:xfrm>
            <a:off x="8994802" y="-381000"/>
            <a:ext cx="1841500" cy="2755900"/>
          </a:xfrm>
          <a:custGeom>
            <a:avLst/>
            <a:gdLst>
              <a:gd name="connsiteX0" fmla="*/ 374273 w 1841500"/>
              <a:gd name="connsiteY0" fmla="*/ 0 h 2755900"/>
              <a:gd name="connsiteX1" fmla="*/ 1467228 w 1841500"/>
              <a:gd name="connsiteY1" fmla="*/ 0 h 2755900"/>
              <a:gd name="connsiteX2" fmla="*/ 1571819 w 1841500"/>
              <a:gd name="connsiteY2" fmla="*/ 143429 h 2755900"/>
              <a:gd name="connsiteX3" fmla="*/ 1841500 w 1841500"/>
              <a:gd name="connsiteY3" fmla="*/ 1225550 h 2755900"/>
              <a:gd name="connsiteX4" fmla="*/ 920750 w 1841500"/>
              <a:gd name="connsiteY4" fmla="*/ 2755900 h 2755900"/>
              <a:gd name="connsiteX5" fmla="*/ 0 w 1841500"/>
              <a:gd name="connsiteY5" fmla="*/ 1225550 h 2755900"/>
              <a:gd name="connsiteX6" fmla="*/ 269682 w 1841500"/>
              <a:gd name="connsiteY6" fmla="*/ 143429 h 27559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41500" h="2755900">
                <a:moveTo>
                  <a:pt x="374273" y="0"/>
                </a:moveTo>
                <a:lnTo>
                  <a:pt x="1467228" y="0"/>
                </a:lnTo>
                <a:lnTo>
                  <a:pt x="1571819" y="143429"/>
                </a:lnTo>
                <a:cubicBezTo>
                  <a:pt x="1738442" y="420368"/>
                  <a:pt x="1841500" y="802956"/>
                  <a:pt x="1841500" y="1225550"/>
                </a:cubicBezTo>
                <a:cubicBezTo>
                  <a:pt x="1841500" y="2070739"/>
                  <a:pt x="1429266" y="2755900"/>
                  <a:pt x="920750" y="2755900"/>
                </a:cubicBezTo>
                <a:cubicBezTo>
                  <a:pt x="412234" y="2755900"/>
                  <a:pt x="0" y="2070739"/>
                  <a:pt x="0" y="1225550"/>
                </a:cubicBezTo>
                <a:cubicBezTo>
                  <a:pt x="0" y="802956"/>
                  <a:pt x="103059" y="420368"/>
                  <a:pt x="269682" y="143429"/>
                </a:cubicBezTo>
                <a:close/>
              </a:path>
            </a:pathLst>
          </a:custGeom>
        </p:spPr>
      </p:pic>
      <p:pic>
        <p:nvPicPr>
          <p:cNvPr id="12" name="图片 11"/>
          <p:cNvPicPr>
            <a:picLocks noChangeAspect="1"/>
          </p:cNvPicPr>
          <p:nvPr/>
        </p:nvPicPr>
        <p:blipFill rotWithShape="1">
          <a:blip r:embed="rId5" cstate="print">
            <a:extLst>
              <a:ext uri="{28A0092B-C50C-407E-A947-70E740481C1C}">
                <a14:useLocalDpi xmlns:a14="http://schemas.microsoft.com/office/drawing/2010/main" val="0"/>
              </a:ext>
            </a:extLst>
          </a:blip>
          <a:srcRect t="56055" r="73021"/>
          <a:stretch/>
        </p:blipFill>
        <p:spPr>
          <a:xfrm flipH="1">
            <a:off x="315473" y="235878"/>
            <a:ext cx="3289300" cy="2551325"/>
          </a:xfrm>
          <a:prstGeom prst="rect">
            <a:avLst/>
          </a:prstGeom>
        </p:spPr>
      </p:pic>
      <p:pic>
        <p:nvPicPr>
          <p:cNvPr id="17" name="图片 38"/>
          <p:cNvPicPr>
            <a:picLocks noChangeAspect="1"/>
          </p:cNvPicPr>
          <p:nvPr/>
        </p:nvPicPr>
        <p:blipFill rotWithShape="1">
          <a:blip r:embed="rId6" cstate="hqprint">
            <a:extLst>
              <a:ext uri="{28A0092B-C50C-407E-A947-70E740481C1C}">
                <a14:useLocalDpi xmlns:a14="http://schemas.microsoft.com/office/drawing/2010/main" val="0"/>
              </a:ext>
            </a:extLst>
          </a:blip>
          <a:srcRect r="55024" b="67663"/>
          <a:stretch/>
        </p:blipFill>
        <p:spPr>
          <a:xfrm>
            <a:off x="-573750" y="3450771"/>
            <a:ext cx="3272573" cy="3552910"/>
          </a:xfrm>
          <a:prstGeom prst="rect">
            <a:avLst/>
          </a:prstGeom>
        </p:spPr>
      </p:pic>
      <p:pic>
        <p:nvPicPr>
          <p:cNvPr id="25" name="图片 16"/>
          <p:cNvPicPr>
            <a:picLocks noChangeAspect="1"/>
          </p:cNvPicPr>
          <p:nvPr/>
        </p:nvPicPr>
        <p:blipFill>
          <a:blip r:embed="rId7">
            <a:extLst>
              <a:ext uri="{BEBA8EAE-BF5A-486C-A8C5-ECC9F3942E4B}">
                <a14:imgProps xmlns:a14="http://schemas.microsoft.com/office/drawing/2010/main">
                  <a14:imgLayer r:embed="rId8">
                    <a14:imgEffect>
                      <a14:backgroundRemoval t="0" b="100000" l="0" r="95385"/>
                    </a14:imgEffect>
                  </a14:imgLayer>
                </a14:imgProps>
              </a:ext>
            </a:extLst>
          </a:blip>
          <a:stretch>
            <a:fillRect/>
          </a:stretch>
        </p:blipFill>
        <p:spPr>
          <a:xfrm flipH="1">
            <a:off x="10236596" y="4247781"/>
            <a:ext cx="2196033" cy="2755900"/>
          </a:xfrm>
          <a:prstGeom prst="rect">
            <a:avLst/>
          </a:prstGeom>
        </p:spPr>
      </p:pic>
      <p:pic>
        <p:nvPicPr>
          <p:cNvPr id="2" name="Picture 1">
            <a:extLst>
              <a:ext uri="{FF2B5EF4-FFF2-40B4-BE49-F238E27FC236}">
                <a16:creationId xmlns:a16="http://schemas.microsoft.com/office/drawing/2014/main" id="{CA5E4C63-EC3D-5C44-8A32-0BAD05FD46EA}"/>
              </a:ext>
            </a:extLst>
          </p:cNvPr>
          <p:cNvPicPr>
            <a:picLocks noChangeAspect="1"/>
          </p:cNvPicPr>
          <p:nvPr/>
        </p:nvPicPr>
        <p:blipFill>
          <a:blip r:embed="rId9"/>
          <a:stretch>
            <a:fillRect/>
          </a:stretch>
        </p:blipFill>
        <p:spPr>
          <a:xfrm>
            <a:off x="-2471491" y="-3808186"/>
            <a:ext cx="2445830" cy="9433918"/>
          </a:xfrm>
          <a:prstGeom prst="rect">
            <a:avLst/>
          </a:prstGeom>
        </p:spPr>
      </p:pic>
      <p:pic>
        <p:nvPicPr>
          <p:cNvPr id="3" name="Picture 2">
            <a:extLst>
              <a:ext uri="{FF2B5EF4-FFF2-40B4-BE49-F238E27FC236}">
                <a16:creationId xmlns:a16="http://schemas.microsoft.com/office/drawing/2014/main" id="{8F96B031-528B-3620-3409-3818BDACF09E}"/>
              </a:ext>
            </a:extLst>
          </p:cNvPr>
          <p:cNvPicPr>
            <a:picLocks noChangeAspect="1"/>
          </p:cNvPicPr>
          <p:nvPr/>
        </p:nvPicPr>
        <p:blipFill>
          <a:blip r:embed="rId9"/>
          <a:stretch>
            <a:fillRect/>
          </a:stretch>
        </p:blipFill>
        <p:spPr>
          <a:xfrm rot="16200000">
            <a:off x="5053763" y="2279506"/>
            <a:ext cx="2715419" cy="12192001"/>
          </a:xfrm>
          <a:prstGeom prst="rect">
            <a:avLst/>
          </a:prstGeom>
        </p:spPr>
      </p:pic>
      <p:sp>
        <p:nvSpPr>
          <p:cNvPr id="5" name="TextBox 4">
            <a:extLst>
              <a:ext uri="{FF2B5EF4-FFF2-40B4-BE49-F238E27FC236}">
                <a16:creationId xmlns:a16="http://schemas.microsoft.com/office/drawing/2014/main" id="{31FDFA8D-01B2-F52C-686B-876C1E56756C}"/>
              </a:ext>
            </a:extLst>
          </p:cNvPr>
          <p:cNvSpPr txBox="1"/>
          <p:nvPr/>
        </p:nvSpPr>
        <p:spPr>
          <a:xfrm>
            <a:off x="1524000" y="2275114"/>
            <a:ext cx="9231086" cy="1754326"/>
          </a:xfrm>
          <a:prstGeom prst="rect">
            <a:avLst/>
          </a:prstGeom>
          <a:noFill/>
        </p:spPr>
        <p:txBody>
          <a:bodyPr wrap="square" rtlCol="0">
            <a:spAutoFit/>
          </a:bodyPr>
          <a:lstStyle/>
          <a:p>
            <a:pPr lvl="0" algn="ctr"/>
            <a:r>
              <a:rPr lang="en-US" sz="5400" b="1" dirty="0" err="1">
                <a:solidFill>
                  <a:prstClr val="black"/>
                </a:solidFill>
                <a:latin typeface="Cambria" panose="02040503050406030204" pitchFamily="18" charset="0"/>
                <a:ea typeface="Cambria" panose="02040503050406030204" pitchFamily="18" charset="0"/>
              </a:rPr>
              <a:t>Hoạt</a:t>
            </a:r>
            <a:r>
              <a:rPr lang="en-US" sz="5400" b="1" dirty="0">
                <a:solidFill>
                  <a:prstClr val="black"/>
                </a:solidFill>
                <a:latin typeface="Cambria" panose="02040503050406030204" pitchFamily="18" charset="0"/>
                <a:ea typeface="Cambria" panose="02040503050406030204" pitchFamily="18" charset="0"/>
              </a:rPr>
              <a:t> </a:t>
            </a:r>
            <a:r>
              <a:rPr lang="en-US" sz="5400" b="1" dirty="0" err="1">
                <a:solidFill>
                  <a:prstClr val="black"/>
                </a:solidFill>
                <a:latin typeface="Cambria" panose="02040503050406030204" pitchFamily="18" charset="0"/>
                <a:ea typeface="Cambria" panose="02040503050406030204" pitchFamily="18" charset="0"/>
              </a:rPr>
              <a:t>động</a:t>
            </a:r>
            <a:r>
              <a:rPr lang="en-US" sz="5400" b="1" dirty="0">
                <a:solidFill>
                  <a:prstClr val="black"/>
                </a:solidFill>
                <a:latin typeface="Cambria" panose="02040503050406030204" pitchFamily="18" charset="0"/>
                <a:ea typeface="Cambria" panose="02040503050406030204" pitchFamily="18" charset="0"/>
              </a:rPr>
              <a:t> 2: </a:t>
            </a:r>
            <a:r>
              <a:rPr lang="en-US" sz="5400" dirty="0" err="1">
                <a:solidFill>
                  <a:prstClr val="black"/>
                </a:solidFill>
                <a:latin typeface="Cambria" panose="02040503050406030204" pitchFamily="18" charset="0"/>
                <a:ea typeface="Cambria" panose="02040503050406030204" pitchFamily="18" charset="0"/>
              </a:rPr>
              <a:t>Tìm</a:t>
            </a:r>
            <a:r>
              <a:rPr lang="en-US" sz="5400" dirty="0">
                <a:solidFill>
                  <a:prstClr val="black"/>
                </a:solidFill>
                <a:latin typeface="Cambria" panose="02040503050406030204" pitchFamily="18" charset="0"/>
                <a:ea typeface="Cambria" panose="02040503050406030204" pitchFamily="18" charset="0"/>
              </a:rPr>
              <a:t> </a:t>
            </a:r>
            <a:r>
              <a:rPr lang="en-US" sz="5400" dirty="0" err="1">
                <a:solidFill>
                  <a:prstClr val="black"/>
                </a:solidFill>
                <a:latin typeface="Cambria" panose="02040503050406030204" pitchFamily="18" charset="0"/>
                <a:ea typeface="Cambria" panose="02040503050406030204" pitchFamily="18" charset="0"/>
              </a:rPr>
              <a:t>hiểu</a:t>
            </a:r>
            <a:r>
              <a:rPr lang="en-US" sz="5400" dirty="0">
                <a:solidFill>
                  <a:prstClr val="black"/>
                </a:solidFill>
                <a:latin typeface="Cambria" panose="02040503050406030204" pitchFamily="18" charset="0"/>
                <a:ea typeface="Cambria" panose="02040503050406030204" pitchFamily="18" charset="0"/>
              </a:rPr>
              <a:t> </a:t>
            </a:r>
            <a:r>
              <a:rPr lang="en-US" sz="5400" dirty="0" err="1">
                <a:solidFill>
                  <a:prstClr val="black"/>
                </a:solidFill>
                <a:latin typeface="Cambria" panose="02040503050406030204" pitchFamily="18" charset="0"/>
                <a:ea typeface="Cambria" panose="02040503050406030204" pitchFamily="18" charset="0"/>
              </a:rPr>
              <a:t>vì</a:t>
            </a:r>
            <a:r>
              <a:rPr lang="en-US" sz="5400" dirty="0">
                <a:solidFill>
                  <a:prstClr val="black"/>
                </a:solidFill>
                <a:latin typeface="Cambria" panose="02040503050406030204" pitchFamily="18" charset="0"/>
                <a:ea typeface="Cambria" panose="02040503050406030204" pitchFamily="18" charset="0"/>
              </a:rPr>
              <a:t> </a:t>
            </a:r>
            <a:r>
              <a:rPr lang="en-US" sz="5400" dirty="0" err="1">
                <a:solidFill>
                  <a:prstClr val="black"/>
                </a:solidFill>
                <a:latin typeface="Cambria" panose="02040503050406030204" pitchFamily="18" charset="0"/>
                <a:ea typeface="Cambria" panose="02040503050406030204" pitchFamily="18" charset="0"/>
              </a:rPr>
              <a:t>sao</a:t>
            </a:r>
            <a:r>
              <a:rPr lang="en-US" sz="5400" dirty="0">
                <a:solidFill>
                  <a:prstClr val="black"/>
                </a:solidFill>
                <a:latin typeface="Cambria" panose="02040503050406030204" pitchFamily="18" charset="0"/>
                <a:ea typeface="Cambria" panose="02040503050406030204" pitchFamily="18" charset="0"/>
              </a:rPr>
              <a:t> </a:t>
            </a:r>
            <a:r>
              <a:rPr lang="en-US" sz="5400" dirty="0" err="1">
                <a:solidFill>
                  <a:prstClr val="black"/>
                </a:solidFill>
                <a:latin typeface="Cambria" panose="02040503050406030204" pitchFamily="18" charset="0"/>
                <a:ea typeface="Cambria" panose="02040503050406030204" pitchFamily="18" charset="0"/>
              </a:rPr>
              <a:t>phải</a:t>
            </a:r>
            <a:r>
              <a:rPr lang="en-US" sz="5400" dirty="0">
                <a:solidFill>
                  <a:prstClr val="black"/>
                </a:solidFill>
                <a:latin typeface="Cambria" panose="02040503050406030204" pitchFamily="18" charset="0"/>
                <a:ea typeface="Cambria" panose="02040503050406030204" pitchFamily="18" charset="0"/>
              </a:rPr>
              <a:t> </a:t>
            </a:r>
            <a:r>
              <a:rPr lang="en-US" sz="5400" dirty="0" err="1">
                <a:solidFill>
                  <a:prstClr val="black"/>
                </a:solidFill>
                <a:latin typeface="Cambria" panose="02040503050406030204" pitchFamily="18" charset="0"/>
                <a:ea typeface="Cambria" panose="02040503050406030204" pitchFamily="18" charset="0"/>
              </a:rPr>
              <a:t>lập</a:t>
            </a:r>
            <a:r>
              <a:rPr lang="en-US" sz="5400" dirty="0">
                <a:solidFill>
                  <a:prstClr val="black"/>
                </a:solidFill>
                <a:latin typeface="Cambria" panose="02040503050406030204" pitchFamily="18" charset="0"/>
                <a:ea typeface="Cambria" panose="02040503050406030204" pitchFamily="18" charset="0"/>
              </a:rPr>
              <a:t> </a:t>
            </a:r>
            <a:r>
              <a:rPr lang="en-US" sz="5400" dirty="0" err="1">
                <a:solidFill>
                  <a:prstClr val="black"/>
                </a:solidFill>
                <a:latin typeface="Cambria" panose="02040503050406030204" pitchFamily="18" charset="0"/>
                <a:ea typeface="Cambria" panose="02040503050406030204" pitchFamily="18" charset="0"/>
              </a:rPr>
              <a:t>kế</a:t>
            </a:r>
            <a:r>
              <a:rPr lang="en-US" sz="5400" dirty="0">
                <a:solidFill>
                  <a:prstClr val="black"/>
                </a:solidFill>
                <a:latin typeface="Cambria" panose="02040503050406030204" pitchFamily="18" charset="0"/>
                <a:ea typeface="Cambria" panose="02040503050406030204" pitchFamily="18" charset="0"/>
              </a:rPr>
              <a:t> </a:t>
            </a:r>
            <a:r>
              <a:rPr lang="en-US" sz="5400" dirty="0" err="1">
                <a:solidFill>
                  <a:prstClr val="black"/>
                </a:solidFill>
                <a:latin typeface="Cambria" panose="02040503050406030204" pitchFamily="18" charset="0"/>
                <a:ea typeface="Cambria" panose="02040503050406030204" pitchFamily="18" charset="0"/>
              </a:rPr>
              <a:t>hoạch</a:t>
            </a:r>
            <a:r>
              <a:rPr lang="en-US" sz="5400" dirty="0">
                <a:solidFill>
                  <a:prstClr val="black"/>
                </a:solidFill>
                <a:latin typeface="Cambria" panose="02040503050406030204" pitchFamily="18" charset="0"/>
                <a:ea typeface="Cambria" panose="02040503050406030204" pitchFamily="18" charset="0"/>
              </a:rPr>
              <a:t> </a:t>
            </a:r>
            <a:r>
              <a:rPr lang="en-US" sz="5400" dirty="0" err="1">
                <a:solidFill>
                  <a:prstClr val="black"/>
                </a:solidFill>
                <a:latin typeface="Cambria" panose="02040503050406030204" pitchFamily="18" charset="0"/>
                <a:ea typeface="Cambria" panose="02040503050406030204" pitchFamily="18" charset="0"/>
              </a:rPr>
              <a:t>cá</a:t>
            </a:r>
            <a:r>
              <a:rPr lang="en-US" sz="5400" dirty="0">
                <a:solidFill>
                  <a:prstClr val="black"/>
                </a:solidFill>
                <a:latin typeface="Cambria" panose="02040503050406030204" pitchFamily="18" charset="0"/>
                <a:ea typeface="Cambria" panose="02040503050406030204" pitchFamily="18" charset="0"/>
              </a:rPr>
              <a:t> </a:t>
            </a:r>
            <a:r>
              <a:rPr lang="en-US" sz="5400" dirty="0" err="1">
                <a:solidFill>
                  <a:prstClr val="black"/>
                </a:solidFill>
                <a:latin typeface="Cambria" panose="02040503050406030204" pitchFamily="18" charset="0"/>
                <a:ea typeface="Cambria" panose="02040503050406030204" pitchFamily="18" charset="0"/>
              </a:rPr>
              <a:t>nhân</a:t>
            </a:r>
            <a:r>
              <a:rPr lang="en-US" sz="5400" dirty="0">
                <a:solidFill>
                  <a:prstClr val="black"/>
                </a:solidFill>
                <a:latin typeface="Cambria" panose="02040503050406030204" pitchFamily="18" charset="0"/>
                <a:ea typeface="Cambria" panose="02040503050406030204" pitchFamily="18" charset="0"/>
              </a:rPr>
              <a:t>.</a:t>
            </a:r>
            <a:endParaRPr kumimoji="0" lang="en-US" sz="540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110061069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1000"/>
                                        <p:tgtEl>
                                          <p:spTgt spid="15"/>
                                        </p:tgtEl>
                                      </p:cBhvr>
                                    </p:animEffect>
                                    <p:anim calcmode="lin" valueType="num">
                                      <p:cBhvr>
                                        <p:cTn id="8" dur="1000" fill="hold"/>
                                        <p:tgtEl>
                                          <p:spTgt spid="15"/>
                                        </p:tgtEl>
                                        <p:attrNameLst>
                                          <p:attrName>ppt_x</p:attrName>
                                        </p:attrNameLst>
                                      </p:cBhvr>
                                      <p:tavLst>
                                        <p:tav tm="0">
                                          <p:val>
                                            <p:strVal val="#ppt_x"/>
                                          </p:val>
                                        </p:tav>
                                        <p:tav tm="100000">
                                          <p:val>
                                            <p:strVal val="#ppt_x"/>
                                          </p:val>
                                        </p:tav>
                                      </p:tavLst>
                                    </p:anim>
                                    <p:anim calcmode="lin" valueType="num">
                                      <p:cBhvr>
                                        <p:cTn id="9" dur="1000" fill="hold"/>
                                        <p:tgtEl>
                                          <p:spTgt spid="15"/>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25"/>
                                        </p:tgtEl>
                                        <p:attrNameLst>
                                          <p:attrName>style.visibility</p:attrName>
                                        </p:attrNameLst>
                                      </p:cBhvr>
                                      <p:to>
                                        <p:strVal val="visible"/>
                                      </p:to>
                                    </p:set>
                                    <p:animEffect transition="in" filter="fade">
                                      <p:cBhvr>
                                        <p:cTn id="12" dur="1000"/>
                                        <p:tgtEl>
                                          <p:spTgt spid="25"/>
                                        </p:tgtEl>
                                      </p:cBhvr>
                                    </p:animEffect>
                                    <p:anim calcmode="lin" valueType="num">
                                      <p:cBhvr>
                                        <p:cTn id="13" dur="1000" fill="hold"/>
                                        <p:tgtEl>
                                          <p:spTgt spid="25"/>
                                        </p:tgtEl>
                                        <p:attrNameLst>
                                          <p:attrName>ppt_x</p:attrName>
                                        </p:attrNameLst>
                                      </p:cBhvr>
                                      <p:tavLst>
                                        <p:tav tm="0">
                                          <p:val>
                                            <p:strVal val="#ppt_x"/>
                                          </p:val>
                                        </p:tav>
                                        <p:tav tm="100000">
                                          <p:val>
                                            <p:strVal val="#ppt_x"/>
                                          </p:val>
                                        </p:tav>
                                      </p:tavLst>
                                    </p:anim>
                                    <p:anim calcmode="lin" valueType="num">
                                      <p:cBhvr>
                                        <p:cTn id="14" dur="1000" fill="hold"/>
                                        <p:tgtEl>
                                          <p:spTgt spid="25"/>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nodeType="clickEffect">
                                  <p:stCondLst>
                                    <p:cond delay="0"/>
                                  </p:stCondLst>
                                  <p:childTnLst>
                                    <p:set>
                                      <p:cBhvr>
                                        <p:cTn id="18" dur="1" fill="hold">
                                          <p:stCondLst>
                                            <p:cond delay="0"/>
                                          </p:stCondLst>
                                        </p:cTn>
                                        <p:tgtEl>
                                          <p:spTgt spid="5">
                                            <p:txEl>
                                              <p:pRg st="0" end="0"/>
                                            </p:txEl>
                                          </p:spTgt>
                                        </p:tgtEl>
                                        <p:attrNameLst>
                                          <p:attrName>style.visibility</p:attrName>
                                        </p:attrNameLst>
                                      </p:cBhvr>
                                      <p:to>
                                        <p:strVal val="visible"/>
                                      </p:to>
                                    </p:set>
                                    <p:animEffect transition="in" filter="barn(inVertical)">
                                      <p:cBhvr>
                                        <p:cTn id="19" dur="500"/>
                                        <p:tgtEl>
                                          <p:spTgt spid="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FD1E8EA2-5531-4F29-BE64-529067DDD55C}"/>
              </a:ext>
            </a:extLst>
          </p:cNvPr>
          <p:cNvSpPr/>
          <p:nvPr/>
        </p:nvSpPr>
        <p:spPr>
          <a:xfrm>
            <a:off x="2481587" y="718481"/>
            <a:ext cx="6909648" cy="584775"/>
          </a:xfrm>
          <a:prstGeom prst="rect">
            <a:avLst/>
          </a:prstGeom>
          <a:noFill/>
        </p:spPr>
        <p:txBody>
          <a:bodyPr wrap="none" lIns="91440" tIns="45720" rIns="91440" bIns="45720">
            <a:spAutoFit/>
          </a:bodyPr>
          <a:lstStyle/>
          <a:p>
            <a:pPr lvl="0" algn="ctr">
              <a:defRPr/>
            </a:pPr>
            <a:r>
              <a:rPr lang="en-US" sz="3200" b="1">
                <a:ln w="0"/>
                <a:solidFill>
                  <a:srgbClr val="4472C4">
                    <a:lumMod val="50000"/>
                  </a:srgbClr>
                </a:solidFill>
                <a:effectLst>
                  <a:outerShdw blurRad="38100" dist="19050" dir="2700000" algn="tl" rotWithShape="0">
                    <a:prstClr val="black">
                      <a:alpha val="40000"/>
                    </a:prstClr>
                  </a:outerShdw>
                </a:effectLst>
                <a:latin typeface="Cambria" panose="02040503050406030204" pitchFamily="18" charset="0"/>
                <a:ea typeface="Cambria" panose="02040503050406030204" pitchFamily="18" charset="0"/>
              </a:rPr>
              <a:t>a) Đọc câu chuyện và trả lời câu hỏi:</a:t>
            </a:r>
            <a:endParaRPr kumimoji="0" lang="en-US" sz="3200" b="1" i="0" u="none" strike="noStrike" kern="1200" cap="none" spc="0" normalizeH="0" baseline="0" noProof="0" dirty="0">
              <a:ln w="0"/>
              <a:solidFill>
                <a:srgbClr val="4472C4">
                  <a:lumMod val="50000"/>
                </a:srgbClr>
              </a:solidFill>
              <a:effectLst>
                <a:outerShdw blurRad="38100" dist="19050" dir="2700000" algn="tl" rotWithShape="0">
                  <a:prstClr val="black">
                    <a:alpha val="40000"/>
                  </a:prstClr>
                </a:outerShdw>
              </a:effectLst>
              <a:uLnTx/>
              <a:uFillTx/>
              <a:latin typeface="Cambria" panose="02040503050406030204" pitchFamily="18" charset="0"/>
              <a:ea typeface="Cambria" panose="02040503050406030204" pitchFamily="18" charset="0"/>
              <a:cs typeface="+mn-cs"/>
            </a:endParaRPr>
          </a:p>
        </p:txBody>
      </p:sp>
      <p:sp>
        <p:nvSpPr>
          <p:cNvPr id="2" name="TextBox 1">
            <a:extLst>
              <a:ext uri="{FF2B5EF4-FFF2-40B4-BE49-F238E27FC236}">
                <a16:creationId xmlns:a16="http://schemas.microsoft.com/office/drawing/2014/main" id="{FADAC9D7-07D7-C3B5-4CD8-7AA619BE7CD4}"/>
              </a:ext>
            </a:extLst>
          </p:cNvPr>
          <p:cNvSpPr txBox="1"/>
          <p:nvPr/>
        </p:nvSpPr>
        <p:spPr>
          <a:xfrm>
            <a:off x="947058" y="1349829"/>
            <a:ext cx="10352314" cy="4770537"/>
          </a:xfrm>
          <a:prstGeom prst="rect">
            <a:avLst/>
          </a:prstGeom>
          <a:noFill/>
        </p:spPr>
        <p:txBody>
          <a:bodyPr wrap="square" rtlCol="0">
            <a:spAutoFit/>
          </a:bodyPr>
          <a:lstStyle/>
          <a:p>
            <a:pPr algn="ctr"/>
            <a:r>
              <a:rPr lang="vi-VN" sz="2800" b="1" dirty="0">
                <a:latin typeface="Cambria" panose="02040503050406030204" pitchFamily="18" charset="0"/>
                <a:ea typeface="Cambria" panose="02040503050406030204" pitchFamily="18" charset="0"/>
              </a:rPr>
              <a:t>Một ngày làm việc của Bác</a:t>
            </a:r>
          </a:p>
          <a:p>
            <a:r>
              <a:rPr lang="vi-VN" sz="2800" dirty="0">
                <a:latin typeface="Cambria" panose="02040503050406030204" pitchFamily="18" charset="0"/>
                <a:ea typeface="Cambria" panose="02040503050406030204" pitchFamily="18" charset="0"/>
              </a:rPr>
              <a:t>Là người bảo vệ Bác, tôi thấy Bác có thói quen làm việc có kế hoạch và rất đúng giờ. Bác chủ động đặt ra thời gian làm việc và thực hành nghiêm túc không thay đổi giờ giấc sinh hoạt, kể cả mùa đông. Hằng ngày, Bác dậy từ 5 giờ, 5 giờ 15 tập thể dục, 6 giờ ăn sáng, sau đó Bác bắt đầu làm việc. Vì vậy, người phục vụ Bác cũng rất dễ dàng. [...]</a:t>
            </a:r>
          </a:p>
          <a:p>
            <a:r>
              <a:rPr lang="vi-VN" sz="2800" dirty="0">
                <a:latin typeface="Cambria" panose="02040503050406030204" pitchFamily="18" charset="0"/>
                <a:ea typeface="Cambria" panose="02040503050406030204" pitchFamily="18" charset="0"/>
              </a:rPr>
              <a:t>Bác làm việc suốt ngày, ngày thường cũng như Chủ nhật. Sau mỗi bữa ăn, Người nghỉ một lát rồi làm việc ngay. Những việc mà Bác đã định trong kế hoạch đều giải quyết hết</a:t>
            </a:r>
          </a:p>
          <a:p>
            <a:pPr algn="r"/>
            <a:r>
              <a:rPr lang="vi-VN" sz="2400" dirty="0">
                <a:latin typeface="Cambria" panose="02040503050406030204" pitchFamily="18" charset="0"/>
                <a:ea typeface="Cambria" panose="02040503050406030204" pitchFamily="18" charset="0"/>
              </a:rPr>
              <a:t>(Theo Chuyện kể của những người giúp việc Bác Hồ,</a:t>
            </a:r>
            <a:r>
              <a:rPr lang="en-US" sz="2400" dirty="0">
                <a:latin typeface="Cambria" panose="02040503050406030204" pitchFamily="18" charset="0"/>
                <a:ea typeface="Cambria" panose="02040503050406030204" pitchFamily="18" charset="0"/>
              </a:rPr>
              <a:t> </a:t>
            </a:r>
            <a:r>
              <a:rPr lang="vi-VN" sz="2400" dirty="0">
                <a:latin typeface="Cambria" panose="02040503050406030204" pitchFamily="18" charset="0"/>
                <a:ea typeface="Cambria" panose="02040503050406030204" pitchFamily="18" charset="0"/>
              </a:rPr>
              <a:t>NXB Thông tấn, Hà Nội)</a:t>
            </a:r>
            <a:endParaRPr lang="en-US" sz="2400" dirty="0">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35586432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barn(inVertical)">
                                      <p:cBhvr>
                                        <p:cTn id="7" dur="500"/>
                                        <p:tgtEl>
                                          <p:spTgt spid="14"/>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barn(inVertical)">
                                      <p:cBhvr>
                                        <p:cTn id="10"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2"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2D2B6245-318F-A1A3-E6C7-59668128B88E}"/>
              </a:ext>
            </a:extLst>
          </p:cNvPr>
          <p:cNvPicPr>
            <a:picLocks noChangeAspect="1"/>
          </p:cNvPicPr>
          <p:nvPr/>
        </p:nvPicPr>
        <p:blipFill>
          <a:blip r:embed="rId2" cstate="print">
            <a:extLst>
              <a:ext uri="{BEBA8EAE-BF5A-486C-A8C5-ECC9F3942E4B}">
                <a14:imgProps xmlns:a14="http://schemas.microsoft.com/office/drawing/2010/main">
                  <a14:imgLayer r:embed="rId3">
                    <a14:imgEffect>
                      <a14:backgroundRemoval t="4002" b="93936" l="9947" r="89908"/>
                    </a14:imgEffect>
                  </a14:imgLayer>
                </a14:imgProps>
              </a:ext>
              <a:ext uri="{28A0092B-C50C-407E-A947-70E740481C1C}">
                <a14:useLocalDpi xmlns:a14="http://schemas.microsoft.com/office/drawing/2010/main" val="0"/>
              </a:ext>
            </a:extLst>
          </a:blip>
          <a:stretch>
            <a:fillRect/>
          </a:stretch>
        </p:blipFill>
        <p:spPr>
          <a:xfrm>
            <a:off x="-1189938" y="2275114"/>
            <a:ext cx="6184371" cy="4947260"/>
          </a:xfrm>
          <a:prstGeom prst="rect">
            <a:avLst/>
          </a:prstGeom>
        </p:spPr>
      </p:pic>
      <p:sp>
        <p:nvSpPr>
          <p:cNvPr id="3" name="Speech Bubble: Rectangle with Corners Rounded 5">
            <a:extLst>
              <a:ext uri="{FF2B5EF4-FFF2-40B4-BE49-F238E27FC236}">
                <a16:creationId xmlns:a16="http://schemas.microsoft.com/office/drawing/2014/main" id="{F2543577-84A7-8A81-6B0F-367FE47B5018}"/>
              </a:ext>
            </a:extLst>
          </p:cNvPr>
          <p:cNvSpPr/>
          <p:nvPr/>
        </p:nvSpPr>
        <p:spPr>
          <a:xfrm>
            <a:off x="2954334" y="990600"/>
            <a:ext cx="7876952" cy="1426028"/>
          </a:xfrm>
          <a:prstGeom prst="wedgeRoundRectCallout">
            <a:avLst>
              <a:gd name="adj1" fmla="val -44023"/>
              <a:gd name="adj2" fmla="val 77011"/>
              <a:gd name="adj3" fmla="val 16667"/>
            </a:avLst>
          </a:prstGeom>
          <a:solidFill>
            <a:srgbClr val="FF8182"/>
          </a:solidFill>
          <a:ln>
            <a:solidFill>
              <a:schemeClr val="bg1">
                <a:lumMod val="10000"/>
              </a:schemeClr>
            </a:solidFill>
          </a:ln>
        </p:spPr>
        <p:style>
          <a:lnRef idx="2">
            <a:schemeClr val="accent6"/>
          </a:lnRef>
          <a:fillRef idx="1">
            <a:schemeClr val="lt1"/>
          </a:fillRef>
          <a:effectRef idx="0">
            <a:schemeClr val="accent6"/>
          </a:effectRef>
          <a:fontRef idx="minor">
            <a:schemeClr val="dk1"/>
          </a:fontRef>
        </p:style>
        <p:txBody>
          <a:bodyPr rtlCol="0" anchor="ctr"/>
          <a:lstStyle/>
          <a:p>
            <a:pPr lvl="0" algn="ctr">
              <a:defRPr/>
            </a:pPr>
            <a:r>
              <a:rPr lang="vi-VN" sz="4000" dirty="0">
                <a:solidFill>
                  <a:srgbClr val="F7A9BD">
                    <a:lumMod val="10000"/>
                  </a:srgbClr>
                </a:solidFill>
                <a:latin typeface="Cambria" panose="02040503050406030204" pitchFamily="18" charset="0"/>
                <a:ea typeface="Cambria" panose="02040503050406030204" pitchFamily="18" charset="0"/>
                <a:cs typeface="Calibri" panose="020F0502020204030204" pitchFamily="34" charset="0"/>
              </a:rPr>
              <a:t>Qua câu chuyện, em thấy Bác Hồ có thói quen làm việc như thế nào? </a:t>
            </a:r>
            <a:endParaRPr kumimoji="0" lang="en-US" sz="4000" b="0" i="0" u="none" strike="noStrike" kern="1200" cap="none" spc="0" normalizeH="0" baseline="0" noProof="0" dirty="0">
              <a:ln>
                <a:noFill/>
              </a:ln>
              <a:solidFill>
                <a:srgbClr val="F7A9BD">
                  <a:lumMod val="10000"/>
                </a:srgbClr>
              </a:solidFill>
              <a:effectLst/>
              <a:uLnTx/>
              <a:uFillTx/>
              <a:latin typeface="Cambria" panose="02040503050406030204" pitchFamily="18" charset="0"/>
              <a:ea typeface="Cambria" panose="02040503050406030204" pitchFamily="18" charset="0"/>
              <a:cs typeface="Calibri" panose="020F0502020204030204" pitchFamily="34" charset="0"/>
            </a:endParaRPr>
          </a:p>
        </p:txBody>
      </p:sp>
      <p:sp>
        <p:nvSpPr>
          <p:cNvPr id="6" name="Google Shape;276;p7">
            <a:extLst>
              <a:ext uri="{FF2B5EF4-FFF2-40B4-BE49-F238E27FC236}">
                <a16:creationId xmlns:a16="http://schemas.microsoft.com/office/drawing/2014/main" id="{1DAF7444-B0F8-CEF7-5679-3252C8C9A1A8}"/>
              </a:ext>
            </a:extLst>
          </p:cNvPr>
          <p:cNvSpPr/>
          <p:nvPr/>
        </p:nvSpPr>
        <p:spPr>
          <a:xfrm>
            <a:off x="3299762" y="3385458"/>
            <a:ext cx="8075809" cy="2188028"/>
          </a:xfrm>
          <a:prstGeom prst="roundRect">
            <a:avLst>
              <a:gd name="adj" fmla="val 46272"/>
            </a:avLst>
          </a:prstGeom>
          <a:solidFill>
            <a:srgbClr val="4285F4"/>
          </a:solidFill>
          <a:ln w="2857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lvl="0" algn="just">
              <a:defRPr/>
            </a:pPr>
            <a:r>
              <a:rPr lang="en-US" sz="4400" dirty="0" err="1">
                <a:solidFill>
                  <a:prstClr val="white"/>
                </a:solidFill>
                <a:latin typeface="Cambria" panose="02040503050406030204" pitchFamily="18" charset="0"/>
                <a:ea typeface="Cambria" panose="02040503050406030204" pitchFamily="18" charset="0"/>
              </a:rPr>
              <a:t>Bác</a:t>
            </a:r>
            <a:r>
              <a:rPr lang="en-US" sz="4400" dirty="0">
                <a:solidFill>
                  <a:prstClr val="white"/>
                </a:solidFill>
                <a:latin typeface="Cambria" panose="02040503050406030204" pitchFamily="18" charset="0"/>
                <a:ea typeface="Cambria" panose="02040503050406030204" pitchFamily="18" charset="0"/>
              </a:rPr>
              <a:t> </a:t>
            </a:r>
            <a:r>
              <a:rPr lang="en-US" sz="4400" dirty="0" err="1">
                <a:solidFill>
                  <a:prstClr val="white"/>
                </a:solidFill>
                <a:latin typeface="Cambria" panose="02040503050406030204" pitchFamily="18" charset="0"/>
                <a:ea typeface="Cambria" panose="02040503050406030204" pitchFamily="18" charset="0"/>
              </a:rPr>
              <a:t>có</a:t>
            </a:r>
            <a:r>
              <a:rPr lang="en-US" sz="4400" dirty="0">
                <a:solidFill>
                  <a:prstClr val="white"/>
                </a:solidFill>
                <a:latin typeface="Cambria" panose="02040503050406030204" pitchFamily="18" charset="0"/>
                <a:ea typeface="Cambria" panose="02040503050406030204" pitchFamily="18" charset="0"/>
              </a:rPr>
              <a:t> </a:t>
            </a:r>
            <a:r>
              <a:rPr lang="en-US" sz="4400" dirty="0" err="1">
                <a:solidFill>
                  <a:prstClr val="white"/>
                </a:solidFill>
                <a:latin typeface="Cambria" panose="02040503050406030204" pitchFamily="18" charset="0"/>
                <a:ea typeface="Cambria" panose="02040503050406030204" pitchFamily="18" charset="0"/>
              </a:rPr>
              <a:t>thói</a:t>
            </a:r>
            <a:r>
              <a:rPr lang="en-US" sz="4400" dirty="0">
                <a:solidFill>
                  <a:prstClr val="white"/>
                </a:solidFill>
                <a:latin typeface="Cambria" panose="02040503050406030204" pitchFamily="18" charset="0"/>
                <a:ea typeface="Cambria" panose="02040503050406030204" pitchFamily="18" charset="0"/>
              </a:rPr>
              <a:t> </a:t>
            </a:r>
            <a:r>
              <a:rPr lang="en-US" sz="4400" dirty="0" err="1">
                <a:solidFill>
                  <a:prstClr val="white"/>
                </a:solidFill>
                <a:latin typeface="Cambria" panose="02040503050406030204" pitchFamily="18" charset="0"/>
                <a:ea typeface="Cambria" panose="02040503050406030204" pitchFamily="18" charset="0"/>
              </a:rPr>
              <a:t>quen</a:t>
            </a:r>
            <a:r>
              <a:rPr lang="en-US" sz="4400" dirty="0">
                <a:solidFill>
                  <a:prstClr val="white"/>
                </a:solidFill>
                <a:latin typeface="Cambria" panose="02040503050406030204" pitchFamily="18" charset="0"/>
                <a:ea typeface="Cambria" panose="02040503050406030204" pitchFamily="18" charset="0"/>
              </a:rPr>
              <a:t> </a:t>
            </a:r>
            <a:r>
              <a:rPr lang="en-US" sz="4400" dirty="0" err="1">
                <a:solidFill>
                  <a:prstClr val="white"/>
                </a:solidFill>
                <a:latin typeface="Cambria" panose="02040503050406030204" pitchFamily="18" charset="0"/>
                <a:ea typeface="Cambria" panose="02040503050406030204" pitchFamily="18" charset="0"/>
              </a:rPr>
              <a:t>làm</a:t>
            </a:r>
            <a:r>
              <a:rPr lang="en-US" sz="4400" dirty="0">
                <a:solidFill>
                  <a:prstClr val="white"/>
                </a:solidFill>
                <a:latin typeface="Cambria" panose="02040503050406030204" pitchFamily="18" charset="0"/>
                <a:ea typeface="Cambria" panose="02040503050406030204" pitchFamily="18" charset="0"/>
              </a:rPr>
              <a:t> </a:t>
            </a:r>
            <a:r>
              <a:rPr lang="en-US" sz="4400" dirty="0" err="1">
                <a:solidFill>
                  <a:prstClr val="white"/>
                </a:solidFill>
                <a:latin typeface="Cambria" panose="02040503050406030204" pitchFamily="18" charset="0"/>
                <a:ea typeface="Cambria" panose="02040503050406030204" pitchFamily="18" charset="0"/>
              </a:rPr>
              <a:t>việc</a:t>
            </a:r>
            <a:r>
              <a:rPr lang="en-US" sz="4400" dirty="0">
                <a:solidFill>
                  <a:prstClr val="white"/>
                </a:solidFill>
                <a:latin typeface="Cambria" panose="02040503050406030204" pitchFamily="18" charset="0"/>
                <a:ea typeface="Cambria" panose="02040503050406030204" pitchFamily="18" charset="0"/>
              </a:rPr>
              <a:t> </a:t>
            </a:r>
            <a:r>
              <a:rPr lang="en-US" sz="4400" dirty="0" err="1">
                <a:solidFill>
                  <a:prstClr val="white"/>
                </a:solidFill>
                <a:latin typeface="Cambria" panose="02040503050406030204" pitchFamily="18" charset="0"/>
                <a:ea typeface="Cambria" panose="02040503050406030204" pitchFamily="18" charset="0"/>
              </a:rPr>
              <a:t>có</a:t>
            </a:r>
            <a:r>
              <a:rPr lang="en-US" sz="4400" dirty="0">
                <a:solidFill>
                  <a:prstClr val="white"/>
                </a:solidFill>
                <a:latin typeface="Cambria" panose="02040503050406030204" pitchFamily="18" charset="0"/>
                <a:ea typeface="Cambria" panose="02040503050406030204" pitchFamily="18" charset="0"/>
              </a:rPr>
              <a:t> </a:t>
            </a:r>
            <a:r>
              <a:rPr lang="en-US" sz="4400" dirty="0" err="1">
                <a:solidFill>
                  <a:prstClr val="white"/>
                </a:solidFill>
                <a:latin typeface="Cambria" panose="02040503050406030204" pitchFamily="18" charset="0"/>
                <a:ea typeface="Cambria" panose="02040503050406030204" pitchFamily="18" charset="0"/>
              </a:rPr>
              <a:t>kế</a:t>
            </a:r>
            <a:r>
              <a:rPr lang="en-US" sz="4400" dirty="0">
                <a:solidFill>
                  <a:prstClr val="white"/>
                </a:solidFill>
                <a:latin typeface="Cambria" panose="02040503050406030204" pitchFamily="18" charset="0"/>
                <a:ea typeface="Cambria" panose="02040503050406030204" pitchFamily="18" charset="0"/>
              </a:rPr>
              <a:t> </a:t>
            </a:r>
            <a:r>
              <a:rPr lang="en-US" sz="4400" dirty="0" err="1">
                <a:solidFill>
                  <a:prstClr val="white"/>
                </a:solidFill>
                <a:latin typeface="Cambria" panose="02040503050406030204" pitchFamily="18" charset="0"/>
                <a:ea typeface="Cambria" panose="02040503050406030204" pitchFamily="18" charset="0"/>
              </a:rPr>
              <a:t>hoạch</a:t>
            </a:r>
            <a:r>
              <a:rPr lang="en-US" sz="4400" dirty="0">
                <a:solidFill>
                  <a:prstClr val="white"/>
                </a:solidFill>
                <a:latin typeface="Cambria" panose="02040503050406030204" pitchFamily="18" charset="0"/>
                <a:ea typeface="Cambria" panose="02040503050406030204" pitchFamily="18" charset="0"/>
              </a:rPr>
              <a:t> </a:t>
            </a:r>
            <a:r>
              <a:rPr lang="en-US" sz="4400" dirty="0" err="1">
                <a:solidFill>
                  <a:prstClr val="white"/>
                </a:solidFill>
                <a:latin typeface="Cambria" panose="02040503050406030204" pitchFamily="18" charset="0"/>
                <a:ea typeface="Cambria" panose="02040503050406030204" pitchFamily="18" charset="0"/>
              </a:rPr>
              <a:t>và</a:t>
            </a:r>
            <a:r>
              <a:rPr lang="en-US" sz="4400" dirty="0">
                <a:solidFill>
                  <a:prstClr val="white"/>
                </a:solidFill>
                <a:latin typeface="Cambria" panose="02040503050406030204" pitchFamily="18" charset="0"/>
                <a:ea typeface="Cambria" panose="02040503050406030204" pitchFamily="18" charset="0"/>
              </a:rPr>
              <a:t> </a:t>
            </a:r>
            <a:r>
              <a:rPr lang="en-US" sz="4400" dirty="0" err="1">
                <a:solidFill>
                  <a:prstClr val="white"/>
                </a:solidFill>
                <a:latin typeface="Cambria" panose="02040503050406030204" pitchFamily="18" charset="0"/>
                <a:ea typeface="Cambria" panose="02040503050406030204" pitchFamily="18" charset="0"/>
              </a:rPr>
              <a:t>rất</a:t>
            </a:r>
            <a:r>
              <a:rPr lang="en-US" sz="4400" dirty="0">
                <a:solidFill>
                  <a:prstClr val="white"/>
                </a:solidFill>
                <a:latin typeface="Cambria" panose="02040503050406030204" pitchFamily="18" charset="0"/>
                <a:ea typeface="Cambria" panose="02040503050406030204" pitchFamily="18" charset="0"/>
              </a:rPr>
              <a:t> </a:t>
            </a:r>
            <a:r>
              <a:rPr lang="en-US" sz="4400" dirty="0" err="1">
                <a:solidFill>
                  <a:prstClr val="white"/>
                </a:solidFill>
                <a:latin typeface="Cambria" panose="02040503050406030204" pitchFamily="18" charset="0"/>
                <a:ea typeface="Cambria" panose="02040503050406030204" pitchFamily="18" charset="0"/>
              </a:rPr>
              <a:t>đúng</a:t>
            </a:r>
            <a:r>
              <a:rPr lang="en-US" sz="4400" dirty="0">
                <a:solidFill>
                  <a:prstClr val="white"/>
                </a:solidFill>
                <a:latin typeface="Cambria" panose="02040503050406030204" pitchFamily="18" charset="0"/>
                <a:ea typeface="Cambria" panose="02040503050406030204" pitchFamily="18" charset="0"/>
              </a:rPr>
              <a:t> </a:t>
            </a:r>
            <a:r>
              <a:rPr lang="en-US" sz="4400" dirty="0" err="1">
                <a:solidFill>
                  <a:prstClr val="white"/>
                </a:solidFill>
                <a:latin typeface="Cambria" panose="02040503050406030204" pitchFamily="18" charset="0"/>
                <a:ea typeface="Cambria" panose="02040503050406030204" pitchFamily="18" charset="0"/>
              </a:rPr>
              <a:t>giờ</a:t>
            </a:r>
            <a:r>
              <a:rPr lang="en-US" sz="4400" dirty="0">
                <a:solidFill>
                  <a:prstClr val="white"/>
                </a:solidFill>
                <a:latin typeface="Cambria" panose="02040503050406030204" pitchFamily="18" charset="0"/>
                <a:ea typeface="Cambria" panose="02040503050406030204" pitchFamily="18" charset="0"/>
              </a:rPr>
              <a:t>.</a:t>
            </a:r>
            <a:endParaRPr kumimoji="0" sz="4400" b="0"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37000886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wipe(down)">
                                      <p:cBhvr>
                                        <p:cTn id="1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6"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2D2B6245-318F-A1A3-E6C7-59668128B88E}"/>
              </a:ext>
            </a:extLst>
          </p:cNvPr>
          <p:cNvPicPr>
            <a:picLocks noChangeAspect="1"/>
          </p:cNvPicPr>
          <p:nvPr/>
        </p:nvPicPr>
        <p:blipFill>
          <a:blip r:embed="rId2" cstate="print">
            <a:extLst>
              <a:ext uri="{BEBA8EAE-BF5A-486C-A8C5-ECC9F3942E4B}">
                <a14:imgProps xmlns:a14="http://schemas.microsoft.com/office/drawing/2010/main">
                  <a14:imgLayer r:embed="rId3">
                    <a14:imgEffect>
                      <a14:backgroundRemoval t="4002" b="93936" l="9947" r="89908"/>
                    </a14:imgEffect>
                  </a14:imgLayer>
                </a14:imgProps>
              </a:ext>
              <a:ext uri="{28A0092B-C50C-407E-A947-70E740481C1C}">
                <a14:useLocalDpi xmlns:a14="http://schemas.microsoft.com/office/drawing/2010/main" val="0"/>
              </a:ext>
            </a:extLst>
          </a:blip>
          <a:stretch>
            <a:fillRect/>
          </a:stretch>
        </p:blipFill>
        <p:spPr>
          <a:xfrm>
            <a:off x="-1189938" y="2275114"/>
            <a:ext cx="6184371" cy="4947260"/>
          </a:xfrm>
          <a:prstGeom prst="rect">
            <a:avLst/>
          </a:prstGeom>
        </p:spPr>
      </p:pic>
      <p:sp>
        <p:nvSpPr>
          <p:cNvPr id="3" name="Speech Bubble: Rectangle with Corners Rounded 5">
            <a:extLst>
              <a:ext uri="{FF2B5EF4-FFF2-40B4-BE49-F238E27FC236}">
                <a16:creationId xmlns:a16="http://schemas.microsoft.com/office/drawing/2014/main" id="{F2543577-84A7-8A81-6B0F-367FE47B5018}"/>
              </a:ext>
            </a:extLst>
          </p:cNvPr>
          <p:cNvSpPr/>
          <p:nvPr/>
        </p:nvSpPr>
        <p:spPr>
          <a:xfrm>
            <a:off x="2954334" y="990600"/>
            <a:ext cx="7876952" cy="1426028"/>
          </a:xfrm>
          <a:prstGeom prst="wedgeRoundRectCallout">
            <a:avLst>
              <a:gd name="adj1" fmla="val -44023"/>
              <a:gd name="adj2" fmla="val 77011"/>
              <a:gd name="adj3" fmla="val 16667"/>
            </a:avLst>
          </a:prstGeom>
          <a:solidFill>
            <a:srgbClr val="FF8182"/>
          </a:solidFill>
          <a:ln>
            <a:solidFill>
              <a:schemeClr val="bg1">
                <a:lumMod val="10000"/>
              </a:schemeClr>
            </a:solidFill>
          </a:ln>
        </p:spPr>
        <p:style>
          <a:lnRef idx="2">
            <a:schemeClr val="accent6"/>
          </a:lnRef>
          <a:fillRef idx="1">
            <a:schemeClr val="lt1"/>
          </a:fillRef>
          <a:effectRef idx="0">
            <a:schemeClr val="accent6"/>
          </a:effectRef>
          <a:fontRef idx="minor">
            <a:schemeClr val="dk1"/>
          </a:fontRef>
        </p:style>
        <p:txBody>
          <a:bodyPr rtlCol="0" anchor="ctr"/>
          <a:lstStyle/>
          <a:p>
            <a:pPr lvl="0" algn="ctr">
              <a:defRPr/>
            </a:pPr>
            <a:r>
              <a:rPr lang="en-US" sz="4000" dirty="0" err="1">
                <a:solidFill>
                  <a:srgbClr val="F7A9BD">
                    <a:lumMod val="10000"/>
                  </a:srgbClr>
                </a:solidFill>
                <a:latin typeface="Cambria" panose="02040503050406030204" pitchFamily="18" charset="0"/>
                <a:ea typeface="Cambria" panose="02040503050406030204" pitchFamily="18" charset="0"/>
                <a:cs typeface="Calibri" panose="020F0502020204030204" pitchFamily="34" charset="0"/>
              </a:rPr>
              <a:t>Thói</a:t>
            </a:r>
            <a:r>
              <a:rPr lang="en-US" sz="4000" dirty="0">
                <a:solidFill>
                  <a:srgbClr val="F7A9BD">
                    <a:lumMod val="10000"/>
                  </a:srgbClr>
                </a:solidFill>
                <a:latin typeface="Cambria" panose="02040503050406030204" pitchFamily="18" charset="0"/>
                <a:ea typeface="Cambria" panose="02040503050406030204" pitchFamily="18" charset="0"/>
                <a:cs typeface="Calibri" panose="020F0502020204030204" pitchFamily="34" charset="0"/>
              </a:rPr>
              <a:t> </a:t>
            </a:r>
            <a:r>
              <a:rPr lang="en-US" sz="4000" dirty="0" err="1">
                <a:solidFill>
                  <a:srgbClr val="F7A9BD">
                    <a:lumMod val="10000"/>
                  </a:srgbClr>
                </a:solidFill>
                <a:latin typeface="Cambria" panose="02040503050406030204" pitchFamily="18" charset="0"/>
                <a:ea typeface="Cambria" panose="02040503050406030204" pitchFamily="18" charset="0"/>
                <a:cs typeface="Calibri" panose="020F0502020204030204" pitchFamily="34" charset="0"/>
              </a:rPr>
              <a:t>quen</a:t>
            </a:r>
            <a:r>
              <a:rPr lang="en-US" sz="4000" dirty="0">
                <a:solidFill>
                  <a:srgbClr val="F7A9BD">
                    <a:lumMod val="10000"/>
                  </a:srgbClr>
                </a:solidFill>
                <a:latin typeface="Cambria" panose="02040503050406030204" pitchFamily="18" charset="0"/>
                <a:ea typeface="Cambria" panose="02040503050406030204" pitchFamily="18" charset="0"/>
                <a:cs typeface="Calibri" panose="020F0502020204030204" pitchFamily="34" charset="0"/>
              </a:rPr>
              <a:t> </a:t>
            </a:r>
            <a:r>
              <a:rPr lang="en-US" sz="4000" dirty="0" err="1">
                <a:solidFill>
                  <a:srgbClr val="F7A9BD">
                    <a:lumMod val="10000"/>
                  </a:srgbClr>
                </a:solidFill>
                <a:latin typeface="Cambria" panose="02040503050406030204" pitchFamily="18" charset="0"/>
                <a:ea typeface="Cambria" panose="02040503050406030204" pitchFamily="18" charset="0"/>
                <a:cs typeface="Calibri" panose="020F0502020204030204" pitchFamily="34" charset="0"/>
              </a:rPr>
              <a:t>đó</a:t>
            </a:r>
            <a:r>
              <a:rPr lang="en-US" sz="4000" dirty="0">
                <a:solidFill>
                  <a:srgbClr val="F7A9BD">
                    <a:lumMod val="10000"/>
                  </a:srgbClr>
                </a:solidFill>
                <a:latin typeface="Cambria" panose="02040503050406030204" pitchFamily="18" charset="0"/>
                <a:ea typeface="Cambria" panose="02040503050406030204" pitchFamily="18" charset="0"/>
                <a:cs typeface="Calibri" panose="020F0502020204030204" pitchFamily="34" charset="0"/>
              </a:rPr>
              <a:t> t</a:t>
            </a:r>
            <a:r>
              <a:rPr lang="vi-VN" sz="4000" dirty="0">
                <a:solidFill>
                  <a:srgbClr val="F7A9BD">
                    <a:lumMod val="10000"/>
                  </a:srgbClr>
                </a:solidFill>
                <a:latin typeface="Cambria" panose="02040503050406030204" pitchFamily="18" charset="0"/>
                <a:ea typeface="Cambria" panose="02040503050406030204" pitchFamily="18" charset="0"/>
                <a:cs typeface="Calibri" panose="020F0502020204030204" pitchFamily="34" charset="0"/>
              </a:rPr>
              <a:t>hể hiện qua câu văn nào trong câu chuyện?</a:t>
            </a:r>
            <a:endParaRPr kumimoji="0" lang="en-US" sz="4000" b="0" i="0" u="none" strike="noStrike" kern="1200" cap="none" spc="0" normalizeH="0" baseline="0" noProof="0" dirty="0">
              <a:ln>
                <a:noFill/>
              </a:ln>
              <a:solidFill>
                <a:srgbClr val="F7A9BD">
                  <a:lumMod val="10000"/>
                </a:srgbClr>
              </a:solidFill>
              <a:effectLst/>
              <a:uLnTx/>
              <a:uFillTx/>
              <a:latin typeface="Cambria" panose="02040503050406030204" pitchFamily="18" charset="0"/>
              <a:ea typeface="Cambria" panose="02040503050406030204" pitchFamily="18" charset="0"/>
              <a:cs typeface="Calibri" panose="020F0502020204030204" pitchFamily="34" charset="0"/>
            </a:endParaRPr>
          </a:p>
        </p:txBody>
      </p:sp>
      <p:sp>
        <p:nvSpPr>
          <p:cNvPr id="6" name="Google Shape;276;p7">
            <a:extLst>
              <a:ext uri="{FF2B5EF4-FFF2-40B4-BE49-F238E27FC236}">
                <a16:creationId xmlns:a16="http://schemas.microsoft.com/office/drawing/2014/main" id="{1DAF7444-B0F8-CEF7-5679-3252C8C9A1A8}"/>
              </a:ext>
            </a:extLst>
          </p:cNvPr>
          <p:cNvSpPr/>
          <p:nvPr/>
        </p:nvSpPr>
        <p:spPr>
          <a:xfrm>
            <a:off x="3299762" y="3385458"/>
            <a:ext cx="8075809" cy="2547256"/>
          </a:xfrm>
          <a:prstGeom prst="roundRect">
            <a:avLst>
              <a:gd name="adj" fmla="val 46272"/>
            </a:avLst>
          </a:prstGeom>
          <a:solidFill>
            <a:srgbClr val="4285F4"/>
          </a:solidFill>
          <a:ln w="2857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lvl="0" algn="just">
              <a:defRPr/>
            </a:pPr>
            <a:r>
              <a:rPr lang="en-US" sz="3200">
                <a:solidFill>
                  <a:prstClr val="white"/>
                </a:solidFill>
                <a:latin typeface="Cambria" panose="02040503050406030204" pitchFamily="18" charset="0"/>
                <a:ea typeface="Cambria" panose="02040503050406030204" pitchFamily="18" charset="0"/>
              </a:rPr>
              <a:t>Hằng ngày, Bác dậy từ 5 giờ. 5 giờ 15 tập thể dục, 6 giờ ăn sáng, sau đó Bác bắt đầu làm việc. Bác thực hành nghiêm túc, không thay đổi giờ giấc kể cả mùa đông.</a:t>
            </a:r>
            <a:endParaRPr kumimoji="0" sz="3200" b="0"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mn-cs"/>
            </a:endParaRPr>
          </a:p>
        </p:txBody>
      </p:sp>
    </p:spTree>
    <p:extLst>
      <p:ext uri="{BB962C8B-B14F-4D97-AF65-F5344CB8AC3E}">
        <p14:creationId xmlns:p14="http://schemas.microsoft.com/office/powerpoint/2010/main" val="11107854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wipe(down)">
                                      <p:cBhvr>
                                        <p:cTn id="1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6"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2D2B6245-318F-A1A3-E6C7-59668128B88E}"/>
              </a:ext>
            </a:extLst>
          </p:cNvPr>
          <p:cNvPicPr>
            <a:picLocks noChangeAspect="1"/>
          </p:cNvPicPr>
          <p:nvPr/>
        </p:nvPicPr>
        <p:blipFill>
          <a:blip r:embed="rId2" cstate="print">
            <a:extLst>
              <a:ext uri="{BEBA8EAE-BF5A-486C-A8C5-ECC9F3942E4B}">
                <a14:imgProps xmlns:a14="http://schemas.microsoft.com/office/drawing/2010/main">
                  <a14:imgLayer r:embed="rId3">
                    <a14:imgEffect>
                      <a14:backgroundRemoval t="4002" b="93936" l="9947" r="89908"/>
                    </a14:imgEffect>
                  </a14:imgLayer>
                </a14:imgProps>
              </a:ext>
              <a:ext uri="{28A0092B-C50C-407E-A947-70E740481C1C}">
                <a14:useLocalDpi xmlns:a14="http://schemas.microsoft.com/office/drawing/2010/main" val="0"/>
              </a:ext>
            </a:extLst>
          </a:blip>
          <a:stretch>
            <a:fillRect/>
          </a:stretch>
        </p:blipFill>
        <p:spPr>
          <a:xfrm>
            <a:off x="-1189938" y="2275114"/>
            <a:ext cx="6184371" cy="4947260"/>
          </a:xfrm>
          <a:prstGeom prst="rect">
            <a:avLst/>
          </a:prstGeom>
        </p:spPr>
      </p:pic>
      <p:sp>
        <p:nvSpPr>
          <p:cNvPr id="3" name="Speech Bubble: Rectangle with Corners Rounded 5">
            <a:extLst>
              <a:ext uri="{FF2B5EF4-FFF2-40B4-BE49-F238E27FC236}">
                <a16:creationId xmlns:a16="http://schemas.microsoft.com/office/drawing/2014/main" id="{F2543577-84A7-8A81-6B0F-367FE47B5018}"/>
              </a:ext>
            </a:extLst>
          </p:cNvPr>
          <p:cNvSpPr/>
          <p:nvPr/>
        </p:nvSpPr>
        <p:spPr>
          <a:xfrm>
            <a:off x="2954334" y="990600"/>
            <a:ext cx="7876952" cy="1426028"/>
          </a:xfrm>
          <a:prstGeom prst="wedgeRoundRectCallout">
            <a:avLst>
              <a:gd name="adj1" fmla="val -44023"/>
              <a:gd name="adj2" fmla="val 77011"/>
              <a:gd name="adj3" fmla="val 16667"/>
            </a:avLst>
          </a:prstGeom>
          <a:solidFill>
            <a:srgbClr val="FF8182"/>
          </a:solidFill>
          <a:ln>
            <a:solidFill>
              <a:schemeClr val="bg1">
                <a:lumMod val="10000"/>
              </a:schemeClr>
            </a:solidFill>
          </a:ln>
        </p:spPr>
        <p:style>
          <a:lnRef idx="2">
            <a:schemeClr val="accent6"/>
          </a:lnRef>
          <a:fillRef idx="1">
            <a:schemeClr val="lt1"/>
          </a:fillRef>
          <a:effectRef idx="0">
            <a:schemeClr val="accent6"/>
          </a:effectRef>
          <a:fontRef idx="minor">
            <a:schemeClr val="dk1"/>
          </a:fontRef>
        </p:style>
        <p:txBody>
          <a:bodyPr rtlCol="0" anchor="ctr"/>
          <a:lstStyle/>
          <a:p>
            <a:pPr lvl="0" algn="ctr">
              <a:defRPr/>
            </a:pPr>
            <a:r>
              <a:rPr lang="vi-VN" sz="4000" dirty="0">
                <a:solidFill>
                  <a:srgbClr val="F7A9BD">
                    <a:lumMod val="10000"/>
                  </a:srgbClr>
                </a:solidFill>
                <a:latin typeface="Cambria" panose="02040503050406030204" pitchFamily="18" charset="0"/>
                <a:ea typeface="Cambria" panose="02040503050406030204" pitchFamily="18" charset="0"/>
                <a:cs typeface="Calibri" panose="020F0502020204030204" pitchFamily="34" charset="0"/>
              </a:rPr>
              <a:t>Khi Bác thực hiện công việc theo kế hoạch thì kết quả như thế nào?</a:t>
            </a:r>
            <a:endParaRPr kumimoji="0" lang="en-US" sz="4000" b="0" i="0" u="none" strike="noStrike" kern="1200" cap="none" spc="0" normalizeH="0" baseline="0" noProof="0" dirty="0">
              <a:ln>
                <a:noFill/>
              </a:ln>
              <a:solidFill>
                <a:srgbClr val="F7A9BD">
                  <a:lumMod val="10000"/>
                </a:srgbClr>
              </a:solidFill>
              <a:effectLst/>
              <a:uLnTx/>
              <a:uFillTx/>
              <a:latin typeface="Cambria" panose="02040503050406030204" pitchFamily="18" charset="0"/>
              <a:ea typeface="Cambria" panose="02040503050406030204" pitchFamily="18" charset="0"/>
              <a:cs typeface="Calibri" panose="020F0502020204030204" pitchFamily="34" charset="0"/>
            </a:endParaRPr>
          </a:p>
        </p:txBody>
      </p:sp>
      <p:sp>
        <p:nvSpPr>
          <p:cNvPr id="6" name="Google Shape;276;p7">
            <a:extLst>
              <a:ext uri="{FF2B5EF4-FFF2-40B4-BE49-F238E27FC236}">
                <a16:creationId xmlns:a16="http://schemas.microsoft.com/office/drawing/2014/main" id="{1DAF7444-B0F8-CEF7-5679-3252C8C9A1A8}"/>
              </a:ext>
            </a:extLst>
          </p:cNvPr>
          <p:cNvSpPr/>
          <p:nvPr/>
        </p:nvSpPr>
        <p:spPr>
          <a:xfrm>
            <a:off x="3288877" y="3396343"/>
            <a:ext cx="8260867" cy="1926772"/>
          </a:xfrm>
          <a:prstGeom prst="roundRect">
            <a:avLst>
              <a:gd name="adj" fmla="val 46272"/>
            </a:avLst>
          </a:prstGeom>
          <a:solidFill>
            <a:srgbClr val="4285F4"/>
          </a:solidFill>
          <a:ln w="2857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lvl="0" algn="just">
              <a:defRPr/>
            </a:pPr>
            <a:r>
              <a:rPr lang="vi-VN" sz="4000">
                <a:solidFill>
                  <a:prstClr val="white"/>
                </a:solidFill>
                <a:latin typeface="Cambria" panose="02040503050406030204" pitchFamily="18" charset="0"/>
                <a:ea typeface="Cambria" panose="02040503050406030204" pitchFamily="18" charset="0"/>
              </a:rPr>
              <a:t>Những việc mà Bác đề ra trong kế hoạch đều được giải quyết hết.</a:t>
            </a:r>
            <a:endParaRPr kumimoji="0" sz="4000" b="0"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27012927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wipe(down)">
                                      <p:cBhvr>
                                        <p:cTn id="1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6"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2D2B6245-318F-A1A3-E6C7-59668128B88E}"/>
              </a:ext>
            </a:extLst>
          </p:cNvPr>
          <p:cNvPicPr>
            <a:picLocks noChangeAspect="1"/>
          </p:cNvPicPr>
          <p:nvPr/>
        </p:nvPicPr>
        <p:blipFill>
          <a:blip r:embed="rId2" cstate="print">
            <a:extLst>
              <a:ext uri="{BEBA8EAE-BF5A-486C-A8C5-ECC9F3942E4B}">
                <a14:imgProps xmlns:a14="http://schemas.microsoft.com/office/drawing/2010/main">
                  <a14:imgLayer r:embed="rId3">
                    <a14:imgEffect>
                      <a14:backgroundRemoval t="4002" b="93936" l="9947" r="89908"/>
                    </a14:imgEffect>
                  </a14:imgLayer>
                </a14:imgProps>
              </a:ext>
              <a:ext uri="{28A0092B-C50C-407E-A947-70E740481C1C}">
                <a14:useLocalDpi xmlns:a14="http://schemas.microsoft.com/office/drawing/2010/main" val="0"/>
              </a:ext>
            </a:extLst>
          </a:blip>
          <a:stretch>
            <a:fillRect/>
          </a:stretch>
        </p:blipFill>
        <p:spPr>
          <a:xfrm>
            <a:off x="-1189938" y="2275114"/>
            <a:ext cx="6184371" cy="4947260"/>
          </a:xfrm>
          <a:prstGeom prst="rect">
            <a:avLst/>
          </a:prstGeom>
        </p:spPr>
      </p:pic>
      <p:sp>
        <p:nvSpPr>
          <p:cNvPr id="3" name="Speech Bubble: Rectangle with Corners Rounded 5">
            <a:extLst>
              <a:ext uri="{FF2B5EF4-FFF2-40B4-BE49-F238E27FC236}">
                <a16:creationId xmlns:a16="http://schemas.microsoft.com/office/drawing/2014/main" id="{F2543577-84A7-8A81-6B0F-367FE47B5018}"/>
              </a:ext>
            </a:extLst>
          </p:cNvPr>
          <p:cNvSpPr/>
          <p:nvPr/>
        </p:nvSpPr>
        <p:spPr>
          <a:xfrm>
            <a:off x="2954334" y="990600"/>
            <a:ext cx="7876952" cy="1426028"/>
          </a:xfrm>
          <a:prstGeom prst="wedgeRoundRectCallout">
            <a:avLst>
              <a:gd name="adj1" fmla="val -44023"/>
              <a:gd name="adj2" fmla="val 77011"/>
              <a:gd name="adj3" fmla="val 16667"/>
            </a:avLst>
          </a:prstGeom>
          <a:solidFill>
            <a:srgbClr val="FF8182"/>
          </a:solidFill>
          <a:ln>
            <a:solidFill>
              <a:schemeClr val="bg1">
                <a:lumMod val="10000"/>
              </a:schemeClr>
            </a:solidFill>
          </a:ln>
        </p:spPr>
        <p:style>
          <a:lnRef idx="2">
            <a:schemeClr val="accent6"/>
          </a:lnRef>
          <a:fillRef idx="1">
            <a:schemeClr val="lt1"/>
          </a:fillRef>
          <a:effectRef idx="0">
            <a:schemeClr val="accent6"/>
          </a:effectRef>
          <a:fontRef idx="minor">
            <a:schemeClr val="dk1"/>
          </a:fontRef>
        </p:style>
        <p:txBody>
          <a:bodyPr rtlCol="0" anchor="ctr"/>
          <a:lstStyle/>
          <a:p>
            <a:pPr lvl="0" algn="ctr">
              <a:defRPr/>
            </a:pPr>
            <a:r>
              <a:rPr lang="en-US" sz="4000" dirty="0">
                <a:solidFill>
                  <a:srgbClr val="F7A9BD">
                    <a:lumMod val="10000"/>
                  </a:srgbClr>
                </a:solidFill>
                <a:latin typeface="Cambria" panose="02040503050406030204" pitchFamily="18" charset="0"/>
                <a:ea typeface="Cambria" panose="02040503050406030204" pitchFamily="18" charset="0"/>
                <a:cs typeface="Calibri" panose="020F0502020204030204" pitchFamily="34" charset="0"/>
              </a:rPr>
              <a:t>E</a:t>
            </a:r>
            <a:r>
              <a:rPr lang="vi-VN" sz="4000" dirty="0">
                <a:solidFill>
                  <a:srgbClr val="F7A9BD">
                    <a:lumMod val="10000"/>
                  </a:srgbClr>
                </a:solidFill>
                <a:latin typeface="Cambria" panose="02040503050406030204" pitchFamily="18" charset="0"/>
                <a:ea typeface="Cambria" panose="02040503050406030204" pitchFamily="18" charset="0"/>
                <a:cs typeface="Calibri" panose="020F0502020204030204" pitchFamily="34" charset="0"/>
              </a:rPr>
              <a:t>m học tập được điều gì từ Bác? </a:t>
            </a:r>
            <a:endParaRPr kumimoji="0" lang="en-US" sz="4000" b="0" i="0" u="none" strike="noStrike" kern="1200" cap="none" spc="0" normalizeH="0" baseline="0" noProof="0" dirty="0">
              <a:ln>
                <a:noFill/>
              </a:ln>
              <a:solidFill>
                <a:srgbClr val="F7A9BD">
                  <a:lumMod val="10000"/>
                </a:srgbClr>
              </a:solidFill>
              <a:effectLst/>
              <a:uLnTx/>
              <a:uFillTx/>
              <a:latin typeface="Cambria" panose="02040503050406030204" pitchFamily="18" charset="0"/>
              <a:ea typeface="Cambria" panose="02040503050406030204" pitchFamily="18" charset="0"/>
              <a:cs typeface="Calibri" panose="020F0502020204030204" pitchFamily="34" charset="0"/>
            </a:endParaRPr>
          </a:p>
        </p:txBody>
      </p:sp>
      <p:sp>
        <p:nvSpPr>
          <p:cNvPr id="6" name="Google Shape;276;p7">
            <a:extLst>
              <a:ext uri="{FF2B5EF4-FFF2-40B4-BE49-F238E27FC236}">
                <a16:creationId xmlns:a16="http://schemas.microsoft.com/office/drawing/2014/main" id="{1DAF7444-B0F8-CEF7-5679-3252C8C9A1A8}"/>
              </a:ext>
            </a:extLst>
          </p:cNvPr>
          <p:cNvSpPr/>
          <p:nvPr/>
        </p:nvSpPr>
        <p:spPr>
          <a:xfrm>
            <a:off x="3299762" y="3167743"/>
            <a:ext cx="8075809" cy="2743199"/>
          </a:xfrm>
          <a:prstGeom prst="roundRect">
            <a:avLst>
              <a:gd name="adj" fmla="val 46272"/>
            </a:avLst>
          </a:prstGeom>
          <a:solidFill>
            <a:srgbClr val="4285F4"/>
          </a:solidFill>
          <a:ln w="2857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lvl="0" algn="just">
              <a:defRPr/>
            </a:pPr>
            <a:r>
              <a:rPr lang="vi-VN" sz="3600">
                <a:solidFill>
                  <a:prstClr val="white"/>
                </a:solidFill>
                <a:latin typeface="Cambria" panose="02040503050406030204" pitchFamily="18" charset="0"/>
                <a:ea typeface="Cambria" panose="02040503050406030204" pitchFamily="18" charset="0"/>
              </a:rPr>
              <a:t>+ Học từ Bác thói quen biết lập kế hoạch cá nhân.</a:t>
            </a:r>
          </a:p>
          <a:p>
            <a:pPr lvl="0" algn="just">
              <a:defRPr/>
            </a:pPr>
            <a:r>
              <a:rPr lang="vi-VN" sz="3600">
                <a:solidFill>
                  <a:prstClr val="white"/>
                </a:solidFill>
                <a:latin typeface="Cambria" panose="02040503050406030204" pitchFamily="18" charset="0"/>
                <a:ea typeface="Cambria" panose="02040503050406030204" pitchFamily="18" charset="0"/>
              </a:rPr>
              <a:t>+ Học được cách kiên trì thực hiện những việc đã đề ra.</a:t>
            </a:r>
            <a:endParaRPr lang="vi-VN" sz="3600" dirty="0" err="1">
              <a:solidFill>
                <a:prstClr val="white"/>
              </a:solidFill>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41970116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wipe(down)">
                                      <p:cBhvr>
                                        <p:cTn id="1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6"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FD1E8EA2-5531-4F29-BE64-529067DDD55C}"/>
              </a:ext>
            </a:extLst>
          </p:cNvPr>
          <p:cNvSpPr/>
          <p:nvPr/>
        </p:nvSpPr>
        <p:spPr>
          <a:xfrm>
            <a:off x="1510295" y="718481"/>
            <a:ext cx="8852232" cy="584775"/>
          </a:xfrm>
          <a:prstGeom prst="rect">
            <a:avLst/>
          </a:prstGeom>
          <a:noFill/>
        </p:spPr>
        <p:txBody>
          <a:bodyPr wrap="none" lIns="91440" tIns="45720" rIns="91440" bIns="45720">
            <a:spAutoFit/>
          </a:bodyPr>
          <a:lstStyle/>
          <a:p>
            <a:pPr lvl="0" algn="ctr">
              <a:defRPr/>
            </a:pPr>
            <a:r>
              <a:rPr lang="vi-VN" sz="3200" b="1" dirty="0">
                <a:ln w="0"/>
                <a:solidFill>
                  <a:srgbClr val="4472C4">
                    <a:lumMod val="50000"/>
                  </a:srgbClr>
                </a:solidFill>
                <a:effectLst>
                  <a:outerShdw blurRad="38100" dist="19050" dir="2700000" algn="tl" rotWithShape="0">
                    <a:prstClr val="black">
                      <a:alpha val="40000"/>
                    </a:prstClr>
                  </a:outerShdw>
                </a:effectLst>
                <a:latin typeface="Cambria" panose="02040503050406030204" pitchFamily="18" charset="0"/>
                <a:ea typeface="Cambria" panose="02040503050406030204" pitchFamily="18" charset="0"/>
              </a:rPr>
              <a:t>b) Đọc trường hợp dưới đây và trả lời câu hỏi:</a:t>
            </a:r>
            <a:endParaRPr kumimoji="0" lang="en-US" sz="3200" b="1" i="0" u="none" strike="noStrike" kern="1200" cap="none" spc="0" normalizeH="0" baseline="0" noProof="0" dirty="0">
              <a:ln w="0"/>
              <a:solidFill>
                <a:srgbClr val="4472C4">
                  <a:lumMod val="50000"/>
                </a:srgbClr>
              </a:solidFill>
              <a:effectLst>
                <a:outerShdw blurRad="38100" dist="19050" dir="2700000" algn="tl" rotWithShape="0">
                  <a:prstClr val="black">
                    <a:alpha val="40000"/>
                  </a:prstClr>
                </a:outerShdw>
              </a:effectLst>
              <a:uLnTx/>
              <a:uFillTx/>
              <a:latin typeface="Cambria" panose="02040503050406030204" pitchFamily="18" charset="0"/>
              <a:ea typeface="Cambria" panose="02040503050406030204" pitchFamily="18" charset="0"/>
              <a:cs typeface="+mn-cs"/>
            </a:endParaRPr>
          </a:p>
        </p:txBody>
      </p:sp>
      <p:sp>
        <p:nvSpPr>
          <p:cNvPr id="2" name="TextBox 1">
            <a:extLst>
              <a:ext uri="{FF2B5EF4-FFF2-40B4-BE49-F238E27FC236}">
                <a16:creationId xmlns:a16="http://schemas.microsoft.com/office/drawing/2014/main" id="{FADAC9D7-07D7-C3B5-4CD8-7AA619BE7CD4}"/>
              </a:ext>
            </a:extLst>
          </p:cNvPr>
          <p:cNvSpPr txBox="1"/>
          <p:nvPr/>
        </p:nvSpPr>
        <p:spPr>
          <a:xfrm>
            <a:off x="762001" y="1349829"/>
            <a:ext cx="6640285" cy="4832092"/>
          </a:xfrm>
          <a:prstGeom prst="rect">
            <a:avLst/>
          </a:prstGeom>
          <a:noFill/>
        </p:spPr>
        <p:txBody>
          <a:bodyPr wrap="square" rtlCol="0">
            <a:spAutoFit/>
          </a:bodyPr>
          <a:lstStyle/>
          <a:p>
            <a:pPr lvl="0" algn="just"/>
            <a:r>
              <a:rPr lang="en-US" sz="2800" dirty="0">
                <a:solidFill>
                  <a:prstClr val="black"/>
                </a:solidFill>
                <a:latin typeface="Cambria" panose="02040503050406030204" pitchFamily="18" charset="0"/>
                <a:ea typeface="Cambria" panose="02040503050406030204" pitchFamily="18" charset="0"/>
              </a:rPr>
              <a:t>   </a:t>
            </a:r>
            <a:r>
              <a:rPr lang="vi-VN" sz="2800" dirty="0">
                <a:solidFill>
                  <a:prstClr val="black"/>
                </a:solidFill>
                <a:latin typeface="Cambria" panose="02040503050406030204" pitchFamily="18" charset="0"/>
                <a:ea typeface="Cambria" panose="02040503050406030204" pitchFamily="18" charset="0"/>
              </a:rPr>
              <a:t>Trong học tập và sinh hoạt hằng ngày. Hiên thường không làm việc theo kế hoạch định trước mà để mọi việc đến đâu thì giải quyết đến đó. Hiên cảm thấy khá tự do và thoải mái khi làm theo cách này. Tuy nhiên, vào những lúc có nhiều việc ở lớp và ở nhà, Hiên hay bỏ quên, bỏ sót công việc hoặc không đủ thời gian để hoàn thành những việc cần làm. Vấn đề này cứ lặp đi lặp lại khiến bạn không ít lần gặp rắc rối và bị bố mẹ, thầy cô chê trách.</a:t>
            </a:r>
            <a:endParaRPr kumimoji="0" lang="en-US" sz="240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endParaRPr>
          </a:p>
        </p:txBody>
      </p:sp>
      <p:pic>
        <p:nvPicPr>
          <p:cNvPr id="4" name="Picture 3">
            <a:extLst>
              <a:ext uri="{FF2B5EF4-FFF2-40B4-BE49-F238E27FC236}">
                <a16:creationId xmlns:a16="http://schemas.microsoft.com/office/drawing/2014/main" id="{8380B441-AAB3-3EDB-2B31-68C858E2B210}"/>
              </a:ext>
            </a:extLst>
          </p:cNvPr>
          <p:cNvPicPr>
            <a:picLocks noChangeAspect="1"/>
          </p:cNvPicPr>
          <p:nvPr/>
        </p:nvPicPr>
        <p:blipFill>
          <a:blip r:embed="rId3"/>
          <a:stretch>
            <a:fillRect/>
          </a:stretch>
        </p:blipFill>
        <p:spPr>
          <a:xfrm>
            <a:off x="7471682" y="1869622"/>
            <a:ext cx="4171950" cy="3619500"/>
          </a:xfrm>
          <a:prstGeom prst="rect">
            <a:avLst/>
          </a:prstGeom>
        </p:spPr>
      </p:pic>
    </p:spTree>
    <p:extLst>
      <p:ext uri="{BB962C8B-B14F-4D97-AF65-F5344CB8AC3E}">
        <p14:creationId xmlns:p14="http://schemas.microsoft.com/office/powerpoint/2010/main" val="23585742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barn(inVertical)">
                                      <p:cBhvr>
                                        <p:cTn id="7" dur="500"/>
                                        <p:tgtEl>
                                          <p:spTgt spid="1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barn(inVertical)">
                                      <p:cBhvr>
                                        <p:cTn id="12" dur="500"/>
                                        <p:tgtEl>
                                          <p:spTgt spid="2"/>
                                        </p:tgtEl>
                                      </p:cBhvr>
                                    </p:animEffect>
                                  </p:childTnLst>
                                </p:cTn>
                              </p:par>
                              <p:par>
                                <p:cTn id="13" presetID="16" presetClass="entr" presetSubtype="21" fill="hold" nodeType="with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barn(inVertical)">
                                      <p:cBhvr>
                                        <p:cTn id="15"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2"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2D2B6245-318F-A1A3-E6C7-59668128B88E}"/>
              </a:ext>
            </a:extLst>
          </p:cNvPr>
          <p:cNvPicPr>
            <a:picLocks noChangeAspect="1"/>
          </p:cNvPicPr>
          <p:nvPr/>
        </p:nvPicPr>
        <p:blipFill>
          <a:blip r:embed="rId2" cstate="print">
            <a:extLst>
              <a:ext uri="{BEBA8EAE-BF5A-486C-A8C5-ECC9F3942E4B}">
                <a14:imgProps xmlns:a14="http://schemas.microsoft.com/office/drawing/2010/main">
                  <a14:imgLayer r:embed="rId3">
                    <a14:imgEffect>
                      <a14:backgroundRemoval t="4002" b="93936" l="9947" r="89908"/>
                    </a14:imgEffect>
                  </a14:imgLayer>
                </a14:imgProps>
              </a:ext>
              <a:ext uri="{28A0092B-C50C-407E-A947-70E740481C1C}">
                <a14:useLocalDpi xmlns:a14="http://schemas.microsoft.com/office/drawing/2010/main" val="0"/>
              </a:ext>
            </a:extLst>
          </a:blip>
          <a:stretch>
            <a:fillRect/>
          </a:stretch>
        </p:blipFill>
        <p:spPr>
          <a:xfrm>
            <a:off x="-1189938" y="2275114"/>
            <a:ext cx="6184371" cy="4947260"/>
          </a:xfrm>
          <a:prstGeom prst="rect">
            <a:avLst/>
          </a:prstGeom>
        </p:spPr>
      </p:pic>
      <p:sp>
        <p:nvSpPr>
          <p:cNvPr id="3" name="Speech Bubble: Rectangle with Corners Rounded 5">
            <a:extLst>
              <a:ext uri="{FF2B5EF4-FFF2-40B4-BE49-F238E27FC236}">
                <a16:creationId xmlns:a16="http://schemas.microsoft.com/office/drawing/2014/main" id="{F2543577-84A7-8A81-6B0F-367FE47B5018}"/>
              </a:ext>
            </a:extLst>
          </p:cNvPr>
          <p:cNvSpPr/>
          <p:nvPr/>
        </p:nvSpPr>
        <p:spPr>
          <a:xfrm>
            <a:off x="2954334" y="990600"/>
            <a:ext cx="7876952" cy="1426028"/>
          </a:xfrm>
          <a:prstGeom prst="wedgeRoundRectCallout">
            <a:avLst>
              <a:gd name="adj1" fmla="val -44023"/>
              <a:gd name="adj2" fmla="val 77011"/>
              <a:gd name="adj3" fmla="val 16667"/>
            </a:avLst>
          </a:prstGeom>
          <a:solidFill>
            <a:srgbClr val="FF8182"/>
          </a:solidFill>
          <a:ln>
            <a:solidFill>
              <a:schemeClr val="bg1">
                <a:lumMod val="10000"/>
              </a:schemeClr>
            </a:solidFill>
          </a:ln>
        </p:spPr>
        <p:style>
          <a:lnRef idx="2">
            <a:schemeClr val="accent6"/>
          </a:lnRef>
          <a:fillRef idx="1">
            <a:schemeClr val="lt1"/>
          </a:fillRef>
          <a:effectRef idx="0">
            <a:schemeClr val="accent6"/>
          </a:effectRef>
          <a:fontRef idx="minor">
            <a:schemeClr val="dk1"/>
          </a:fontRef>
        </p:style>
        <p:txBody>
          <a:bodyPr rtlCol="0" anchor="ctr"/>
          <a:lstStyle/>
          <a:p>
            <a:pPr lvl="0" algn="ctr">
              <a:defRPr/>
            </a:pPr>
            <a:r>
              <a:rPr lang="vi-VN" sz="4000">
                <a:solidFill>
                  <a:srgbClr val="F7A9BD">
                    <a:lumMod val="10000"/>
                  </a:srgbClr>
                </a:solidFill>
                <a:latin typeface="Cambria" panose="02040503050406030204" pitchFamily="18" charset="0"/>
                <a:ea typeface="Cambria" panose="02040503050406030204" pitchFamily="18" charset="0"/>
                <a:cs typeface="Calibri" panose="020F0502020204030204" pitchFamily="34" charset="0"/>
              </a:rPr>
              <a:t>Bạn Hiên có thói quen làm việc như thế nào?</a:t>
            </a:r>
            <a:endParaRPr kumimoji="0" lang="en-US" sz="4000" b="0" i="0" u="none" strike="noStrike" kern="1200" cap="none" spc="0" normalizeH="0" baseline="0" noProof="0" dirty="0">
              <a:ln>
                <a:noFill/>
              </a:ln>
              <a:solidFill>
                <a:srgbClr val="F7A9BD">
                  <a:lumMod val="10000"/>
                </a:srgbClr>
              </a:solidFill>
              <a:effectLst/>
              <a:uLnTx/>
              <a:uFillTx/>
              <a:latin typeface="Cambria" panose="02040503050406030204" pitchFamily="18" charset="0"/>
              <a:ea typeface="Cambria" panose="02040503050406030204" pitchFamily="18" charset="0"/>
              <a:cs typeface="Calibri" panose="020F0502020204030204" pitchFamily="34" charset="0"/>
            </a:endParaRPr>
          </a:p>
        </p:txBody>
      </p:sp>
      <p:sp>
        <p:nvSpPr>
          <p:cNvPr id="6" name="Google Shape;276;p7">
            <a:extLst>
              <a:ext uri="{FF2B5EF4-FFF2-40B4-BE49-F238E27FC236}">
                <a16:creationId xmlns:a16="http://schemas.microsoft.com/office/drawing/2014/main" id="{1DAF7444-B0F8-CEF7-5679-3252C8C9A1A8}"/>
              </a:ext>
            </a:extLst>
          </p:cNvPr>
          <p:cNvSpPr/>
          <p:nvPr/>
        </p:nvSpPr>
        <p:spPr>
          <a:xfrm>
            <a:off x="3461657" y="3385458"/>
            <a:ext cx="7913914" cy="2547256"/>
          </a:xfrm>
          <a:prstGeom prst="roundRect">
            <a:avLst>
              <a:gd name="adj" fmla="val 46272"/>
            </a:avLst>
          </a:prstGeom>
          <a:solidFill>
            <a:srgbClr val="4285F4"/>
          </a:solidFill>
          <a:ln w="2857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lvl="0" algn="just">
              <a:defRPr/>
            </a:pPr>
            <a:r>
              <a:rPr lang="vi-VN" sz="3600">
                <a:solidFill>
                  <a:prstClr val="white"/>
                </a:solidFill>
                <a:latin typeface="Cambria" panose="02040503050406030204" pitchFamily="18" charset="0"/>
                <a:ea typeface="Cambria" panose="02040503050406030204" pitchFamily="18" charset="0"/>
              </a:rPr>
              <a:t>Hiên có thói quen làm việc không theo kế hoạch định trước mà để mọi việc đến đâu thì giải quyết đến đó.</a:t>
            </a:r>
            <a:endParaRPr kumimoji="0" sz="3600" b="0"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1379585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wipe(down)">
                                      <p:cBhvr>
                                        <p:cTn id="1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6"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2D2B6245-318F-A1A3-E6C7-59668128B88E}"/>
              </a:ext>
            </a:extLst>
          </p:cNvPr>
          <p:cNvPicPr>
            <a:picLocks noChangeAspect="1"/>
          </p:cNvPicPr>
          <p:nvPr/>
        </p:nvPicPr>
        <p:blipFill>
          <a:blip r:embed="rId2" cstate="print">
            <a:extLst>
              <a:ext uri="{BEBA8EAE-BF5A-486C-A8C5-ECC9F3942E4B}">
                <a14:imgProps xmlns:a14="http://schemas.microsoft.com/office/drawing/2010/main">
                  <a14:imgLayer r:embed="rId3">
                    <a14:imgEffect>
                      <a14:backgroundRemoval t="4002" b="93936" l="9947" r="89908"/>
                    </a14:imgEffect>
                  </a14:imgLayer>
                </a14:imgProps>
              </a:ext>
              <a:ext uri="{28A0092B-C50C-407E-A947-70E740481C1C}">
                <a14:useLocalDpi xmlns:a14="http://schemas.microsoft.com/office/drawing/2010/main" val="0"/>
              </a:ext>
            </a:extLst>
          </a:blip>
          <a:stretch>
            <a:fillRect/>
          </a:stretch>
        </p:blipFill>
        <p:spPr>
          <a:xfrm>
            <a:off x="-1189938" y="2275114"/>
            <a:ext cx="6184371" cy="4947260"/>
          </a:xfrm>
          <a:prstGeom prst="rect">
            <a:avLst/>
          </a:prstGeom>
        </p:spPr>
      </p:pic>
      <p:sp>
        <p:nvSpPr>
          <p:cNvPr id="3" name="Speech Bubble: Rectangle with Corners Rounded 5">
            <a:extLst>
              <a:ext uri="{FF2B5EF4-FFF2-40B4-BE49-F238E27FC236}">
                <a16:creationId xmlns:a16="http://schemas.microsoft.com/office/drawing/2014/main" id="{F2543577-84A7-8A81-6B0F-367FE47B5018}"/>
              </a:ext>
            </a:extLst>
          </p:cNvPr>
          <p:cNvSpPr/>
          <p:nvPr/>
        </p:nvSpPr>
        <p:spPr>
          <a:xfrm>
            <a:off x="2954334" y="990600"/>
            <a:ext cx="7876952" cy="1426028"/>
          </a:xfrm>
          <a:prstGeom prst="wedgeRoundRectCallout">
            <a:avLst>
              <a:gd name="adj1" fmla="val -44023"/>
              <a:gd name="adj2" fmla="val 77011"/>
              <a:gd name="adj3" fmla="val 16667"/>
            </a:avLst>
          </a:prstGeom>
          <a:solidFill>
            <a:srgbClr val="FF8182"/>
          </a:solidFill>
          <a:ln>
            <a:solidFill>
              <a:schemeClr val="bg1">
                <a:lumMod val="10000"/>
              </a:schemeClr>
            </a:solidFill>
          </a:ln>
        </p:spPr>
        <p:style>
          <a:lnRef idx="2">
            <a:schemeClr val="accent6"/>
          </a:lnRef>
          <a:fillRef idx="1">
            <a:schemeClr val="lt1"/>
          </a:fillRef>
          <a:effectRef idx="0">
            <a:schemeClr val="accent6"/>
          </a:effectRef>
          <a:fontRef idx="minor">
            <a:schemeClr val="dk1"/>
          </a:fontRef>
        </p:style>
        <p:txBody>
          <a:bodyPr rtlCol="0" anchor="ctr"/>
          <a:lstStyle/>
          <a:p>
            <a:pPr lvl="0" algn="ctr">
              <a:defRPr/>
            </a:pPr>
            <a:r>
              <a:rPr lang="vi-VN" sz="4000" dirty="0">
                <a:solidFill>
                  <a:srgbClr val="F7A9BD">
                    <a:lumMod val="10000"/>
                  </a:srgbClr>
                </a:solidFill>
                <a:latin typeface="Cambria" panose="02040503050406030204" pitchFamily="18" charset="0"/>
                <a:ea typeface="Cambria" panose="02040503050406030204" pitchFamily="18" charset="0"/>
                <a:cs typeface="Calibri" panose="020F0502020204030204" pitchFamily="34" charset="0"/>
              </a:rPr>
              <a:t>Thói quen đó đã khiến Hiên gặp phải vấn đề gì?</a:t>
            </a:r>
            <a:endParaRPr kumimoji="0" lang="en-US" sz="4000" b="0" i="0" u="none" strike="noStrike" kern="1200" cap="none" spc="0" normalizeH="0" baseline="0" noProof="0" dirty="0">
              <a:ln>
                <a:noFill/>
              </a:ln>
              <a:solidFill>
                <a:srgbClr val="F7A9BD">
                  <a:lumMod val="10000"/>
                </a:srgbClr>
              </a:solidFill>
              <a:effectLst/>
              <a:uLnTx/>
              <a:uFillTx/>
              <a:latin typeface="Cambria" panose="02040503050406030204" pitchFamily="18" charset="0"/>
              <a:ea typeface="Cambria" panose="02040503050406030204" pitchFamily="18" charset="0"/>
              <a:cs typeface="Calibri" panose="020F0502020204030204" pitchFamily="34" charset="0"/>
            </a:endParaRPr>
          </a:p>
        </p:txBody>
      </p:sp>
      <p:sp>
        <p:nvSpPr>
          <p:cNvPr id="6" name="Google Shape;276;p7">
            <a:extLst>
              <a:ext uri="{FF2B5EF4-FFF2-40B4-BE49-F238E27FC236}">
                <a16:creationId xmlns:a16="http://schemas.microsoft.com/office/drawing/2014/main" id="{1DAF7444-B0F8-CEF7-5679-3252C8C9A1A8}"/>
              </a:ext>
            </a:extLst>
          </p:cNvPr>
          <p:cNvSpPr/>
          <p:nvPr/>
        </p:nvSpPr>
        <p:spPr>
          <a:xfrm>
            <a:off x="3461657" y="3385458"/>
            <a:ext cx="7913914" cy="2547256"/>
          </a:xfrm>
          <a:prstGeom prst="roundRect">
            <a:avLst>
              <a:gd name="adj" fmla="val 46272"/>
            </a:avLst>
          </a:prstGeom>
          <a:solidFill>
            <a:srgbClr val="4285F4"/>
          </a:solidFill>
          <a:ln w="2857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lvl="0" algn="just">
              <a:defRPr/>
            </a:pPr>
            <a:r>
              <a:rPr lang="vi-VN" sz="3600" dirty="0">
                <a:solidFill>
                  <a:prstClr val="white"/>
                </a:solidFill>
                <a:latin typeface="Cambria" panose="02040503050406030204" pitchFamily="18" charset="0"/>
                <a:ea typeface="Cambria" panose="02040503050406030204" pitchFamily="18" charset="0"/>
              </a:rPr>
              <a:t>Lúc có nhiều việc ở lớp hay ở nhà, Hiên hay bỏ quên, bỏ sót công việc, không đủ thời gian để hoàn thành các việc cần làm.</a:t>
            </a:r>
            <a:endParaRPr kumimoji="0" sz="3600" b="0"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mn-cs"/>
            </a:endParaRPr>
          </a:p>
        </p:txBody>
      </p:sp>
    </p:spTree>
    <p:extLst>
      <p:ext uri="{BB962C8B-B14F-4D97-AF65-F5344CB8AC3E}">
        <p14:creationId xmlns:p14="http://schemas.microsoft.com/office/powerpoint/2010/main" val="41388457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wipe(down)">
                                      <p:cBhvr>
                                        <p:cTn id="1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6"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图片 10"/>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8" name="图片 7"/>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195943" y="971324"/>
            <a:ext cx="8367122" cy="5261429"/>
          </a:xfrm>
          <a:prstGeom prst="rect">
            <a:avLst/>
          </a:prstGeom>
        </p:spPr>
      </p:pic>
      <p:grpSp>
        <p:nvGrpSpPr>
          <p:cNvPr id="16" name="组合 15">
            <a:extLst>
              <a:ext uri="{FF2B5EF4-FFF2-40B4-BE49-F238E27FC236}">
                <a16:creationId xmlns:a16="http://schemas.microsoft.com/office/drawing/2014/main" id="{5BF58E39-2B03-4CAA-92E9-641CA2D2180D}"/>
              </a:ext>
            </a:extLst>
          </p:cNvPr>
          <p:cNvGrpSpPr/>
          <p:nvPr/>
        </p:nvGrpSpPr>
        <p:grpSpPr>
          <a:xfrm>
            <a:off x="0" y="0"/>
            <a:ext cx="12185222" cy="3255962"/>
            <a:chOff x="0" y="0"/>
            <a:chExt cx="12185222" cy="3255962"/>
          </a:xfrm>
        </p:grpSpPr>
        <p:pic>
          <p:nvPicPr>
            <p:cNvPr id="18" name="图片 17">
              <a:extLst>
                <a:ext uri="{FF2B5EF4-FFF2-40B4-BE49-F238E27FC236}">
                  <a16:creationId xmlns:a16="http://schemas.microsoft.com/office/drawing/2014/main" id="{6EAB8C36-A14A-4663-95AC-A167EFE0B574}"/>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flipH="1">
              <a:off x="7175341" y="0"/>
              <a:ext cx="5009881" cy="3255962"/>
            </a:xfrm>
            <a:prstGeom prst="rect">
              <a:avLst/>
            </a:prstGeom>
          </p:spPr>
        </p:pic>
        <p:pic>
          <p:nvPicPr>
            <p:cNvPr id="19" name="图片 18">
              <a:extLst>
                <a:ext uri="{FF2B5EF4-FFF2-40B4-BE49-F238E27FC236}">
                  <a16:creationId xmlns:a16="http://schemas.microsoft.com/office/drawing/2014/main" id="{65AEEFE8-22C2-4D70-99AA-9210B5A6C3E6}"/>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flipH="1">
              <a:off x="0" y="0"/>
              <a:ext cx="2526145" cy="1879143"/>
            </a:xfrm>
            <a:prstGeom prst="rect">
              <a:avLst/>
            </a:prstGeom>
          </p:spPr>
        </p:pic>
      </p:grpSp>
      <p:pic>
        <p:nvPicPr>
          <p:cNvPr id="24" name="图片 23"/>
          <p:cNvPicPr>
            <a:picLocks noChangeAspect="1"/>
          </p:cNvPicPr>
          <p:nvPr/>
        </p:nvPicPr>
        <p:blipFill rotWithShape="1">
          <a:blip r:embed="rId6" cstate="print">
            <a:extLst>
              <a:ext uri="{28A0092B-C50C-407E-A947-70E740481C1C}">
                <a14:useLocalDpi xmlns:a14="http://schemas.microsoft.com/office/drawing/2010/main" val="0"/>
              </a:ext>
            </a:extLst>
          </a:blip>
          <a:srcRect/>
          <a:stretch/>
        </p:blipFill>
        <p:spPr>
          <a:xfrm>
            <a:off x="6343589" y="1044121"/>
            <a:ext cx="1101139" cy="1580260"/>
          </a:xfrm>
          <a:prstGeom prst="rect">
            <a:avLst/>
          </a:prstGeom>
        </p:spPr>
      </p:pic>
      <p:pic>
        <p:nvPicPr>
          <p:cNvPr id="13" name="图片 12"/>
          <p:cNvPicPr>
            <a:picLocks noChangeAspect="1"/>
          </p:cNvPicPr>
          <p:nvPr/>
        </p:nvPicPr>
        <p:blipFill rotWithShape="1">
          <a:blip r:embed="rId7" cstate="print">
            <a:extLst>
              <a:ext uri="{28A0092B-C50C-407E-A947-70E740481C1C}">
                <a14:useLocalDpi xmlns:a14="http://schemas.microsoft.com/office/drawing/2010/main" val="0"/>
              </a:ext>
            </a:extLst>
          </a:blip>
          <a:srcRect/>
          <a:stretch/>
        </p:blipFill>
        <p:spPr>
          <a:xfrm rot="10500974" flipV="1">
            <a:off x="347200" y="5858583"/>
            <a:ext cx="1743043" cy="1207642"/>
          </a:xfrm>
          <a:prstGeom prst="rect">
            <a:avLst/>
          </a:prstGeom>
        </p:spPr>
      </p:pic>
      <p:grpSp>
        <p:nvGrpSpPr>
          <p:cNvPr id="2" name="Group 1"/>
          <p:cNvGrpSpPr/>
          <p:nvPr/>
        </p:nvGrpSpPr>
        <p:grpSpPr>
          <a:xfrm>
            <a:off x="6618152" y="2685143"/>
            <a:ext cx="5484774" cy="4049486"/>
            <a:chOff x="6618152" y="2685143"/>
            <a:chExt cx="5484774" cy="4049486"/>
          </a:xfrm>
        </p:grpSpPr>
        <p:pic>
          <p:nvPicPr>
            <p:cNvPr id="4" name="图片 3"/>
            <p:cNvPicPr>
              <a:picLocks noChangeAspect="1"/>
            </p:cNvPicPr>
            <p:nvPr/>
          </p:nvPicPr>
          <p:blipFill rotWithShape="1">
            <a:blip r:embed="rId8" cstate="print">
              <a:extLst>
                <a:ext uri="{28A0092B-C50C-407E-A947-70E740481C1C}">
                  <a14:useLocalDpi xmlns:a14="http://schemas.microsoft.com/office/drawing/2010/main" val="0"/>
                </a:ext>
              </a:extLst>
            </a:blip>
            <a:srcRect/>
            <a:stretch/>
          </p:blipFill>
          <p:spPr>
            <a:xfrm>
              <a:off x="6618152" y="2685143"/>
              <a:ext cx="5484774" cy="4049486"/>
            </a:xfrm>
            <a:prstGeom prst="rect">
              <a:avLst/>
            </a:prstGeom>
          </p:spPr>
        </p:pic>
        <p:sp>
          <p:nvSpPr>
            <p:cNvPr id="20" name="Rectangle 19"/>
            <p:cNvSpPr/>
            <p:nvPr/>
          </p:nvSpPr>
          <p:spPr>
            <a:xfrm>
              <a:off x="7452893" y="5442557"/>
              <a:ext cx="1601301" cy="422734"/>
            </a:xfrm>
            <a:prstGeom prst="rect">
              <a:avLst/>
            </a:prstGeom>
            <a:solidFill>
              <a:srgbClr val="94C65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思源黑体 CN Light"/>
                <a:ea typeface="+mn-ea"/>
                <a:cs typeface="+mn-cs"/>
              </a:endParaRPr>
            </a:p>
          </p:txBody>
        </p:sp>
      </p:grpSp>
      <p:pic>
        <p:nvPicPr>
          <p:cNvPr id="6" name="Picture 5">
            <a:extLst>
              <a:ext uri="{FF2B5EF4-FFF2-40B4-BE49-F238E27FC236}">
                <a16:creationId xmlns:a16="http://schemas.microsoft.com/office/drawing/2014/main" id="{E340BB47-F268-0859-E91C-F5661F6D05AF}"/>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946167" y="2595871"/>
            <a:ext cx="6293692" cy="2139416"/>
          </a:xfrm>
          <a:prstGeom prst="rect">
            <a:avLst/>
          </a:prstGeom>
        </p:spPr>
      </p:pic>
    </p:spTree>
    <p:extLst>
      <p:ext uri="{BB962C8B-B14F-4D97-AF65-F5344CB8AC3E}">
        <p14:creationId xmlns:p14="http://schemas.microsoft.com/office/powerpoint/2010/main" val="20056842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wipe(up)">
                                      <p:cBhvr>
                                        <p:cTn id="7" dur="500"/>
                                        <p:tgtEl>
                                          <p:spTgt spid="1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wipe(down)">
                                      <p:cBhvr>
                                        <p:cTn id="1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2D2B6245-318F-A1A3-E6C7-59668128B88E}"/>
              </a:ext>
            </a:extLst>
          </p:cNvPr>
          <p:cNvPicPr>
            <a:picLocks noChangeAspect="1"/>
          </p:cNvPicPr>
          <p:nvPr/>
        </p:nvPicPr>
        <p:blipFill>
          <a:blip r:embed="rId2" cstate="print">
            <a:extLst>
              <a:ext uri="{BEBA8EAE-BF5A-486C-A8C5-ECC9F3942E4B}">
                <a14:imgProps xmlns:a14="http://schemas.microsoft.com/office/drawing/2010/main">
                  <a14:imgLayer r:embed="rId3">
                    <a14:imgEffect>
                      <a14:backgroundRemoval t="4002" b="93936" l="9947" r="89908"/>
                    </a14:imgEffect>
                  </a14:imgLayer>
                </a14:imgProps>
              </a:ext>
              <a:ext uri="{28A0092B-C50C-407E-A947-70E740481C1C}">
                <a14:useLocalDpi xmlns:a14="http://schemas.microsoft.com/office/drawing/2010/main" val="0"/>
              </a:ext>
            </a:extLst>
          </a:blip>
          <a:stretch>
            <a:fillRect/>
          </a:stretch>
        </p:blipFill>
        <p:spPr>
          <a:xfrm>
            <a:off x="-1189938" y="2275114"/>
            <a:ext cx="6184371" cy="4947260"/>
          </a:xfrm>
          <a:prstGeom prst="rect">
            <a:avLst/>
          </a:prstGeom>
        </p:spPr>
      </p:pic>
      <p:sp>
        <p:nvSpPr>
          <p:cNvPr id="3" name="Speech Bubble: Rectangle with Corners Rounded 5">
            <a:extLst>
              <a:ext uri="{FF2B5EF4-FFF2-40B4-BE49-F238E27FC236}">
                <a16:creationId xmlns:a16="http://schemas.microsoft.com/office/drawing/2014/main" id="{F2543577-84A7-8A81-6B0F-367FE47B5018}"/>
              </a:ext>
            </a:extLst>
          </p:cNvPr>
          <p:cNvSpPr/>
          <p:nvPr/>
        </p:nvSpPr>
        <p:spPr>
          <a:xfrm>
            <a:off x="2954334" y="990600"/>
            <a:ext cx="7876952" cy="1426028"/>
          </a:xfrm>
          <a:prstGeom prst="wedgeRoundRectCallout">
            <a:avLst>
              <a:gd name="adj1" fmla="val -44023"/>
              <a:gd name="adj2" fmla="val 77011"/>
              <a:gd name="adj3" fmla="val 16667"/>
            </a:avLst>
          </a:prstGeom>
          <a:solidFill>
            <a:srgbClr val="FF8182"/>
          </a:solidFill>
          <a:ln>
            <a:solidFill>
              <a:schemeClr val="bg1">
                <a:lumMod val="10000"/>
              </a:schemeClr>
            </a:solidFill>
          </a:ln>
        </p:spPr>
        <p:style>
          <a:lnRef idx="2">
            <a:schemeClr val="accent6"/>
          </a:lnRef>
          <a:fillRef idx="1">
            <a:schemeClr val="lt1"/>
          </a:fillRef>
          <a:effectRef idx="0">
            <a:schemeClr val="accent6"/>
          </a:effectRef>
          <a:fontRef idx="minor">
            <a:schemeClr val="dk1"/>
          </a:fontRef>
        </p:style>
        <p:txBody>
          <a:bodyPr rtlCol="0" anchor="ctr"/>
          <a:lstStyle/>
          <a:p>
            <a:pPr lvl="0" algn="ctr">
              <a:defRPr/>
            </a:pPr>
            <a:r>
              <a:rPr lang="vi-VN" sz="4000" dirty="0">
                <a:solidFill>
                  <a:srgbClr val="F7A9BD">
                    <a:lumMod val="10000"/>
                  </a:srgbClr>
                </a:solidFill>
                <a:latin typeface="Cambria" panose="02040503050406030204" pitchFamily="18" charset="0"/>
                <a:ea typeface="Cambria" panose="02040503050406030204" pitchFamily="18" charset="0"/>
                <a:cs typeface="Calibri" panose="020F0502020204030204" pitchFamily="34" charset="0"/>
              </a:rPr>
              <a:t>Vậy vì sao chúng ta phải lập kế hoạch cá nhân?</a:t>
            </a:r>
            <a:endParaRPr kumimoji="0" lang="en-US" sz="4000" b="0" i="0" u="none" strike="noStrike" kern="1200" cap="none" spc="0" normalizeH="0" baseline="0" noProof="0" dirty="0">
              <a:ln>
                <a:noFill/>
              </a:ln>
              <a:solidFill>
                <a:srgbClr val="F7A9BD">
                  <a:lumMod val="10000"/>
                </a:srgbClr>
              </a:solidFill>
              <a:effectLst/>
              <a:uLnTx/>
              <a:uFillTx/>
              <a:latin typeface="Cambria" panose="02040503050406030204" pitchFamily="18" charset="0"/>
              <a:ea typeface="Cambria" panose="02040503050406030204" pitchFamily="18" charset="0"/>
              <a:cs typeface="Calibri" panose="020F0502020204030204" pitchFamily="34" charset="0"/>
            </a:endParaRPr>
          </a:p>
        </p:txBody>
      </p:sp>
      <p:sp>
        <p:nvSpPr>
          <p:cNvPr id="6" name="Google Shape;276;p7">
            <a:extLst>
              <a:ext uri="{FF2B5EF4-FFF2-40B4-BE49-F238E27FC236}">
                <a16:creationId xmlns:a16="http://schemas.microsoft.com/office/drawing/2014/main" id="{1DAF7444-B0F8-CEF7-5679-3252C8C9A1A8}"/>
              </a:ext>
            </a:extLst>
          </p:cNvPr>
          <p:cNvSpPr/>
          <p:nvPr/>
        </p:nvSpPr>
        <p:spPr>
          <a:xfrm>
            <a:off x="3156857" y="3015343"/>
            <a:ext cx="8447314" cy="2917371"/>
          </a:xfrm>
          <a:prstGeom prst="roundRect">
            <a:avLst>
              <a:gd name="adj" fmla="val 46272"/>
            </a:avLst>
          </a:prstGeom>
          <a:solidFill>
            <a:srgbClr val="4285F4"/>
          </a:solidFill>
          <a:ln w="2857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lvl="0" algn="just">
              <a:defRPr/>
            </a:pPr>
            <a:r>
              <a:rPr lang="vi-VN" sz="3200" b="1" dirty="0">
                <a:solidFill>
                  <a:prstClr val="white"/>
                </a:solidFill>
                <a:latin typeface="Cambria" panose="02040503050406030204" pitchFamily="18" charset="0"/>
                <a:ea typeface="Cambria" panose="02040503050406030204" pitchFamily="18" charset="0"/>
              </a:rPr>
              <a:t>Phải lập kế hoạch cá nhân vì: </a:t>
            </a:r>
            <a:r>
              <a:rPr lang="vi-VN" sz="3200" dirty="0">
                <a:solidFill>
                  <a:prstClr val="white"/>
                </a:solidFill>
                <a:latin typeface="Cambria" panose="02040503050406030204" pitchFamily="18" charset="0"/>
                <a:ea typeface="Cambria" panose="02040503050406030204" pitchFamily="18" charset="0"/>
              </a:rPr>
              <a:t>giúp chúng ta chủ động khi thực hiện công việc;  mang lại kết quả cao trong công việc; rèn luyện được đức tính chăm chỉ, kiên trì, có trách nhiệm vớ công việc của mình.</a:t>
            </a:r>
            <a:endParaRPr kumimoji="0" sz="3200" b="0"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mn-cs"/>
            </a:endParaRPr>
          </a:p>
        </p:txBody>
      </p:sp>
    </p:spTree>
    <p:extLst>
      <p:ext uri="{BB962C8B-B14F-4D97-AF65-F5344CB8AC3E}">
        <p14:creationId xmlns:p14="http://schemas.microsoft.com/office/powerpoint/2010/main" val="7424333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wipe(down)">
                                      <p:cBhvr>
                                        <p:cTn id="1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6"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图片 10"/>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8" name="图片 7"/>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722257" y="971324"/>
            <a:ext cx="7840808" cy="5261429"/>
          </a:xfrm>
          <a:prstGeom prst="rect">
            <a:avLst/>
          </a:prstGeom>
        </p:spPr>
      </p:pic>
      <p:grpSp>
        <p:nvGrpSpPr>
          <p:cNvPr id="16" name="组合 15">
            <a:extLst>
              <a:ext uri="{FF2B5EF4-FFF2-40B4-BE49-F238E27FC236}">
                <a16:creationId xmlns:a16="http://schemas.microsoft.com/office/drawing/2014/main" id="{5BF58E39-2B03-4CAA-92E9-641CA2D2180D}"/>
              </a:ext>
            </a:extLst>
          </p:cNvPr>
          <p:cNvGrpSpPr/>
          <p:nvPr/>
        </p:nvGrpSpPr>
        <p:grpSpPr>
          <a:xfrm>
            <a:off x="0" y="0"/>
            <a:ext cx="12185222" cy="3255962"/>
            <a:chOff x="0" y="0"/>
            <a:chExt cx="12185222" cy="3255962"/>
          </a:xfrm>
        </p:grpSpPr>
        <p:pic>
          <p:nvPicPr>
            <p:cNvPr id="18" name="图片 17">
              <a:extLst>
                <a:ext uri="{FF2B5EF4-FFF2-40B4-BE49-F238E27FC236}">
                  <a16:creationId xmlns:a16="http://schemas.microsoft.com/office/drawing/2014/main" id="{6EAB8C36-A14A-4663-95AC-A167EFE0B574}"/>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flipH="1">
              <a:off x="7175341" y="0"/>
              <a:ext cx="5009881" cy="3255962"/>
            </a:xfrm>
            <a:prstGeom prst="rect">
              <a:avLst/>
            </a:prstGeom>
          </p:spPr>
        </p:pic>
        <p:pic>
          <p:nvPicPr>
            <p:cNvPr id="19" name="图片 18">
              <a:extLst>
                <a:ext uri="{FF2B5EF4-FFF2-40B4-BE49-F238E27FC236}">
                  <a16:creationId xmlns:a16="http://schemas.microsoft.com/office/drawing/2014/main" id="{65AEEFE8-22C2-4D70-99AA-9210B5A6C3E6}"/>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flipH="1">
              <a:off x="0" y="0"/>
              <a:ext cx="2526145" cy="1879143"/>
            </a:xfrm>
            <a:prstGeom prst="rect">
              <a:avLst/>
            </a:prstGeom>
          </p:spPr>
        </p:pic>
      </p:grpSp>
      <p:pic>
        <p:nvPicPr>
          <p:cNvPr id="24" name="图片 23"/>
          <p:cNvPicPr>
            <a:picLocks noChangeAspect="1"/>
          </p:cNvPicPr>
          <p:nvPr/>
        </p:nvPicPr>
        <p:blipFill rotWithShape="1">
          <a:blip r:embed="rId6" cstate="print">
            <a:extLst>
              <a:ext uri="{28A0092B-C50C-407E-A947-70E740481C1C}">
                <a14:useLocalDpi xmlns:a14="http://schemas.microsoft.com/office/drawing/2010/main" val="0"/>
              </a:ext>
            </a:extLst>
          </a:blip>
          <a:srcRect/>
          <a:stretch/>
        </p:blipFill>
        <p:spPr>
          <a:xfrm>
            <a:off x="6343589" y="1044121"/>
            <a:ext cx="1101139" cy="1580260"/>
          </a:xfrm>
          <a:prstGeom prst="rect">
            <a:avLst/>
          </a:prstGeom>
        </p:spPr>
      </p:pic>
      <p:pic>
        <p:nvPicPr>
          <p:cNvPr id="13" name="图片 12"/>
          <p:cNvPicPr>
            <a:picLocks noChangeAspect="1"/>
          </p:cNvPicPr>
          <p:nvPr/>
        </p:nvPicPr>
        <p:blipFill rotWithShape="1">
          <a:blip r:embed="rId7" cstate="print">
            <a:extLst>
              <a:ext uri="{28A0092B-C50C-407E-A947-70E740481C1C}">
                <a14:useLocalDpi xmlns:a14="http://schemas.microsoft.com/office/drawing/2010/main" val="0"/>
              </a:ext>
            </a:extLst>
          </a:blip>
          <a:srcRect/>
          <a:stretch/>
        </p:blipFill>
        <p:spPr>
          <a:xfrm rot="10500974" flipV="1">
            <a:off x="347200" y="5858583"/>
            <a:ext cx="1743043" cy="1207642"/>
          </a:xfrm>
          <a:prstGeom prst="rect">
            <a:avLst/>
          </a:prstGeom>
        </p:spPr>
      </p:pic>
      <p:grpSp>
        <p:nvGrpSpPr>
          <p:cNvPr id="2" name="Group 1"/>
          <p:cNvGrpSpPr/>
          <p:nvPr/>
        </p:nvGrpSpPr>
        <p:grpSpPr>
          <a:xfrm>
            <a:off x="6618152" y="2685143"/>
            <a:ext cx="5484774" cy="4049486"/>
            <a:chOff x="6618152" y="2685143"/>
            <a:chExt cx="5484774" cy="4049486"/>
          </a:xfrm>
        </p:grpSpPr>
        <p:pic>
          <p:nvPicPr>
            <p:cNvPr id="4" name="图片 3"/>
            <p:cNvPicPr>
              <a:picLocks noChangeAspect="1"/>
            </p:cNvPicPr>
            <p:nvPr/>
          </p:nvPicPr>
          <p:blipFill rotWithShape="1">
            <a:blip r:embed="rId8" cstate="print">
              <a:extLst>
                <a:ext uri="{28A0092B-C50C-407E-A947-70E740481C1C}">
                  <a14:useLocalDpi xmlns:a14="http://schemas.microsoft.com/office/drawing/2010/main" val="0"/>
                </a:ext>
              </a:extLst>
            </a:blip>
            <a:srcRect/>
            <a:stretch/>
          </p:blipFill>
          <p:spPr>
            <a:xfrm>
              <a:off x="6618152" y="2685143"/>
              <a:ext cx="5484774" cy="4049486"/>
            </a:xfrm>
            <a:prstGeom prst="rect">
              <a:avLst/>
            </a:prstGeom>
          </p:spPr>
        </p:pic>
        <p:sp>
          <p:nvSpPr>
            <p:cNvPr id="20" name="Rectangle 19"/>
            <p:cNvSpPr/>
            <p:nvPr/>
          </p:nvSpPr>
          <p:spPr>
            <a:xfrm>
              <a:off x="7452893" y="5442557"/>
              <a:ext cx="1601301" cy="422734"/>
            </a:xfrm>
            <a:prstGeom prst="rect">
              <a:avLst/>
            </a:prstGeom>
            <a:solidFill>
              <a:srgbClr val="94C65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思源黑体 CN Light"/>
                <a:ea typeface="+mn-ea"/>
                <a:cs typeface="+mn-cs"/>
              </a:endParaRPr>
            </a:p>
          </p:txBody>
        </p:sp>
      </p:grpSp>
      <p:pic>
        <p:nvPicPr>
          <p:cNvPr id="6" name="Picture 5">
            <a:extLst>
              <a:ext uri="{FF2B5EF4-FFF2-40B4-BE49-F238E27FC236}">
                <a16:creationId xmlns:a16="http://schemas.microsoft.com/office/drawing/2014/main" id="{B3EB4980-D98B-D582-7E92-5913E89F215F}"/>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643743" y="2452007"/>
            <a:ext cx="6161313" cy="2045749"/>
          </a:xfrm>
          <a:prstGeom prst="rect">
            <a:avLst/>
          </a:prstGeom>
        </p:spPr>
      </p:pic>
    </p:spTree>
    <p:extLst>
      <p:ext uri="{BB962C8B-B14F-4D97-AF65-F5344CB8AC3E}">
        <p14:creationId xmlns:p14="http://schemas.microsoft.com/office/powerpoint/2010/main" val="6031653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wipe(up)">
                                      <p:cBhvr>
                                        <p:cTn id="7" dur="500"/>
                                        <p:tgtEl>
                                          <p:spTgt spid="1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wipe(down)">
                                      <p:cBhvr>
                                        <p:cTn id="1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8" name="Group 17">
            <a:extLst>
              <a:ext uri="{FF2B5EF4-FFF2-40B4-BE49-F238E27FC236}">
                <a16:creationId xmlns:a16="http://schemas.microsoft.com/office/drawing/2014/main" id="{FFFA9B06-4446-403F-7047-AE1818D0503E}"/>
              </a:ext>
            </a:extLst>
          </p:cNvPr>
          <p:cNvGrpSpPr/>
          <p:nvPr/>
        </p:nvGrpSpPr>
        <p:grpSpPr>
          <a:xfrm>
            <a:off x="326571" y="816429"/>
            <a:ext cx="11412275" cy="1752600"/>
            <a:chOff x="304800" y="152400"/>
            <a:chExt cx="11412275" cy="1752600"/>
          </a:xfrm>
        </p:grpSpPr>
        <p:pic>
          <p:nvPicPr>
            <p:cNvPr id="19" name="Picture 18">
              <a:extLst>
                <a:ext uri="{FF2B5EF4-FFF2-40B4-BE49-F238E27FC236}">
                  <a16:creationId xmlns:a16="http://schemas.microsoft.com/office/drawing/2014/main" id="{0D16EA65-0FFB-8D36-33DF-8840BACCBD9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4800" y="152400"/>
              <a:ext cx="11412275" cy="1752600"/>
            </a:xfrm>
            <a:prstGeom prst="rect">
              <a:avLst/>
            </a:prstGeom>
          </p:spPr>
        </p:pic>
        <p:pic>
          <p:nvPicPr>
            <p:cNvPr id="20" name="Picture 19">
              <a:hlinkClick r:id="" action="ppaction://hlinkshowjump?jump=nextslide"/>
              <a:extLst>
                <a:ext uri="{FF2B5EF4-FFF2-40B4-BE49-F238E27FC236}">
                  <a16:creationId xmlns:a16="http://schemas.microsoft.com/office/drawing/2014/main" id="{FB727358-BFD5-787D-1A78-9D3B1801F39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92673" y="442437"/>
              <a:ext cx="811936" cy="840180"/>
            </a:xfrm>
            <a:prstGeom prst="rect">
              <a:avLst/>
            </a:prstGeom>
          </p:spPr>
        </p:pic>
        <p:sp>
          <p:nvSpPr>
            <p:cNvPr id="21" name="TextBox 20">
              <a:extLst>
                <a:ext uri="{FF2B5EF4-FFF2-40B4-BE49-F238E27FC236}">
                  <a16:creationId xmlns:a16="http://schemas.microsoft.com/office/drawing/2014/main" id="{6E980BFD-40B0-F9CE-E991-7AB5856DD0A6}"/>
                </a:ext>
              </a:extLst>
            </p:cNvPr>
            <p:cNvSpPr txBox="1"/>
            <p:nvPr/>
          </p:nvSpPr>
          <p:spPr>
            <a:xfrm>
              <a:off x="1492481" y="317459"/>
              <a:ext cx="9001347" cy="677108"/>
            </a:xfrm>
            <a:prstGeom prst="rect">
              <a:avLst/>
            </a:prstGeom>
            <a:noFill/>
          </p:spPr>
          <p:txBody>
            <a:bodyPr wrap="square" lIns="0" tIns="0" rIns="0" bIns="0" rtlCol="0">
              <a:spAutoFit/>
            </a:bodyPr>
            <a:lstStyle/>
            <a:p>
              <a:pPr algn="ctr"/>
              <a:r>
                <a:rPr lang="vi-VN" sz="4400" b="1" dirty="0">
                  <a:solidFill>
                    <a:srgbClr val="A80E0E"/>
                  </a:solidFill>
                  <a:latin typeface="Cambria" panose="02040503050406030204" pitchFamily="18" charset="0"/>
                  <a:ea typeface="Cambria" panose="02040503050406030204" pitchFamily="18" charset="0"/>
                  <a:cs typeface="#9Slide07 Itim" panose="00000500000000000000" pitchFamily="2" charset="-34"/>
                </a:rPr>
                <a:t>Kế hoạch cá nhân là gì? </a:t>
              </a:r>
              <a:endParaRPr lang="en-US" sz="4400" b="1" dirty="0">
                <a:solidFill>
                  <a:srgbClr val="A80E0E"/>
                </a:solidFill>
                <a:latin typeface="Cambria" panose="02040503050406030204" pitchFamily="18" charset="0"/>
                <a:ea typeface="Cambria" panose="02040503050406030204" pitchFamily="18" charset="0"/>
                <a:cs typeface="#9Slide07 Itim" panose="00000500000000000000" pitchFamily="2" charset="-34"/>
              </a:endParaRPr>
            </a:p>
          </p:txBody>
        </p:sp>
      </p:grpSp>
      <p:grpSp>
        <p:nvGrpSpPr>
          <p:cNvPr id="30" name="1">
            <a:extLst>
              <a:ext uri="{FF2B5EF4-FFF2-40B4-BE49-F238E27FC236}">
                <a16:creationId xmlns:a16="http://schemas.microsoft.com/office/drawing/2014/main" id="{925C8157-E4FA-D952-EB2E-8BF9AED8F7BA}"/>
              </a:ext>
            </a:extLst>
          </p:cNvPr>
          <p:cNvGrpSpPr/>
          <p:nvPr/>
        </p:nvGrpSpPr>
        <p:grpSpPr>
          <a:xfrm>
            <a:off x="634187" y="3055075"/>
            <a:ext cx="5298527" cy="1226839"/>
            <a:chOff x="492673" y="2097132"/>
            <a:chExt cx="5298527" cy="1226839"/>
          </a:xfrm>
        </p:grpSpPr>
        <p:pic>
          <p:nvPicPr>
            <p:cNvPr id="31" name="Picture 30">
              <a:extLst>
                <a:ext uri="{FF2B5EF4-FFF2-40B4-BE49-F238E27FC236}">
                  <a16:creationId xmlns:a16="http://schemas.microsoft.com/office/drawing/2014/main" id="{B9F671E5-FBC7-F20E-AF91-A8ACA8D8D6F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92673" y="2097132"/>
              <a:ext cx="5257800" cy="1226839"/>
            </a:xfrm>
            <a:prstGeom prst="rect">
              <a:avLst/>
            </a:prstGeom>
          </p:spPr>
        </p:pic>
        <p:sp>
          <p:nvSpPr>
            <p:cNvPr id="32" name="TextBox 31">
              <a:extLst>
                <a:ext uri="{FF2B5EF4-FFF2-40B4-BE49-F238E27FC236}">
                  <a16:creationId xmlns:a16="http://schemas.microsoft.com/office/drawing/2014/main" id="{E9EB5069-E3F4-3AEB-DF5F-C725BAE07A02}"/>
                </a:ext>
              </a:extLst>
            </p:cNvPr>
            <p:cNvSpPr txBox="1"/>
            <p:nvPr/>
          </p:nvSpPr>
          <p:spPr>
            <a:xfrm>
              <a:off x="1470709" y="2210331"/>
              <a:ext cx="4320491" cy="738664"/>
            </a:xfrm>
            <a:prstGeom prst="rect">
              <a:avLst/>
            </a:prstGeom>
            <a:noFill/>
          </p:spPr>
          <p:txBody>
            <a:bodyPr wrap="square" lIns="0" tIns="0" rIns="0" bIns="0" rtlCol="0">
              <a:spAutoFit/>
            </a:bodyPr>
            <a:lstStyle/>
            <a:p>
              <a:pPr algn="l"/>
              <a:r>
                <a:rPr lang="en-US" sz="2400" b="0" i="0" dirty="0" err="1">
                  <a:solidFill>
                    <a:srgbClr val="000000"/>
                  </a:solidFill>
                  <a:effectLst/>
                  <a:latin typeface="Cambria" panose="02040503050406030204" pitchFamily="18" charset="0"/>
                  <a:ea typeface="Cambria" panose="02040503050406030204" pitchFamily="18" charset="0"/>
                </a:rPr>
                <a:t>Dự</a:t>
              </a:r>
              <a:r>
                <a:rPr lang="en-US" sz="2400" b="0" i="0" dirty="0">
                  <a:solidFill>
                    <a:srgbClr val="000000"/>
                  </a:solidFill>
                  <a:effectLst/>
                  <a:latin typeface="Cambria" panose="02040503050406030204" pitchFamily="18" charset="0"/>
                  <a:ea typeface="Cambria" panose="02040503050406030204" pitchFamily="18" charset="0"/>
                </a:rPr>
                <a:t> </a:t>
              </a:r>
              <a:r>
                <a:rPr lang="en-US" sz="2400" b="0" i="0" dirty="0" err="1">
                  <a:solidFill>
                    <a:srgbClr val="000000"/>
                  </a:solidFill>
                  <a:effectLst/>
                  <a:latin typeface="Cambria" panose="02040503050406030204" pitchFamily="18" charset="0"/>
                  <a:ea typeface="Cambria" panose="02040503050406030204" pitchFamily="18" charset="0"/>
                </a:rPr>
                <a:t>kiến</a:t>
              </a:r>
              <a:r>
                <a:rPr lang="en-US" sz="2400" b="0" i="0" dirty="0">
                  <a:solidFill>
                    <a:srgbClr val="000000"/>
                  </a:solidFill>
                  <a:effectLst/>
                  <a:latin typeface="Cambria" panose="02040503050406030204" pitchFamily="18" charset="0"/>
                  <a:ea typeface="Cambria" panose="02040503050406030204" pitchFamily="18" charset="0"/>
                </a:rPr>
                <a:t> </a:t>
              </a:r>
              <a:r>
                <a:rPr lang="en-US" sz="2400" b="0" i="0" dirty="0" err="1">
                  <a:solidFill>
                    <a:srgbClr val="000000"/>
                  </a:solidFill>
                  <a:effectLst/>
                  <a:latin typeface="Cambria" panose="02040503050406030204" pitchFamily="18" charset="0"/>
                  <a:ea typeface="Cambria" panose="02040503050406030204" pitchFamily="18" charset="0"/>
                </a:rPr>
                <a:t>nội</a:t>
              </a:r>
              <a:r>
                <a:rPr lang="en-US" sz="2400" b="0" i="0" dirty="0">
                  <a:solidFill>
                    <a:srgbClr val="000000"/>
                  </a:solidFill>
                  <a:effectLst/>
                  <a:latin typeface="Cambria" panose="02040503050406030204" pitchFamily="18" charset="0"/>
                  <a:ea typeface="Cambria" panose="02040503050406030204" pitchFamily="18" charset="0"/>
                </a:rPr>
                <a:t> dung </a:t>
              </a:r>
              <a:r>
                <a:rPr lang="en-US" sz="2400" b="0" i="0" dirty="0" err="1">
                  <a:solidFill>
                    <a:srgbClr val="000000"/>
                  </a:solidFill>
                  <a:effectLst/>
                  <a:latin typeface="Cambria" panose="02040503050406030204" pitchFamily="18" charset="0"/>
                  <a:ea typeface="Cambria" panose="02040503050406030204" pitchFamily="18" charset="0"/>
                </a:rPr>
                <a:t>để</a:t>
              </a:r>
              <a:r>
                <a:rPr lang="en-US" sz="2400" b="0" i="0" dirty="0">
                  <a:solidFill>
                    <a:srgbClr val="000000"/>
                  </a:solidFill>
                  <a:effectLst/>
                  <a:latin typeface="Cambria" panose="02040503050406030204" pitchFamily="18" charset="0"/>
                  <a:ea typeface="Cambria" panose="02040503050406030204" pitchFamily="18" charset="0"/>
                </a:rPr>
                <a:t> </a:t>
              </a:r>
              <a:r>
                <a:rPr lang="en-US" sz="2400" b="0" i="0" dirty="0" err="1">
                  <a:solidFill>
                    <a:srgbClr val="000000"/>
                  </a:solidFill>
                  <a:effectLst/>
                  <a:latin typeface="Cambria" panose="02040503050406030204" pitchFamily="18" charset="0"/>
                  <a:ea typeface="Cambria" panose="02040503050406030204" pitchFamily="18" charset="0"/>
                </a:rPr>
                <a:t>hoàn</a:t>
              </a:r>
              <a:r>
                <a:rPr lang="en-US" sz="2400" b="0" i="0" dirty="0">
                  <a:solidFill>
                    <a:srgbClr val="000000"/>
                  </a:solidFill>
                  <a:effectLst/>
                  <a:latin typeface="Cambria" panose="02040503050406030204" pitchFamily="18" charset="0"/>
                  <a:ea typeface="Cambria" panose="02040503050406030204" pitchFamily="18" charset="0"/>
                </a:rPr>
                <a:t> </a:t>
              </a:r>
              <a:r>
                <a:rPr lang="en-US" sz="2400" b="0" i="0" dirty="0" err="1">
                  <a:solidFill>
                    <a:srgbClr val="000000"/>
                  </a:solidFill>
                  <a:effectLst/>
                  <a:latin typeface="Cambria" panose="02040503050406030204" pitchFamily="18" charset="0"/>
                  <a:ea typeface="Cambria" panose="02040503050406030204" pitchFamily="18" charset="0"/>
                </a:rPr>
                <a:t>thành</a:t>
              </a:r>
              <a:r>
                <a:rPr lang="en-US" sz="2400" b="0" i="0" dirty="0">
                  <a:solidFill>
                    <a:srgbClr val="000000"/>
                  </a:solidFill>
                  <a:effectLst/>
                  <a:latin typeface="Cambria" panose="02040503050406030204" pitchFamily="18" charset="0"/>
                  <a:ea typeface="Cambria" panose="02040503050406030204" pitchFamily="18" charset="0"/>
                </a:rPr>
                <a:t> </a:t>
              </a:r>
              <a:r>
                <a:rPr lang="en-US" sz="2400" b="0" i="0" dirty="0" err="1">
                  <a:solidFill>
                    <a:srgbClr val="000000"/>
                  </a:solidFill>
                  <a:effectLst/>
                  <a:latin typeface="Cambria" panose="02040503050406030204" pitchFamily="18" charset="0"/>
                  <a:ea typeface="Cambria" panose="02040503050406030204" pitchFamily="18" charset="0"/>
                </a:rPr>
                <a:t>một</a:t>
              </a:r>
              <a:r>
                <a:rPr lang="en-US" sz="2400" b="0" i="0" dirty="0">
                  <a:solidFill>
                    <a:srgbClr val="000000"/>
                  </a:solidFill>
                  <a:effectLst/>
                  <a:latin typeface="Cambria" panose="02040503050406030204" pitchFamily="18" charset="0"/>
                  <a:ea typeface="Cambria" panose="02040503050406030204" pitchFamily="18" charset="0"/>
                </a:rPr>
                <a:t> </a:t>
              </a:r>
              <a:r>
                <a:rPr lang="en-US" sz="2400" b="0" i="0" dirty="0" err="1">
                  <a:solidFill>
                    <a:srgbClr val="000000"/>
                  </a:solidFill>
                  <a:effectLst/>
                  <a:latin typeface="Cambria" panose="02040503050406030204" pitchFamily="18" charset="0"/>
                  <a:ea typeface="Cambria" panose="02040503050406030204" pitchFamily="18" charset="0"/>
                </a:rPr>
                <a:t>công</a:t>
              </a:r>
              <a:r>
                <a:rPr lang="en-US" sz="2400" b="0" i="0" dirty="0">
                  <a:solidFill>
                    <a:srgbClr val="000000"/>
                  </a:solidFill>
                  <a:effectLst/>
                  <a:latin typeface="Cambria" panose="02040503050406030204" pitchFamily="18" charset="0"/>
                  <a:ea typeface="Cambria" panose="02040503050406030204" pitchFamily="18" charset="0"/>
                </a:rPr>
                <a:t> </a:t>
              </a:r>
              <a:r>
                <a:rPr lang="en-US" sz="2400" b="0" i="0" dirty="0" err="1">
                  <a:solidFill>
                    <a:srgbClr val="000000"/>
                  </a:solidFill>
                  <a:effectLst/>
                  <a:latin typeface="Cambria" panose="02040503050406030204" pitchFamily="18" charset="0"/>
                  <a:ea typeface="Cambria" panose="02040503050406030204" pitchFamily="18" charset="0"/>
                </a:rPr>
                <a:t>việc</a:t>
              </a:r>
              <a:r>
                <a:rPr lang="en-US" sz="2400" b="0" i="0" dirty="0">
                  <a:solidFill>
                    <a:srgbClr val="000000"/>
                  </a:solidFill>
                  <a:effectLst/>
                  <a:latin typeface="Cambria" panose="02040503050406030204" pitchFamily="18" charset="0"/>
                  <a:ea typeface="Cambria" panose="02040503050406030204" pitchFamily="18" charset="0"/>
                </a:rPr>
                <a:t> </a:t>
              </a:r>
              <a:r>
                <a:rPr lang="en-US" sz="2400" b="0" i="0" dirty="0" err="1">
                  <a:solidFill>
                    <a:srgbClr val="000000"/>
                  </a:solidFill>
                  <a:effectLst/>
                  <a:latin typeface="Cambria" panose="02040503050406030204" pitchFamily="18" charset="0"/>
                  <a:ea typeface="Cambria" panose="02040503050406030204" pitchFamily="18" charset="0"/>
                </a:rPr>
                <a:t>nhất</a:t>
              </a:r>
              <a:r>
                <a:rPr lang="en-US" sz="2400" b="0" i="0" dirty="0">
                  <a:solidFill>
                    <a:srgbClr val="000000"/>
                  </a:solidFill>
                  <a:effectLst/>
                  <a:latin typeface="Cambria" panose="02040503050406030204" pitchFamily="18" charset="0"/>
                  <a:ea typeface="Cambria" panose="02040503050406030204" pitchFamily="18" charset="0"/>
                </a:rPr>
                <a:t> </a:t>
              </a:r>
              <a:r>
                <a:rPr lang="en-US" sz="2400" b="0" i="0" dirty="0" err="1">
                  <a:solidFill>
                    <a:srgbClr val="000000"/>
                  </a:solidFill>
                  <a:effectLst/>
                  <a:latin typeface="Cambria" panose="02040503050406030204" pitchFamily="18" charset="0"/>
                  <a:ea typeface="Cambria" panose="02040503050406030204" pitchFamily="18" charset="0"/>
                </a:rPr>
                <a:t>định</a:t>
              </a:r>
              <a:r>
                <a:rPr lang="en-US" sz="2400" b="0" i="0" dirty="0">
                  <a:solidFill>
                    <a:srgbClr val="000000"/>
                  </a:solidFill>
                  <a:effectLst/>
                  <a:latin typeface="Cambria" panose="02040503050406030204" pitchFamily="18" charset="0"/>
                  <a:ea typeface="Cambria" panose="02040503050406030204" pitchFamily="18" charset="0"/>
                </a:rPr>
                <a:t>.</a:t>
              </a:r>
              <a:endParaRPr lang="en-US" sz="2400" dirty="0">
                <a:solidFill>
                  <a:srgbClr val="793307"/>
                </a:solidFill>
                <a:latin typeface="Cambria" panose="02040503050406030204" pitchFamily="18" charset="0"/>
                <a:ea typeface="Cambria" panose="02040503050406030204" pitchFamily="18" charset="0"/>
                <a:cs typeface="Mali" panose="00000500000000000000" pitchFamily="2" charset="-34"/>
              </a:endParaRPr>
            </a:p>
          </p:txBody>
        </p:sp>
      </p:grpSp>
      <p:grpSp>
        <p:nvGrpSpPr>
          <p:cNvPr id="33" name="2">
            <a:extLst>
              <a:ext uri="{FF2B5EF4-FFF2-40B4-BE49-F238E27FC236}">
                <a16:creationId xmlns:a16="http://schemas.microsoft.com/office/drawing/2014/main" id="{1EF59273-5EBC-0D71-8890-BDA30F5418CB}"/>
              </a:ext>
            </a:extLst>
          </p:cNvPr>
          <p:cNvGrpSpPr/>
          <p:nvPr/>
        </p:nvGrpSpPr>
        <p:grpSpPr>
          <a:xfrm>
            <a:off x="634187" y="4439658"/>
            <a:ext cx="5257800" cy="1226839"/>
            <a:chOff x="492673" y="3481715"/>
            <a:chExt cx="5257800" cy="1226839"/>
          </a:xfrm>
        </p:grpSpPr>
        <p:pic>
          <p:nvPicPr>
            <p:cNvPr id="34" name="Picture 33">
              <a:extLst>
                <a:ext uri="{FF2B5EF4-FFF2-40B4-BE49-F238E27FC236}">
                  <a16:creationId xmlns:a16="http://schemas.microsoft.com/office/drawing/2014/main" id="{C22277A7-2FDA-98E6-92D8-CAFDEF0C30E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92673" y="3481715"/>
              <a:ext cx="5257800" cy="1226839"/>
            </a:xfrm>
            <a:prstGeom prst="rect">
              <a:avLst/>
            </a:prstGeom>
          </p:spPr>
        </p:pic>
        <p:sp>
          <p:nvSpPr>
            <p:cNvPr id="35" name="TextBox 34">
              <a:extLst>
                <a:ext uri="{FF2B5EF4-FFF2-40B4-BE49-F238E27FC236}">
                  <a16:creationId xmlns:a16="http://schemas.microsoft.com/office/drawing/2014/main" id="{E39DB8D8-0CB8-E13B-7046-8FB94377C703}"/>
                </a:ext>
              </a:extLst>
            </p:cNvPr>
            <p:cNvSpPr txBox="1"/>
            <p:nvPr/>
          </p:nvSpPr>
          <p:spPr>
            <a:xfrm>
              <a:off x="1538864" y="3486798"/>
              <a:ext cx="4143478" cy="1107996"/>
            </a:xfrm>
            <a:prstGeom prst="rect">
              <a:avLst/>
            </a:prstGeom>
            <a:noFill/>
          </p:spPr>
          <p:txBody>
            <a:bodyPr wrap="square" lIns="0" tIns="0" rIns="0" bIns="0" rtlCol="0">
              <a:spAutoFit/>
            </a:bodyPr>
            <a:lstStyle/>
            <a:p>
              <a:pPr algn="l"/>
              <a:r>
                <a:rPr lang="en-US" sz="2400" b="0" i="0" dirty="0" err="1">
                  <a:solidFill>
                    <a:srgbClr val="000000"/>
                  </a:solidFill>
                  <a:effectLst/>
                  <a:latin typeface="Cambria" panose="02040503050406030204" pitchFamily="18" charset="0"/>
                  <a:ea typeface="Cambria" panose="02040503050406030204" pitchFamily="18" charset="0"/>
                </a:rPr>
                <a:t>Dự</a:t>
              </a:r>
              <a:r>
                <a:rPr lang="en-US" sz="2400" b="0" i="0" dirty="0">
                  <a:solidFill>
                    <a:srgbClr val="000000"/>
                  </a:solidFill>
                  <a:effectLst/>
                  <a:latin typeface="Cambria" panose="02040503050406030204" pitchFamily="18" charset="0"/>
                  <a:ea typeface="Cambria" panose="02040503050406030204" pitchFamily="18" charset="0"/>
                </a:rPr>
                <a:t> </a:t>
              </a:r>
              <a:r>
                <a:rPr lang="en-US" sz="2400" b="0" i="0" dirty="0" err="1">
                  <a:solidFill>
                    <a:srgbClr val="000000"/>
                  </a:solidFill>
                  <a:effectLst/>
                  <a:latin typeface="Cambria" panose="02040503050406030204" pitchFamily="18" charset="0"/>
                  <a:ea typeface="Cambria" panose="02040503050406030204" pitchFamily="18" charset="0"/>
                </a:rPr>
                <a:t>kiến</a:t>
              </a:r>
              <a:r>
                <a:rPr lang="en-US" sz="2400" b="0" i="0" dirty="0">
                  <a:solidFill>
                    <a:srgbClr val="000000"/>
                  </a:solidFill>
                  <a:effectLst/>
                  <a:latin typeface="Cambria" panose="02040503050406030204" pitchFamily="18" charset="0"/>
                  <a:ea typeface="Cambria" panose="02040503050406030204" pitchFamily="18" charset="0"/>
                </a:rPr>
                <a:t> </a:t>
              </a:r>
              <a:r>
                <a:rPr lang="en-US" sz="2400" b="0" i="0" dirty="0" err="1">
                  <a:solidFill>
                    <a:srgbClr val="000000"/>
                  </a:solidFill>
                  <a:effectLst/>
                  <a:latin typeface="Cambria" panose="02040503050406030204" pitchFamily="18" charset="0"/>
                  <a:ea typeface="Cambria" panose="02040503050406030204" pitchFamily="18" charset="0"/>
                </a:rPr>
                <a:t>cách</a:t>
              </a:r>
              <a:r>
                <a:rPr lang="en-US" sz="2400" b="0" i="0" dirty="0">
                  <a:solidFill>
                    <a:srgbClr val="000000"/>
                  </a:solidFill>
                  <a:effectLst/>
                  <a:latin typeface="Cambria" panose="02040503050406030204" pitchFamily="18" charset="0"/>
                  <a:ea typeface="Cambria" panose="02040503050406030204" pitchFamily="18" charset="0"/>
                </a:rPr>
                <a:t> </a:t>
              </a:r>
              <a:r>
                <a:rPr lang="en-US" sz="2400" b="0" i="0" dirty="0" err="1">
                  <a:solidFill>
                    <a:srgbClr val="000000"/>
                  </a:solidFill>
                  <a:effectLst/>
                  <a:latin typeface="Cambria" panose="02040503050406030204" pitchFamily="18" charset="0"/>
                  <a:ea typeface="Cambria" panose="02040503050406030204" pitchFamily="18" charset="0"/>
                </a:rPr>
                <a:t>thức</a:t>
              </a:r>
              <a:r>
                <a:rPr lang="en-US" sz="2400" b="0" i="0" dirty="0">
                  <a:solidFill>
                    <a:srgbClr val="000000"/>
                  </a:solidFill>
                  <a:effectLst/>
                  <a:latin typeface="Cambria" panose="02040503050406030204" pitchFamily="18" charset="0"/>
                  <a:ea typeface="Cambria" panose="02040503050406030204" pitchFamily="18" charset="0"/>
                </a:rPr>
                <a:t> </a:t>
              </a:r>
              <a:r>
                <a:rPr lang="en-US" sz="2400" b="0" i="0" dirty="0" err="1">
                  <a:solidFill>
                    <a:srgbClr val="000000"/>
                  </a:solidFill>
                  <a:effectLst/>
                  <a:latin typeface="Cambria" panose="02040503050406030204" pitchFamily="18" charset="0"/>
                  <a:ea typeface="Cambria" panose="02040503050406030204" pitchFamily="18" charset="0"/>
                </a:rPr>
                <a:t>hành</a:t>
              </a:r>
              <a:r>
                <a:rPr lang="en-US" sz="2400" b="0" i="0" dirty="0">
                  <a:solidFill>
                    <a:srgbClr val="000000"/>
                  </a:solidFill>
                  <a:effectLst/>
                  <a:latin typeface="Cambria" panose="02040503050406030204" pitchFamily="18" charset="0"/>
                  <a:ea typeface="Cambria" panose="02040503050406030204" pitchFamily="18" charset="0"/>
                </a:rPr>
                <a:t> </a:t>
              </a:r>
              <a:r>
                <a:rPr lang="en-US" sz="2400" b="0" i="0" dirty="0" err="1">
                  <a:solidFill>
                    <a:srgbClr val="000000"/>
                  </a:solidFill>
                  <a:effectLst/>
                  <a:latin typeface="Cambria" panose="02040503050406030204" pitchFamily="18" charset="0"/>
                  <a:ea typeface="Cambria" panose="02040503050406030204" pitchFamily="18" charset="0"/>
                </a:rPr>
                <a:t>động</a:t>
              </a:r>
              <a:r>
                <a:rPr lang="en-US" sz="2400" b="0" i="0" dirty="0">
                  <a:solidFill>
                    <a:srgbClr val="000000"/>
                  </a:solidFill>
                  <a:effectLst/>
                  <a:latin typeface="Cambria" panose="02040503050406030204" pitchFamily="18" charset="0"/>
                  <a:ea typeface="Cambria" panose="02040503050406030204" pitchFamily="18" charset="0"/>
                </a:rPr>
                <a:t> </a:t>
              </a:r>
              <a:r>
                <a:rPr lang="en-US" sz="2400" b="0" i="0" dirty="0" err="1">
                  <a:solidFill>
                    <a:srgbClr val="000000"/>
                  </a:solidFill>
                  <a:effectLst/>
                  <a:latin typeface="Cambria" panose="02040503050406030204" pitchFamily="18" charset="0"/>
                  <a:ea typeface="Cambria" panose="02040503050406030204" pitchFamily="18" charset="0"/>
                </a:rPr>
                <a:t>để</a:t>
              </a:r>
              <a:r>
                <a:rPr lang="en-US" sz="2400" b="0" i="0" dirty="0">
                  <a:solidFill>
                    <a:srgbClr val="000000"/>
                  </a:solidFill>
                  <a:effectLst/>
                  <a:latin typeface="Cambria" panose="02040503050406030204" pitchFamily="18" charset="0"/>
                  <a:ea typeface="Cambria" panose="02040503050406030204" pitchFamily="18" charset="0"/>
                </a:rPr>
                <a:t> </a:t>
              </a:r>
              <a:r>
                <a:rPr lang="en-US" sz="2400" b="0" i="0" dirty="0" err="1">
                  <a:solidFill>
                    <a:srgbClr val="000000"/>
                  </a:solidFill>
                  <a:effectLst/>
                  <a:latin typeface="Cambria" panose="02040503050406030204" pitchFamily="18" charset="0"/>
                  <a:ea typeface="Cambria" panose="02040503050406030204" pitchFamily="18" charset="0"/>
                </a:rPr>
                <a:t>hoàn</a:t>
              </a:r>
              <a:r>
                <a:rPr lang="en-US" sz="2400" b="0" i="0" dirty="0">
                  <a:solidFill>
                    <a:srgbClr val="000000"/>
                  </a:solidFill>
                  <a:effectLst/>
                  <a:latin typeface="Cambria" panose="02040503050406030204" pitchFamily="18" charset="0"/>
                  <a:ea typeface="Cambria" panose="02040503050406030204" pitchFamily="18" charset="0"/>
                </a:rPr>
                <a:t> </a:t>
              </a:r>
              <a:r>
                <a:rPr lang="en-US" sz="2400" b="0" i="0" dirty="0" err="1">
                  <a:solidFill>
                    <a:srgbClr val="000000"/>
                  </a:solidFill>
                  <a:effectLst/>
                  <a:latin typeface="Cambria" panose="02040503050406030204" pitchFamily="18" charset="0"/>
                  <a:ea typeface="Cambria" panose="02040503050406030204" pitchFamily="18" charset="0"/>
                </a:rPr>
                <a:t>thành</a:t>
              </a:r>
              <a:r>
                <a:rPr lang="en-US" sz="2400" b="0" i="0" dirty="0">
                  <a:solidFill>
                    <a:srgbClr val="000000"/>
                  </a:solidFill>
                  <a:effectLst/>
                  <a:latin typeface="Cambria" panose="02040503050406030204" pitchFamily="18" charset="0"/>
                  <a:ea typeface="Cambria" panose="02040503050406030204" pitchFamily="18" charset="0"/>
                </a:rPr>
                <a:t> </a:t>
              </a:r>
              <a:r>
                <a:rPr lang="en-US" sz="2400" b="0" i="0" dirty="0" err="1">
                  <a:solidFill>
                    <a:srgbClr val="000000"/>
                  </a:solidFill>
                  <a:effectLst/>
                  <a:latin typeface="Cambria" panose="02040503050406030204" pitchFamily="18" charset="0"/>
                  <a:ea typeface="Cambria" panose="02040503050406030204" pitchFamily="18" charset="0"/>
                </a:rPr>
                <a:t>một</a:t>
              </a:r>
              <a:r>
                <a:rPr lang="en-US" sz="2400" b="0" i="0" dirty="0">
                  <a:solidFill>
                    <a:srgbClr val="000000"/>
                  </a:solidFill>
                  <a:effectLst/>
                  <a:latin typeface="Cambria" panose="02040503050406030204" pitchFamily="18" charset="0"/>
                  <a:ea typeface="Cambria" panose="02040503050406030204" pitchFamily="18" charset="0"/>
                </a:rPr>
                <a:t> </a:t>
              </a:r>
              <a:r>
                <a:rPr lang="en-US" sz="2400" b="0" i="0" dirty="0" err="1">
                  <a:solidFill>
                    <a:srgbClr val="000000"/>
                  </a:solidFill>
                  <a:effectLst/>
                  <a:latin typeface="Cambria" panose="02040503050406030204" pitchFamily="18" charset="0"/>
                  <a:ea typeface="Cambria" panose="02040503050406030204" pitchFamily="18" charset="0"/>
                </a:rPr>
                <a:t>công</a:t>
              </a:r>
              <a:r>
                <a:rPr lang="en-US" sz="2400" b="0" i="0" dirty="0">
                  <a:solidFill>
                    <a:srgbClr val="000000"/>
                  </a:solidFill>
                  <a:effectLst/>
                  <a:latin typeface="Cambria" panose="02040503050406030204" pitchFamily="18" charset="0"/>
                  <a:ea typeface="Cambria" panose="02040503050406030204" pitchFamily="18" charset="0"/>
                </a:rPr>
                <a:t> </a:t>
              </a:r>
              <a:r>
                <a:rPr lang="en-US" sz="2400" b="0" i="0" dirty="0" err="1">
                  <a:solidFill>
                    <a:srgbClr val="000000"/>
                  </a:solidFill>
                  <a:effectLst/>
                  <a:latin typeface="Cambria" panose="02040503050406030204" pitchFamily="18" charset="0"/>
                  <a:ea typeface="Cambria" panose="02040503050406030204" pitchFamily="18" charset="0"/>
                </a:rPr>
                <a:t>việc</a:t>
              </a:r>
              <a:r>
                <a:rPr lang="en-US" sz="2400" b="0" i="0" dirty="0">
                  <a:solidFill>
                    <a:srgbClr val="000000"/>
                  </a:solidFill>
                  <a:effectLst/>
                  <a:latin typeface="Cambria" panose="02040503050406030204" pitchFamily="18" charset="0"/>
                  <a:ea typeface="Cambria" panose="02040503050406030204" pitchFamily="18" charset="0"/>
                </a:rPr>
                <a:t> </a:t>
              </a:r>
              <a:r>
                <a:rPr lang="en-US" sz="2400" b="0" i="0" dirty="0" err="1">
                  <a:solidFill>
                    <a:srgbClr val="000000"/>
                  </a:solidFill>
                  <a:effectLst/>
                  <a:latin typeface="Cambria" panose="02040503050406030204" pitchFamily="18" charset="0"/>
                  <a:ea typeface="Cambria" panose="02040503050406030204" pitchFamily="18" charset="0"/>
                </a:rPr>
                <a:t>nhất</a:t>
              </a:r>
              <a:r>
                <a:rPr lang="en-US" sz="2400" b="0" i="0" dirty="0">
                  <a:solidFill>
                    <a:srgbClr val="000000"/>
                  </a:solidFill>
                  <a:effectLst/>
                  <a:latin typeface="Cambria" panose="02040503050406030204" pitchFamily="18" charset="0"/>
                  <a:ea typeface="Cambria" panose="02040503050406030204" pitchFamily="18" charset="0"/>
                </a:rPr>
                <a:t> </a:t>
              </a:r>
              <a:r>
                <a:rPr lang="en-US" sz="2400" b="0" i="0" dirty="0" err="1">
                  <a:solidFill>
                    <a:srgbClr val="000000"/>
                  </a:solidFill>
                  <a:effectLst/>
                  <a:latin typeface="Cambria" panose="02040503050406030204" pitchFamily="18" charset="0"/>
                  <a:ea typeface="Cambria" panose="02040503050406030204" pitchFamily="18" charset="0"/>
                </a:rPr>
                <a:t>định</a:t>
              </a:r>
              <a:r>
                <a:rPr lang="en-US" sz="2400" b="0" i="0" dirty="0">
                  <a:solidFill>
                    <a:srgbClr val="000000"/>
                  </a:solidFill>
                  <a:effectLst/>
                  <a:latin typeface="Cambria" panose="02040503050406030204" pitchFamily="18" charset="0"/>
                  <a:ea typeface="Cambria" panose="02040503050406030204" pitchFamily="18" charset="0"/>
                </a:rPr>
                <a:t>.</a:t>
              </a:r>
              <a:endParaRPr lang="en-US" sz="2400" dirty="0">
                <a:solidFill>
                  <a:srgbClr val="793307"/>
                </a:solidFill>
                <a:latin typeface="Cambria" panose="02040503050406030204" pitchFamily="18" charset="0"/>
                <a:ea typeface="Cambria" panose="02040503050406030204" pitchFamily="18" charset="0"/>
                <a:cs typeface="Mali" panose="00000500000000000000" pitchFamily="2" charset="-34"/>
              </a:endParaRPr>
            </a:p>
          </p:txBody>
        </p:sp>
      </p:grpSp>
      <p:grpSp>
        <p:nvGrpSpPr>
          <p:cNvPr id="36" name="3">
            <a:extLst>
              <a:ext uri="{FF2B5EF4-FFF2-40B4-BE49-F238E27FC236}">
                <a16:creationId xmlns:a16="http://schemas.microsoft.com/office/drawing/2014/main" id="{633E298E-550F-E469-69F7-110FB432DB1F}"/>
              </a:ext>
            </a:extLst>
          </p:cNvPr>
          <p:cNvGrpSpPr/>
          <p:nvPr/>
        </p:nvGrpSpPr>
        <p:grpSpPr>
          <a:xfrm>
            <a:off x="6412916" y="3083325"/>
            <a:ext cx="5257800" cy="1226839"/>
            <a:chOff x="6271402" y="2125382"/>
            <a:chExt cx="5257800" cy="1226839"/>
          </a:xfrm>
        </p:grpSpPr>
        <p:pic>
          <p:nvPicPr>
            <p:cNvPr id="37" name="Picture 36">
              <a:extLst>
                <a:ext uri="{FF2B5EF4-FFF2-40B4-BE49-F238E27FC236}">
                  <a16:creationId xmlns:a16="http://schemas.microsoft.com/office/drawing/2014/main" id="{286CEBFB-8AF4-7AA1-72E4-E7AE9C33E70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271402" y="2125382"/>
              <a:ext cx="5257800" cy="1226839"/>
            </a:xfrm>
            <a:prstGeom prst="rect">
              <a:avLst/>
            </a:prstGeom>
          </p:spPr>
        </p:pic>
        <p:sp>
          <p:nvSpPr>
            <p:cNvPr id="38" name="TextBox 37">
              <a:extLst>
                <a:ext uri="{FF2B5EF4-FFF2-40B4-BE49-F238E27FC236}">
                  <a16:creationId xmlns:a16="http://schemas.microsoft.com/office/drawing/2014/main" id="{57CC5B15-7D05-552F-3DE9-D18252A8CD6E}"/>
                </a:ext>
              </a:extLst>
            </p:cNvPr>
            <p:cNvSpPr txBox="1"/>
            <p:nvPr/>
          </p:nvSpPr>
          <p:spPr>
            <a:xfrm>
              <a:off x="7417004" y="2358311"/>
              <a:ext cx="4067426" cy="738664"/>
            </a:xfrm>
            <a:prstGeom prst="rect">
              <a:avLst/>
            </a:prstGeom>
            <a:noFill/>
          </p:spPr>
          <p:txBody>
            <a:bodyPr wrap="square" lIns="0" tIns="0" rIns="0" bIns="0" rtlCol="0">
              <a:spAutoFit/>
            </a:bodyPr>
            <a:lstStyle/>
            <a:p>
              <a:pPr algn="l"/>
              <a:r>
                <a:rPr lang="en-US" sz="2400" b="0" i="0" dirty="0" err="1">
                  <a:solidFill>
                    <a:srgbClr val="000000"/>
                  </a:solidFill>
                  <a:effectLst/>
                  <a:latin typeface="Cambria" panose="02040503050406030204" pitchFamily="18" charset="0"/>
                  <a:ea typeface="Cambria" panose="02040503050406030204" pitchFamily="18" charset="0"/>
                </a:rPr>
                <a:t>Phân</a:t>
              </a:r>
              <a:r>
                <a:rPr lang="en-US" sz="2400" b="0" i="0" dirty="0">
                  <a:solidFill>
                    <a:srgbClr val="000000"/>
                  </a:solidFill>
                  <a:effectLst/>
                  <a:latin typeface="Cambria" panose="02040503050406030204" pitchFamily="18" charset="0"/>
                  <a:ea typeface="Cambria" panose="02040503050406030204" pitchFamily="18" charset="0"/>
                </a:rPr>
                <a:t> </a:t>
              </a:r>
              <a:r>
                <a:rPr lang="en-US" sz="2400" b="0" i="0" dirty="0" err="1">
                  <a:solidFill>
                    <a:srgbClr val="000000"/>
                  </a:solidFill>
                  <a:effectLst/>
                  <a:latin typeface="Cambria" panose="02040503050406030204" pitchFamily="18" charset="0"/>
                  <a:ea typeface="Cambria" panose="02040503050406030204" pitchFamily="18" charset="0"/>
                </a:rPr>
                <a:t>bổ</a:t>
              </a:r>
              <a:r>
                <a:rPr lang="en-US" sz="2400" b="0" i="0" dirty="0">
                  <a:solidFill>
                    <a:srgbClr val="000000"/>
                  </a:solidFill>
                  <a:effectLst/>
                  <a:latin typeface="Cambria" panose="02040503050406030204" pitchFamily="18" charset="0"/>
                  <a:ea typeface="Cambria" panose="02040503050406030204" pitchFamily="18" charset="0"/>
                </a:rPr>
                <a:t> </a:t>
              </a:r>
              <a:r>
                <a:rPr lang="en-US" sz="2400" b="0" i="0" dirty="0" err="1">
                  <a:solidFill>
                    <a:srgbClr val="000000"/>
                  </a:solidFill>
                  <a:effectLst/>
                  <a:latin typeface="Cambria" panose="02040503050406030204" pitchFamily="18" charset="0"/>
                  <a:ea typeface="Cambria" panose="02040503050406030204" pitchFamily="18" charset="0"/>
                </a:rPr>
                <a:t>thời</a:t>
              </a:r>
              <a:r>
                <a:rPr lang="en-US" sz="2400" b="0" i="0" dirty="0">
                  <a:solidFill>
                    <a:srgbClr val="000000"/>
                  </a:solidFill>
                  <a:effectLst/>
                  <a:latin typeface="Cambria" panose="02040503050406030204" pitchFamily="18" charset="0"/>
                  <a:ea typeface="Cambria" panose="02040503050406030204" pitchFamily="18" charset="0"/>
                </a:rPr>
                <a:t> </a:t>
              </a:r>
              <a:r>
                <a:rPr lang="en-US" sz="2400" b="0" i="0" dirty="0" err="1">
                  <a:solidFill>
                    <a:srgbClr val="000000"/>
                  </a:solidFill>
                  <a:effectLst/>
                  <a:latin typeface="Cambria" panose="02040503050406030204" pitchFamily="18" charset="0"/>
                  <a:ea typeface="Cambria" panose="02040503050406030204" pitchFamily="18" charset="0"/>
                </a:rPr>
                <a:t>gian</a:t>
              </a:r>
              <a:r>
                <a:rPr lang="en-US" sz="2400" b="0" i="0" dirty="0">
                  <a:solidFill>
                    <a:srgbClr val="000000"/>
                  </a:solidFill>
                  <a:effectLst/>
                  <a:latin typeface="Cambria" panose="02040503050406030204" pitchFamily="18" charset="0"/>
                  <a:ea typeface="Cambria" panose="02040503050406030204" pitchFamily="18" charset="0"/>
                </a:rPr>
                <a:t> </a:t>
              </a:r>
              <a:r>
                <a:rPr lang="en-US" sz="2400" b="0" i="0" dirty="0" err="1">
                  <a:solidFill>
                    <a:srgbClr val="000000"/>
                  </a:solidFill>
                  <a:effectLst/>
                  <a:latin typeface="Cambria" panose="02040503050406030204" pitchFamily="18" charset="0"/>
                  <a:ea typeface="Cambria" panose="02040503050406030204" pitchFamily="18" charset="0"/>
                </a:rPr>
                <a:t>để</a:t>
              </a:r>
              <a:r>
                <a:rPr lang="en-US" sz="2400" b="0" i="0" dirty="0">
                  <a:solidFill>
                    <a:srgbClr val="000000"/>
                  </a:solidFill>
                  <a:effectLst/>
                  <a:latin typeface="Cambria" panose="02040503050406030204" pitchFamily="18" charset="0"/>
                  <a:ea typeface="Cambria" panose="02040503050406030204" pitchFamily="18" charset="0"/>
                </a:rPr>
                <a:t> </a:t>
              </a:r>
              <a:r>
                <a:rPr lang="en-US" sz="2400" b="0" i="0" dirty="0" err="1">
                  <a:solidFill>
                    <a:srgbClr val="000000"/>
                  </a:solidFill>
                  <a:effectLst/>
                  <a:latin typeface="Cambria" panose="02040503050406030204" pitchFamily="18" charset="0"/>
                  <a:ea typeface="Cambria" panose="02040503050406030204" pitchFamily="18" charset="0"/>
                </a:rPr>
                <a:t>hoàn</a:t>
              </a:r>
              <a:r>
                <a:rPr lang="en-US" sz="2400" b="0" i="0" dirty="0">
                  <a:solidFill>
                    <a:srgbClr val="000000"/>
                  </a:solidFill>
                  <a:effectLst/>
                  <a:latin typeface="Cambria" panose="02040503050406030204" pitchFamily="18" charset="0"/>
                  <a:ea typeface="Cambria" panose="02040503050406030204" pitchFamily="18" charset="0"/>
                </a:rPr>
                <a:t> </a:t>
              </a:r>
              <a:r>
                <a:rPr lang="en-US" sz="2400" b="0" i="0" dirty="0" err="1">
                  <a:solidFill>
                    <a:srgbClr val="000000"/>
                  </a:solidFill>
                  <a:effectLst/>
                  <a:latin typeface="Cambria" panose="02040503050406030204" pitchFamily="18" charset="0"/>
                  <a:ea typeface="Cambria" panose="02040503050406030204" pitchFamily="18" charset="0"/>
                </a:rPr>
                <a:t>thành</a:t>
              </a:r>
              <a:r>
                <a:rPr lang="en-US" sz="2400" b="0" i="0" dirty="0">
                  <a:solidFill>
                    <a:srgbClr val="000000"/>
                  </a:solidFill>
                  <a:effectLst/>
                  <a:latin typeface="Cambria" panose="02040503050406030204" pitchFamily="18" charset="0"/>
                  <a:ea typeface="Cambria" panose="02040503050406030204" pitchFamily="18" charset="0"/>
                </a:rPr>
                <a:t> </a:t>
              </a:r>
              <a:r>
                <a:rPr lang="en-US" sz="2400" b="0" i="0" dirty="0" err="1">
                  <a:solidFill>
                    <a:srgbClr val="000000"/>
                  </a:solidFill>
                  <a:effectLst/>
                  <a:latin typeface="Cambria" panose="02040503050406030204" pitchFamily="18" charset="0"/>
                  <a:ea typeface="Cambria" panose="02040503050406030204" pitchFamily="18" charset="0"/>
                </a:rPr>
                <a:t>một</a:t>
              </a:r>
              <a:r>
                <a:rPr lang="en-US" sz="2400" b="0" i="0" dirty="0">
                  <a:solidFill>
                    <a:srgbClr val="000000"/>
                  </a:solidFill>
                  <a:effectLst/>
                  <a:latin typeface="Cambria" panose="02040503050406030204" pitchFamily="18" charset="0"/>
                  <a:ea typeface="Cambria" panose="02040503050406030204" pitchFamily="18" charset="0"/>
                </a:rPr>
                <a:t> </a:t>
              </a:r>
              <a:r>
                <a:rPr lang="en-US" sz="2400" b="0" i="0" dirty="0" err="1">
                  <a:solidFill>
                    <a:srgbClr val="000000"/>
                  </a:solidFill>
                  <a:effectLst/>
                  <a:latin typeface="Cambria" panose="02040503050406030204" pitchFamily="18" charset="0"/>
                  <a:ea typeface="Cambria" panose="02040503050406030204" pitchFamily="18" charset="0"/>
                </a:rPr>
                <a:t>công</a:t>
              </a:r>
              <a:r>
                <a:rPr lang="en-US" sz="2400" b="0" i="0" dirty="0">
                  <a:solidFill>
                    <a:srgbClr val="000000"/>
                  </a:solidFill>
                  <a:effectLst/>
                  <a:latin typeface="Cambria" panose="02040503050406030204" pitchFamily="18" charset="0"/>
                  <a:ea typeface="Cambria" panose="02040503050406030204" pitchFamily="18" charset="0"/>
                </a:rPr>
                <a:t> </a:t>
              </a:r>
              <a:r>
                <a:rPr lang="en-US" sz="2400" b="0" i="0" dirty="0" err="1">
                  <a:solidFill>
                    <a:srgbClr val="000000"/>
                  </a:solidFill>
                  <a:effectLst/>
                  <a:latin typeface="Cambria" panose="02040503050406030204" pitchFamily="18" charset="0"/>
                  <a:ea typeface="Cambria" panose="02040503050406030204" pitchFamily="18" charset="0"/>
                </a:rPr>
                <a:t>việc</a:t>
              </a:r>
              <a:r>
                <a:rPr lang="en-US" sz="2400" b="0" i="0" dirty="0">
                  <a:solidFill>
                    <a:srgbClr val="000000"/>
                  </a:solidFill>
                  <a:effectLst/>
                  <a:latin typeface="Cambria" panose="02040503050406030204" pitchFamily="18" charset="0"/>
                  <a:ea typeface="Cambria" panose="02040503050406030204" pitchFamily="18" charset="0"/>
                </a:rPr>
                <a:t> </a:t>
              </a:r>
              <a:r>
                <a:rPr lang="en-US" sz="2400" b="0" i="0" dirty="0" err="1">
                  <a:solidFill>
                    <a:srgbClr val="000000"/>
                  </a:solidFill>
                  <a:effectLst/>
                  <a:latin typeface="Cambria" panose="02040503050406030204" pitchFamily="18" charset="0"/>
                  <a:ea typeface="Cambria" panose="02040503050406030204" pitchFamily="18" charset="0"/>
                </a:rPr>
                <a:t>nhất</a:t>
              </a:r>
              <a:r>
                <a:rPr lang="en-US" sz="2400" b="0" i="0" dirty="0">
                  <a:solidFill>
                    <a:srgbClr val="000000"/>
                  </a:solidFill>
                  <a:effectLst/>
                  <a:latin typeface="Cambria" panose="02040503050406030204" pitchFamily="18" charset="0"/>
                  <a:ea typeface="Cambria" panose="02040503050406030204" pitchFamily="18" charset="0"/>
                </a:rPr>
                <a:t> </a:t>
              </a:r>
              <a:r>
                <a:rPr lang="en-US" sz="2400" b="0" i="0" dirty="0" err="1">
                  <a:solidFill>
                    <a:srgbClr val="000000"/>
                  </a:solidFill>
                  <a:effectLst/>
                  <a:latin typeface="Cambria" panose="02040503050406030204" pitchFamily="18" charset="0"/>
                  <a:ea typeface="Cambria" panose="02040503050406030204" pitchFamily="18" charset="0"/>
                </a:rPr>
                <a:t>định</a:t>
              </a:r>
              <a:r>
                <a:rPr lang="en-US" sz="2400" b="0" i="0" dirty="0">
                  <a:solidFill>
                    <a:srgbClr val="000000"/>
                  </a:solidFill>
                  <a:effectLst/>
                  <a:latin typeface="Cambria" panose="02040503050406030204" pitchFamily="18" charset="0"/>
                  <a:ea typeface="Cambria" panose="02040503050406030204" pitchFamily="18" charset="0"/>
                </a:rPr>
                <a:t>.</a:t>
              </a:r>
              <a:endParaRPr lang="en-US" sz="2400" dirty="0">
                <a:solidFill>
                  <a:srgbClr val="793307"/>
                </a:solidFill>
                <a:latin typeface="Cambria" panose="02040503050406030204" pitchFamily="18" charset="0"/>
                <a:ea typeface="Cambria" panose="02040503050406030204" pitchFamily="18" charset="0"/>
                <a:cs typeface="Mali" panose="00000500000000000000" pitchFamily="2" charset="-34"/>
              </a:endParaRPr>
            </a:p>
          </p:txBody>
        </p:sp>
      </p:grpSp>
      <p:grpSp>
        <p:nvGrpSpPr>
          <p:cNvPr id="39" name="4">
            <a:extLst>
              <a:ext uri="{FF2B5EF4-FFF2-40B4-BE49-F238E27FC236}">
                <a16:creationId xmlns:a16="http://schemas.microsoft.com/office/drawing/2014/main" id="{AC919123-BA8B-7B57-9D11-9093CCDC4F5B}"/>
              </a:ext>
            </a:extLst>
          </p:cNvPr>
          <p:cNvGrpSpPr/>
          <p:nvPr/>
        </p:nvGrpSpPr>
        <p:grpSpPr>
          <a:xfrm>
            <a:off x="6412916" y="4467908"/>
            <a:ext cx="5257800" cy="1226839"/>
            <a:chOff x="6271402" y="3509965"/>
            <a:chExt cx="5257800" cy="1226839"/>
          </a:xfrm>
        </p:grpSpPr>
        <p:pic>
          <p:nvPicPr>
            <p:cNvPr id="40" name="Picture 39">
              <a:extLst>
                <a:ext uri="{FF2B5EF4-FFF2-40B4-BE49-F238E27FC236}">
                  <a16:creationId xmlns:a16="http://schemas.microsoft.com/office/drawing/2014/main" id="{DB9D04DC-3767-B733-E702-BE1A628EFB5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271402" y="3509965"/>
              <a:ext cx="5257800" cy="1226839"/>
            </a:xfrm>
            <a:prstGeom prst="rect">
              <a:avLst/>
            </a:prstGeom>
          </p:spPr>
        </p:pic>
        <p:sp>
          <p:nvSpPr>
            <p:cNvPr id="41" name="TextBox 40">
              <a:extLst>
                <a:ext uri="{FF2B5EF4-FFF2-40B4-BE49-F238E27FC236}">
                  <a16:creationId xmlns:a16="http://schemas.microsoft.com/office/drawing/2014/main" id="{0800187D-9313-56F4-F3C6-15DF92A34930}"/>
                </a:ext>
              </a:extLst>
            </p:cNvPr>
            <p:cNvSpPr txBox="1"/>
            <p:nvPr/>
          </p:nvSpPr>
          <p:spPr>
            <a:xfrm>
              <a:off x="7386064" y="3812496"/>
              <a:ext cx="2836097" cy="492443"/>
            </a:xfrm>
            <a:prstGeom prst="rect">
              <a:avLst/>
            </a:prstGeom>
            <a:noFill/>
          </p:spPr>
          <p:txBody>
            <a:bodyPr wrap="none" lIns="0" tIns="0" rIns="0" bIns="0" rtlCol="0">
              <a:spAutoFit/>
            </a:bodyPr>
            <a:lstStyle/>
            <a:p>
              <a:pPr algn="l"/>
              <a:r>
                <a:rPr lang="en-US" sz="3200" dirty="0" err="1">
                  <a:latin typeface="Cambria" panose="02040503050406030204" pitchFamily="18" charset="0"/>
                  <a:ea typeface="Cambria" panose="02040503050406030204" pitchFamily="18" charset="0"/>
                  <a:cs typeface="Mali" panose="00000500000000000000" pitchFamily="2" charset="-34"/>
                </a:rPr>
                <a:t>Cả</a:t>
              </a:r>
              <a:r>
                <a:rPr lang="en-US" sz="3200" dirty="0">
                  <a:latin typeface="Cambria" panose="02040503050406030204" pitchFamily="18" charset="0"/>
                  <a:ea typeface="Cambria" panose="02040503050406030204" pitchFamily="18" charset="0"/>
                  <a:cs typeface="Mali" panose="00000500000000000000" pitchFamily="2" charset="-34"/>
                </a:rPr>
                <a:t> 3 </a:t>
              </a:r>
              <a:r>
                <a:rPr lang="en-US" sz="3200" dirty="0" err="1">
                  <a:latin typeface="Cambria" panose="02040503050406030204" pitchFamily="18" charset="0"/>
                  <a:ea typeface="Cambria" panose="02040503050406030204" pitchFamily="18" charset="0"/>
                  <a:cs typeface="Mali" panose="00000500000000000000" pitchFamily="2" charset="-34"/>
                </a:rPr>
                <a:t>đáp</a:t>
              </a:r>
              <a:r>
                <a:rPr lang="en-US" sz="3200" dirty="0">
                  <a:latin typeface="Cambria" panose="02040503050406030204" pitchFamily="18" charset="0"/>
                  <a:ea typeface="Cambria" panose="02040503050406030204" pitchFamily="18" charset="0"/>
                  <a:cs typeface="Mali" panose="00000500000000000000" pitchFamily="2" charset="-34"/>
                </a:rPr>
                <a:t> </a:t>
              </a:r>
              <a:r>
                <a:rPr lang="en-US" sz="3200" dirty="0" err="1">
                  <a:latin typeface="Cambria" panose="02040503050406030204" pitchFamily="18" charset="0"/>
                  <a:ea typeface="Cambria" panose="02040503050406030204" pitchFamily="18" charset="0"/>
                  <a:cs typeface="Mali" panose="00000500000000000000" pitchFamily="2" charset="-34"/>
                </a:rPr>
                <a:t>án</a:t>
              </a:r>
              <a:r>
                <a:rPr lang="en-US" sz="3200" dirty="0">
                  <a:latin typeface="Cambria" panose="02040503050406030204" pitchFamily="18" charset="0"/>
                  <a:ea typeface="Cambria" panose="02040503050406030204" pitchFamily="18" charset="0"/>
                  <a:cs typeface="Mali" panose="00000500000000000000" pitchFamily="2" charset="-34"/>
                </a:rPr>
                <a:t> </a:t>
              </a:r>
              <a:r>
                <a:rPr lang="en-US" sz="3200" dirty="0" err="1">
                  <a:latin typeface="Cambria" panose="02040503050406030204" pitchFamily="18" charset="0"/>
                  <a:ea typeface="Cambria" panose="02040503050406030204" pitchFamily="18" charset="0"/>
                  <a:cs typeface="Mali" panose="00000500000000000000" pitchFamily="2" charset="-34"/>
                </a:rPr>
                <a:t>trên</a:t>
              </a:r>
              <a:endParaRPr lang="en-US" sz="3200" dirty="0">
                <a:latin typeface="Cambria" panose="02040503050406030204" pitchFamily="18" charset="0"/>
                <a:ea typeface="Cambria" panose="02040503050406030204" pitchFamily="18" charset="0"/>
                <a:cs typeface="Mali" panose="00000500000000000000" pitchFamily="2" charset="-34"/>
              </a:endParaRPr>
            </a:p>
          </p:txBody>
        </p:sp>
      </p:grpSp>
      <p:sp>
        <p:nvSpPr>
          <p:cNvPr id="42" name="TextBox 41">
            <a:extLst>
              <a:ext uri="{FF2B5EF4-FFF2-40B4-BE49-F238E27FC236}">
                <a16:creationId xmlns:a16="http://schemas.microsoft.com/office/drawing/2014/main" id="{E274DD07-B678-5DC9-4D18-01F1827FCD35}"/>
              </a:ext>
            </a:extLst>
          </p:cNvPr>
          <p:cNvSpPr txBox="1"/>
          <p:nvPr/>
        </p:nvSpPr>
        <p:spPr>
          <a:xfrm>
            <a:off x="825352" y="3114291"/>
            <a:ext cx="429605" cy="830997"/>
          </a:xfrm>
          <a:prstGeom prst="rect">
            <a:avLst/>
          </a:prstGeom>
          <a:noFill/>
        </p:spPr>
        <p:txBody>
          <a:bodyPr wrap="square" lIns="0" tIns="0" rIns="0" bIns="0" rtlCol="0">
            <a:spAutoFit/>
          </a:bodyPr>
          <a:lstStyle/>
          <a:p>
            <a:pPr algn="l"/>
            <a:r>
              <a:rPr lang="vi-VN" sz="5400">
                <a:solidFill>
                  <a:srgbClr val="A80E0E"/>
                </a:solidFill>
                <a:latin typeface="Cambria" panose="02040503050406030204" pitchFamily="18" charset="0"/>
                <a:ea typeface="Cambria" panose="02040503050406030204" pitchFamily="18" charset="0"/>
                <a:cs typeface="#9Slide07 Itim" panose="00000500000000000000" pitchFamily="2" charset="-34"/>
              </a:rPr>
              <a:t>A</a:t>
            </a:r>
            <a:endParaRPr lang="en-US" sz="5400">
              <a:solidFill>
                <a:srgbClr val="A80E0E"/>
              </a:solidFill>
              <a:latin typeface="Cambria" panose="02040503050406030204" pitchFamily="18" charset="0"/>
              <a:ea typeface="Cambria" panose="02040503050406030204" pitchFamily="18" charset="0"/>
              <a:cs typeface="#9Slide07 Itim" panose="00000500000000000000" pitchFamily="2" charset="-34"/>
            </a:endParaRPr>
          </a:p>
        </p:txBody>
      </p:sp>
      <p:sp>
        <p:nvSpPr>
          <p:cNvPr id="43" name="TextBox 42">
            <a:extLst>
              <a:ext uri="{FF2B5EF4-FFF2-40B4-BE49-F238E27FC236}">
                <a16:creationId xmlns:a16="http://schemas.microsoft.com/office/drawing/2014/main" id="{1CB9E1CA-CAAC-5BC8-5594-46271015925C}"/>
              </a:ext>
            </a:extLst>
          </p:cNvPr>
          <p:cNvSpPr txBox="1"/>
          <p:nvPr/>
        </p:nvSpPr>
        <p:spPr>
          <a:xfrm>
            <a:off x="825352" y="4526361"/>
            <a:ext cx="429605" cy="830997"/>
          </a:xfrm>
          <a:prstGeom prst="rect">
            <a:avLst/>
          </a:prstGeom>
          <a:noFill/>
        </p:spPr>
        <p:txBody>
          <a:bodyPr wrap="square" lIns="0" tIns="0" rIns="0" bIns="0" rtlCol="0">
            <a:spAutoFit/>
          </a:bodyPr>
          <a:lstStyle/>
          <a:p>
            <a:pPr algn="l"/>
            <a:r>
              <a:rPr lang="vi-VN" sz="5400">
                <a:solidFill>
                  <a:srgbClr val="A80E0E"/>
                </a:solidFill>
                <a:latin typeface="Cambria" panose="02040503050406030204" pitchFamily="18" charset="0"/>
                <a:ea typeface="Cambria" panose="02040503050406030204" pitchFamily="18" charset="0"/>
                <a:cs typeface="#9Slide07 Itim" panose="00000500000000000000" pitchFamily="2" charset="-34"/>
              </a:rPr>
              <a:t>B</a:t>
            </a:r>
            <a:endParaRPr lang="en-US" sz="5400">
              <a:solidFill>
                <a:srgbClr val="A80E0E"/>
              </a:solidFill>
              <a:latin typeface="Cambria" panose="02040503050406030204" pitchFamily="18" charset="0"/>
              <a:ea typeface="Cambria" panose="02040503050406030204" pitchFamily="18" charset="0"/>
              <a:cs typeface="#9Slide07 Itim" panose="00000500000000000000" pitchFamily="2" charset="-34"/>
            </a:endParaRPr>
          </a:p>
        </p:txBody>
      </p:sp>
      <p:sp>
        <p:nvSpPr>
          <p:cNvPr id="44" name="TextBox 43">
            <a:extLst>
              <a:ext uri="{FF2B5EF4-FFF2-40B4-BE49-F238E27FC236}">
                <a16:creationId xmlns:a16="http://schemas.microsoft.com/office/drawing/2014/main" id="{B5E3BD21-060F-590D-C81D-FE9BED3D7A4E}"/>
              </a:ext>
            </a:extLst>
          </p:cNvPr>
          <p:cNvSpPr txBox="1"/>
          <p:nvPr/>
        </p:nvSpPr>
        <p:spPr>
          <a:xfrm>
            <a:off x="6770914" y="3166042"/>
            <a:ext cx="429605" cy="830997"/>
          </a:xfrm>
          <a:prstGeom prst="rect">
            <a:avLst/>
          </a:prstGeom>
          <a:noFill/>
        </p:spPr>
        <p:txBody>
          <a:bodyPr wrap="square" lIns="0" tIns="0" rIns="0" bIns="0" rtlCol="0">
            <a:spAutoFit/>
          </a:bodyPr>
          <a:lstStyle/>
          <a:p>
            <a:pPr algn="l"/>
            <a:r>
              <a:rPr lang="vi-VN" sz="5400">
                <a:solidFill>
                  <a:srgbClr val="A80E0E"/>
                </a:solidFill>
                <a:latin typeface="Cambria" panose="02040503050406030204" pitchFamily="18" charset="0"/>
                <a:ea typeface="Cambria" panose="02040503050406030204" pitchFamily="18" charset="0"/>
                <a:cs typeface="#9Slide07 Itim" panose="00000500000000000000" pitchFamily="2" charset="-34"/>
              </a:rPr>
              <a:t>C</a:t>
            </a:r>
            <a:endParaRPr lang="en-US" sz="5400">
              <a:solidFill>
                <a:srgbClr val="A80E0E"/>
              </a:solidFill>
              <a:latin typeface="Cambria" panose="02040503050406030204" pitchFamily="18" charset="0"/>
              <a:ea typeface="Cambria" panose="02040503050406030204" pitchFamily="18" charset="0"/>
              <a:cs typeface="#9Slide07 Itim" panose="00000500000000000000" pitchFamily="2" charset="-34"/>
            </a:endParaRPr>
          </a:p>
        </p:txBody>
      </p:sp>
      <p:sp>
        <p:nvSpPr>
          <p:cNvPr id="45" name="TextBox 44">
            <a:extLst>
              <a:ext uri="{FF2B5EF4-FFF2-40B4-BE49-F238E27FC236}">
                <a16:creationId xmlns:a16="http://schemas.microsoft.com/office/drawing/2014/main" id="{195ED51C-3D46-FE44-925D-3DEDAAEE70A3}"/>
              </a:ext>
            </a:extLst>
          </p:cNvPr>
          <p:cNvSpPr txBox="1"/>
          <p:nvPr/>
        </p:nvSpPr>
        <p:spPr>
          <a:xfrm>
            <a:off x="6762893" y="4562253"/>
            <a:ext cx="429605" cy="830997"/>
          </a:xfrm>
          <a:prstGeom prst="rect">
            <a:avLst/>
          </a:prstGeom>
          <a:noFill/>
        </p:spPr>
        <p:txBody>
          <a:bodyPr wrap="square" lIns="0" tIns="0" rIns="0" bIns="0" rtlCol="0">
            <a:spAutoFit/>
          </a:bodyPr>
          <a:lstStyle/>
          <a:p>
            <a:pPr algn="l"/>
            <a:r>
              <a:rPr lang="vi-VN" sz="5400">
                <a:solidFill>
                  <a:srgbClr val="A80E0E"/>
                </a:solidFill>
                <a:latin typeface="Cambria" panose="02040503050406030204" pitchFamily="18" charset="0"/>
                <a:ea typeface="Cambria" panose="02040503050406030204" pitchFamily="18" charset="0"/>
                <a:cs typeface="#9Slide07 Itim" panose="00000500000000000000" pitchFamily="2" charset="-34"/>
              </a:rPr>
              <a:t>D</a:t>
            </a:r>
            <a:endParaRPr lang="en-US" sz="5400">
              <a:solidFill>
                <a:srgbClr val="A80E0E"/>
              </a:solidFill>
              <a:latin typeface="Cambria" panose="02040503050406030204" pitchFamily="18" charset="0"/>
              <a:ea typeface="Cambria" panose="02040503050406030204" pitchFamily="18" charset="0"/>
              <a:cs typeface="#9Slide07 Itim" panose="00000500000000000000" pitchFamily="2" charset="-34"/>
            </a:endParaRPr>
          </a:p>
        </p:txBody>
      </p:sp>
      <p:pic>
        <p:nvPicPr>
          <p:cNvPr id="46" name="Picture 45">
            <a:extLst>
              <a:ext uri="{FF2B5EF4-FFF2-40B4-BE49-F238E27FC236}">
                <a16:creationId xmlns:a16="http://schemas.microsoft.com/office/drawing/2014/main" id="{3F351D44-1414-A81E-ABF1-D153869A5D85}"/>
              </a:ext>
            </a:extLst>
          </p:cNvPr>
          <p:cNvPicPr>
            <a:picLocks noChangeAspect="1"/>
          </p:cNvPicPr>
          <p:nvPr/>
        </p:nvPicPr>
        <p:blipFill rotWithShape="1">
          <a:blip r:embed="rId5">
            <a:extLst>
              <a:ext uri="{28A0092B-C50C-407E-A947-70E740481C1C}">
                <a14:useLocalDpi xmlns:a14="http://schemas.microsoft.com/office/drawing/2010/main" val="0"/>
              </a:ext>
            </a:extLst>
          </a:blip>
          <a:srcRect l="27931" t="76348" r="51789" b="-242"/>
          <a:stretch/>
        </p:blipFill>
        <p:spPr>
          <a:xfrm>
            <a:off x="6451002" y="3113360"/>
            <a:ext cx="953444" cy="930037"/>
          </a:xfrm>
          <a:prstGeom prst="rect">
            <a:avLst/>
          </a:prstGeom>
        </p:spPr>
      </p:pic>
      <p:pic>
        <p:nvPicPr>
          <p:cNvPr id="47" name="Picture 46">
            <a:extLst>
              <a:ext uri="{FF2B5EF4-FFF2-40B4-BE49-F238E27FC236}">
                <a16:creationId xmlns:a16="http://schemas.microsoft.com/office/drawing/2014/main" id="{D824113C-7A8B-8CA8-FACC-37DCC1D33D0C}"/>
              </a:ext>
            </a:extLst>
          </p:cNvPr>
          <p:cNvPicPr>
            <a:picLocks noChangeAspect="1"/>
          </p:cNvPicPr>
          <p:nvPr/>
        </p:nvPicPr>
        <p:blipFill rotWithShape="1">
          <a:blip r:embed="rId5">
            <a:extLst>
              <a:ext uri="{28A0092B-C50C-407E-A947-70E740481C1C}">
                <a14:useLocalDpi xmlns:a14="http://schemas.microsoft.com/office/drawing/2010/main" val="0"/>
              </a:ext>
            </a:extLst>
          </a:blip>
          <a:srcRect l="27931" t="76348" r="51789" b="-242"/>
          <a:stretch/>
        </p:blipFill>
        <p:spPr>
          <a:xfrm>
            <a:off x="622555" y="3092729"/>
            <a:ext cx="953444" cy="930037"/>
          </a:xfrm>
          <a:prstGeom prst="rect">
            <a:avLst/>
          </a:prstGeom>
        </p:spPr>
      </p:pic>
      <p:pic>
        <p:nvPicPr>
          <p:cNvPr id="48" name="Picture 47">
            <a:extLst>
              <a:ext uri="{FF2B5EF4-FFF2-40B4-BE49-F238E27FC236}">
                <a16:creationId xmlns:a16="http://schemas.microsoft.com/office/drawing/2014/main" id="{3629C087-46E9-C5D4-CC3D-EC76497E7479}"/>
              </a:ext>
            </a:extLst>
          </p:cNvPr>
          <p:cNvPicPr>
            <a:picLocks noChangeAspect="1"/>
          </p:cNvPicPr>
          <p:nvPr/>
        </p:nvPicPr>
        <p:blipFill rotWithShape="1">
          <a:blip r:embed="rId5">
            <a:extLst>
              <a:ext uri="{28A0092B-C50C-407E-A947-70E740481C1C}">
                <a14:useLocalDpi xmlns:a14="http://schemas.microsoft.com/office/drawing/2010/main" val="0"/>
              </a:ext>
            </a:extLst>
          </a:blip>
          <a:srcRect l="27931" t="76348" r="51789" b="-242"/>
          <a:stretch/>
        </p:blipFill>
        <p:spPr>
          <a:xfrm>
            <a:off x="606423" y="4467908"/>
            <a:ext cx="953444" cy="930037"/>
          </a:xfrm>
          <a:prstGeom prst="rect">
            <a:avLst/>
          </a:prstGeom>
        </p:spPr>
      </p:pic>
      <p:pic>
        <p:nvPicPr>
          <p:cNvPr id="49" name="Picture 48">
            <a:extLst>
              <a:ext uri="{FF2B5EF4-FFF2-40B4-BE49-F238E27FC236}">
                <a16:creationId xmlns:a16="http://schemas.microsoft.com/office/drawing/2014/main" id="{F8717C7E-4984-773A-4993-5BAA7DE62210}"/>
              </a:ext>
            </a:extLst>
          </p:cNvPr>
          <p:cNvPicPr>
            <a:picLocks noChangeAspect="1"/>
          </p:cNvPicPr>
          <p:nvPr/>
        </p:nvPicPr>
        <p:blipFill rotWithShape="1">
          <a:blip r:embed="rId5">
            <a:extLst>
              <a:ext uri="{28A0092B-C50C-407E-A947-70E740481C1C}">
                <a14:useLocalDpi xmlns:a14="http://schemas.microsoft.com/office/drawing/2010/main" val="0"/>
              </a:ext>
            </a:extLst>
          </a:blip>
          <a:srcRect t="76106" r="79720"/>
          <a:stretch/>
        </p:blipFill>
        <p:spPr>
          <a:xfrm>
            <a:off x="6526632" y="4482810"/>
            <a:ext cx="953444" cy="930037"/>
          </a:xfrm>
          <a:prstGeom prst="rect">
            <a:avLst/>
          </a:prstGeom>
        </p:spPr>
      </p:pic>
    </p:spTree>
    <p:extLst>
      <p:ext uri="{BB962C8B-B14F-4D97-AF65-F5344CB8AC3E}">
        <p14:creationId xmlns:p14="http://schemas.microsoft.com/office/powerpoint/2010/main" val="1655161453"/>
      </p:ext>
    </p:extLst>
  </p:cSld>
  <p:clrMapOvr>
    <a:masterClrMapping/>
  </p:clrMapOvr>
  <mc:AlternateContent xmlns:mc="http://schemas.openxmlformats.org/markup-compatibility/2006">
    <mc:Choice xmlns:p159="http://schemas.microsoft.com/office/powerpoint/2015/09/main" xmlns=""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fade">
                                      <p:cBhvr>
                                        <p:cTn id="7" dur="500"/>
                                        <p:tgtEl>
                                          <p:spTgt spid="18"/>
                                        </p:tgtEl>
                                      </p:cBhvr>
                                    </p:animEffect>
                                    <p:anim calcmode="lin" valueType="num">
                                      <p:cBhvr>
                                        <p:cTn id="8" dur="500" fill="hold"/>
                                        <p:tgtEl>
                                          <p:spTgt spid="18"/>
                                        </p:tgtEl>
                                        <p:attrNameLst>
                                          <p:attrName>ppt_x</p:attrName>
                                        </p:attrNameLst>
                                      </p:cBhvr>
                                      <p:tavLst>
                                        <p:tav tm="0">
                                          <p:val>
                                            <p:strVal val="#ppt_x"/>
                                          </p:val>
                                        </p:tav>
                                        <p:tav tm="100000">
                                          <p:val>
                                            <p:strVal val="#ppt_x"/>
                                          </p:val>
                                        </p:tav>
                                      </p:tavLst>
                                    </p:anim>
                                    <p:anim calcmode="lin" valueType="num">
                                      <p:cBhvr>
                                        <p:cTn id="9" dur="500" fill="hold"/>
                                        <p:tgtEl>
                                          <p:spTgt spid="18"/>
                                        </p:tgtEl>
                                        <p:attrNameLst>
                                          <p:attrName>ppt_y</p:attrName>
                                        </p:attrNameLst>
                                      </p:cBhvr>
                                      <p:tavLst>
                                        <p:tav tm="0">
                                          <p:val>
                                            <p:strVal val="#ppt_y-.1"/>
                                          </p:val>
                                        </p:tav>
                                        <p:tav tm="100000">
                                          <p:val>
                                            <p:strVal val="#ppt_y"/>
                                          </p:val>
                                        </p:tav>
                                      </p:tavLst>
                                    </p:anim>
                                  </p:childTnLst>
                                </p:cTn>
                              </p:par>
                            </p:childTnLst>
                          </p:cTn>
                        </p:par>
                        <p:par>
                          <p:cTn id="10" fill="hold">
                            <p:stCondLst>
                              <p:cond delay="500"/>
                            </p:stCondLst>
                            <p:childTnLst>
                              <p:par>
                                <p:cTn id="11" presetID="10" presetClass="entr" presetSubtype="0" fill="hold" nodeType="afterEffect">
                                  <p:stCondLst>
                                    <p:cond delay="0"/>
                                  </p:stCondLst>
                                  <p:childTnLst>
                                    <p:set>
                                      <p:cBhvr>
                                        <p:cTn id="12" dur="1" fill="hold">
                                          <p:stCondLst>
                                            <p:cond delay="0"/>
                                          </p:stCondLst>
                                        </p:cTn>
                                        <p:tgtEl>
                                          <p:spTgt spid="33"/>
                                        </p:tgtEl>
                                        <p:attrNameLst>
                                          <p:attrName>style.visibility</p:attrName>
                                        </p:attrNameLst>
                                      </p:cBhvr>
                                      <p:to>
                                        <p:strVal val="visible"/>
                                      </p:to>
                                    </p:set>
                                    <p:animEffect transition="in" filter="fade">
                                      <p:cBhvr>
                                        <p:cTn id="13" dur="400"/>
                                        <p:tgtEl>
                                          <p:spTgt spid="33"/>
                                        </p:tgtEl>
                                      </p:cBhvr>
                                    </p:animEffect>
                                  </p:childTnLst>
                                </p:cTn>
                              </p:par>
                              <p:par>
                                <p:cTn id="14" presetID="10" presetClass="entr" presetSubtype="0" fill="hold" nodeType="withEffect">
                                  <p:stCondLst>
                                    <p:cond delay="0"/>
                                  </p:stCondLst>
                                  <p:childTnLst>
                                    <p:set>
                                      <p:cBhvr>
                                        <p:cTn id="15" dur="1" fill="hold">
                                          <p:stCondLst>
                                            <p:cond delay="0"/>
                                          </p:stCondLst>
                                        </p:cTn>
                                        <p:tgtEl>
                                          <p:spTgt spid="30"/>
                                        </p:tgtEl>
                                        <p:attrNameLst>
                                          <p:attrName>style.visibility</p:attrName>
                                        </p:attrNameLst>
                                      </p:cBhvr>
                                      <p:to>
                                        <p:strVal val="visible"/>
                                      </p:to>
                                    </p:set>
                                    <p:animEffect transition="in" filter="fade">
                                      <p:cBhvr>
                                        <p:cTn id="16" dur="400"/>
                                        <p:tgtEl>
                                          <p:spTgt spid="30"/>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42"/>
                                        </p:tgtEl>
                                        <p:attrNameLst>
                                          <p:attrName>style.visibility</p:attrName>
                                        </p:attrNameLst>
                                      </p:cBhvr>
                                      <p:to>
                                        <p:strVal val="visible"/>
                                      </p:to>
                                    </p:set>
                                    <p:animEffect transition="in" filter="fade">
                                      <p:cBhvr>
                                        <p:cTn id="19" dur="400"/>
                                        <p:tgtEl>
                                          <p:spTgt spid="42"/>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43"/>
                                        </p:tgtEl>
                                        <p:attrNameLst>
                                          <p:attrName>style.visibility</p:attrName>
                                        </p:attrNameLst>
                                      </p:cBhvr>
                                      <p:to>
                                        <p:strVal val="visible"/>
                                      </p:to>
                                    </p:set>
                                    <p:animEffect transition="in" filter="fade">
                                      <p:cBhvr>
                                        <p:cTn id="22" dur="400"/>
                                        <p:tgtEl>
                                          <p:spTgt spid="43"/>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44"/>
                                        </p:tgtEl>
                                        <p:attrNameLst>
                                          <p:attrName>style.visibility</p:attrName>
                                        </p:attrNameLst>
                                      </p:cBhvr>
                                      <p:to>
                                        <p:strVal val="visible"/>
                                      </p:to>
                                    </p:set>
                                    <p:animEffect transition="in" filter="fade">
                                      <p:cBhvr>
                                        <p:cTn id="25" dur="400"/>
                                        <p:tgtEl>
                                          <p:spTgt spid="44"/>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45"/>
                                        </p:tgtEl>
                                        <p:attrNameLst>
                                          <p:attrName>style.visibility</p:attrName>
                                        </p:attrNameLst>
                                      </p:cBhvr>
                                      <p:to>
                                        <p:strVal val="visible"/>
                                      </p:to>
                                    </p:set>
                                    <p:animEffect transition="in" filter="fade">
                                      <p:cBhvr>
                                        <p:cTn id="28" dur="400"/>
                                        <p:tgtEl>
                                          <p:spTgt spid="45"/>
                                        </p:tgtEl>
                                      </p:cBhvr>
                                    </p:animEffect>
                                  </p:childTnLst>
                                </p:cTn>
                              </p:par>
                              <p:par>
                                <p:cTn id="29" presetID="10" presetClass="entr" presetSubtype="0" fill="hold" nodeType="withEffect">
                                  <p:stCondLst>
                                    <p:cond delay="0"/>
                                  </p:stCondLst>
                                  <p:childTnLst>
                                    <p:set>
                                      <p:cBhvr>
                                        <p:cTn id="30" dur="1" fill="hold">
                                          <p:stCondLst>
                                            <p:cond delay="0"/>
                                          </p:stCondLst>
                                        </p:cTn>
                                        <p:tgtEl>
                                          <p:spTgt spid="36"/>
                                        </p:tgtEl>
                                        <p:attrNameLst>
                                          <p:attrName>style.visibility</p:attrName>
                                        </p:attrNameLst>
                                      </p:cBhvr>
                                      <p:to>
                                        <p:strVal val="visible"/>
                                      </p:to>
                                    </p:set>
                                    <p:animEffect transition="in" filter="fade">
                                      <p:cBhvr>
                                        <p:cTn id="31" dur="400"/>
                                        <p:tgtEl>
                                          <p:spTgt spid="36"/>
                                        </p:tgtEl>
                                      </p:cBhvr>
                                    </p:animEffect>
                                  </p:childTnLst>
                                </p:cTn>
                              </p:par>
                              <p:par>
                                <p:cTn id="32" presetID="10" presetClass="entr" presetSubtype="0" fill="hold" nodeType="withEffect">
                                  <p:stCondLst>
                                    <p:cond delay="0"/>
                                  </p:stCondLst>
                                  <p:childTnLst>
                                    <p:set>
                                      <p:cBhvr>
                                        <p:cTn id="33" dur="1" fill="hold">
                                          <p:stCondLst>
                                            <p:cond delay="0"/>
                                          </p:stCondLst>
                                        </p:cTn>
                                        <p:tgtEl>
                                          <p:spTgt spid="39"/>
                                        </p:tgtEl>
                                        <p:attrNameLst>
                                          <p:attrName>style.visibility</p:attrName>
                                        </p:attrNameLst>
                                      </p:cBhvr>
                                      <p:to>
                                        <p:strVal val="visible"/>
                                      </p:to>
                                    </p:set>
                                    <p:animEffect transition="in" filter="fade">
                                      <p:cBhvr>
                                        <p:cTn id="34" dur="4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35" restart="whenNotActive" fill="hold" evtFilter="cancelBubble" nodeType="interactiveSeq">
                <p:stCondLst>
                  <p:cond evt="onClick" delay="0">
                    <p:tgtEl>
                      <p:spTgt spid="39"/>
                    </p:tgtEl>
                  </p:cond>
                </p:stCondLst>
                <p:endSync evt="end" delay="0">
                  <p:rtn val="all"/>
                </p:endSync>
                <p:childTnLst>
                  <p:par>
                    <p:cTn id="36" fill="hold">
                      <p:stCondLst>
                        <p:cond delay="0"/>
                      </p:stCondLst>
                      <p:childTnLst>
                        <p:par>
                          <p:cTn id="37" fill="hold">
                            <p:stCondLst>
                              <p:cond delay="0"/>
                            </p:stCondLst>
                            <p:childTnLst>
                              <p:par>
                                <p:cTn id="38" presetID="23" presetClass="entr" presetSubtype="16" fill="hold" nodeType="clickEffect">
                                  <p:stCondLst>
                                    <p:cond delay="0"/>
                                  </p:stCondLst>
                                  <p:childTnLst>
                                    <p:set>
                                      <p:cBhvr>
                                        <p:cTn id="39" dur="1" fill="hold">
                                          <p:stCondLst>
                                            <p:cond delay="0"/>
                                          </p:stCondLst>
                                        </p:cTn>
                                        <p:tgtEl>
                                          <p:spTgt spid="49"/>
                                        </p:tgtEl>
                                        <p:attrNameLst>
                                          <p:attrName>style.visibility</p:attrName>
                                        </p:attrNameLst>
                                      </p:cBhvr>
                                      <p:to>
                                        <p:strVal val="visible"/>
                                      </p:to>
                                    </p:set>
                                    <p:anim calcmode="lin" valueType="num">
                                      <p:cBhvr>
                                        <p:cTn id="40" dur="250" fill="hold"/>
                                        <p:tgtEl>
                                          <p:spTgt spid="49"/>
                                        </p:tgtEl>
                                        <p:attrNameLst>
                                          <p:attrName>ppt_w</p:attrName>
                                        </p:attrNameLst>
                                      </p:cBhvr>
                                      <p:tavLst>
                                        <p:tav tm="0">
                                          <p:val>
                                            <p:fltVal val="0"/>
                                          </p:val>
                                        </p:tav>
                                        <p:tav tm="100000">
                                          <p:val>
                                            <p:strVal val="#ppt_w"/>
                                          </p:val>
                                        </p:tav>
                                      </p:tavLst>
                                    </p:anim>
                                    <p:anim calcmode="lin" valueType="num">
                                      <p:cBhvr>
                                        <p:cTn id="41" dur="250" fill="hold"/>
                                        <p:tgtEl>
                                          <p:spTgt spid="49"/>
                                        </p:tgtEl>
                                        <p:attrNameLst>
                                          <p:attrName>ppt_h</p:attrName>
                                        </p:attrNameLst>
                                      </p:cBhvr>
                                      <p:tavLst>
                                        <p:tav tm="0">
                                          <p:val>
                                            <p:fltVal val="0"/>
                                          </p:val>
                                        </p:tav>
                                        <p:tav tm="100000">
                                          <p:val>
                                            <p:strVal val="#ppt_h"/>
                                          </p:val>
                                        </p:tav>
                                      </p:tavLst>
                                    </p:anim>
                                  </p:childTnLst>
                                </p:cTn>
                              </p:par>
                            </p:childTnLst>
                          </p:cTn>
                        </p:par>
                      </p:childTnLst>
                    </p:cTn>
                  </p:par>
                </p:childTnLst>
              </p:cTn>
              <p:nextCondLst>
                <p:cond evt="onClick" delay="0">
                  <p:tgtEl>
                    <p:spTgt spid="39"/>
                  </p:tgtEl>
                </p:cond>
              </p:nextCondLst>
            </p:seq>
            <p:seq concurrent="1" nextAc="seek">
              <p:cTn id="42" restart="whenNotActive" fill="hold" evtFilter="cancelBubble" nodeType="interactiveSeq">
                <p:stCondLst>
                  <p:cond evt="onClick" delay="0">
                    <p:tgtEl>
                      <p:spTgt spid="30"/>
                    </p:tgtEl>
                  </p:cond>
                </p:stCondLst>
                <p:endSync evt="end" delay="0">
                  <p:rtn val="all"/>
                </p:endSync>
                <p:childTnLst>
                  <p:par>
                    <p:cTn id="43" fill="hold">
                      <p:stCondLst>
                        <p:cond delay="0"/>
                      </p:stCondLst>
                      <p:childTnLst>
                        <p:par>
                          <p:cTn id="44" fill="hold">
                            <p:stCondLst>
                              <p:cond delay="0"/>
                            </p:stCondLst>
                            <p:childTnLst>
                              <p:par>
                                <p:cTn id="45" presetID="23" presetClass="entr" presetSubtype="16" fill="hold" nodeType="clickEffect">
                                  <p:stCondLst>
                                    <p:cond delay="0"/>
                                  </p:stCondLst>
                                  <p:childTnLst>
                                    <p:set>
                                      <p:cBhvr>
                                        <p:cTn id="46" dur="1" fill="hold">
                                          <p:stCondLst>
                                            <p:cond delay="0"/>
                                          </p:stCondLst>
                                        </p:cTn>
                                        <p:tgtEl>
                                          <p:spTgt spid="47"/>
                                        </p:tgtEl>
                                        <p:attrNameLst>
                                          <p:attrName>style.visibility</p:attrName>
                                        </p:attrNameLst>
                                      </p:cBhvr>
                                      <p:to>
                                        <p:strVal val="visible"/>
                                      </p:to>
                                    </p:set>
                                    <p:anim calcmode="lin" valueType="num">
                                      <p:cBhvr>
                                        <p:cTn id="47" dur="250" fill="hold"/>
                                        <p:tgtEl>
                                          <p:spTgt spid="47"/>
                                        </p:tgtEl>
                                        <p:attrNameLst>
                                          <p:attrName>ppt_w</p:attrName>
                                        </p:attrNameLst>
                                      </p:cBhvr>
                                      <p:tavLst>
                                        <p:tav tm="0">
                                          <p:val>
                                            <p:fltVal val="0"/>
                                          </p:val>
                                        </p:tav>
                                        <p:tav tm="100000">
                                          <p:val>
                                            <p:strVal val="#ppt_w"/>
                                          </p:val>
                                        </p:tav>
                                      </p:tavLst>
                                    </p:anim>
                                    <p:anim calcmode="lin" valueType="num">
                                      <p:cBhvr>
                                        <p:cTn id="48" dur="250" fill="hold"/>
                                        <p:tgtEl>
                                          <p:spTgt spid="47"/>
                                        </p:tgtEl>
                                        <p:attrNameLst>
                                          <p:attrName>ppt_h</p:attrName>
                                        </p:attrNameLst>
                                      </p:cBhvr>
                                      <p:tavLst>
                                        <p:tav tm="0">
                                          <p:val>
                                            <p:fltVal val="0"/>
                                          </p:val>
                                        </p:tav>
                                        <p:tav tm="100000">
                                          <p:val>
                                            <p:strVal val="#ppt_h"/>
                                          </p:val>
                                        </p:tav>
                                      </p:tavLst>
                                    </p:anim>
                                  </p:childTnLst>
                                </p:cTn>
                              </p:par>
                            </p:childTnLst>
                          </p:cTn>
                        </p:par>
                      </p:childTnLst>
                    </p:cTn>
                  </p:par>
                </p:childTnLst>
              </p:cTn>
              <p:nextCondLst>
                <p:cond evt="onClick" delay="0">
                  <p:tgtEl>
                    <p:spTgt spid="30"/>
                  </p:tgtEl>
                </p:cond>
              </p:nextCondLst>
            </p:seq>
            <p:seq concurrent="1" nextAc="seek">
              <p:cTn id="49" restart="whenNotActive" fill="hold" evtFilter="cancelBubble" nodeType="interactiveSeq">
                <p:stCondLst>
                  <p:cond evt="onClick" delay="0">
                    <p:tgtEl>
                      <p:spTgt spid="36"/>
                    </p:tgtEl>
                  </p:cond>
                </p:stCondLst>
                <p:endSync evt="end" delay="0">
                  <p:rtn val="all"/>
                </p:endSync>
                <p:childTnLst>
                  <p:par>
                    <p:cTn id="50" fill="hold">
                      <p:stCondLst>
                        <p:cond delay="0"/>
                      </p:stCondLst>
                      <p:childTnLst>
                        <p:par>
                          <p:cTn id="51" fill="hold">
                            <p:stCondLst>
                              <p:cond delay="0"/>
                            </p:stCondLst>
                            <p:childTnLst>
                              <p:par>
                                <p:cTn id="52" presetID="23" presetClass="entr" presetSubtype="16" fill="hold" nodeType="clickEffect">
                                  <p:stCondLst>
                                    <p:cond delay="0"/>
                                  </p:stCondLst>
                                  <p:childTnLst>
                                    <p:set>
                                      <p:cBhvr>
                                        <p:cTn id="53" dur="1" fill="hold">
                                          <p:stCondLst>
                                            <p:cond delay="0"/>
                                          </p:stCondLst>
                                        </p:cTn>
                                        <p:tgtEl>
                                          <p:spTgt spid="46"/>
                                        </p:tgtEl>
                                        <p:attrNameLst>
                                          <p:attrName>style.visibility</p:attrName>
                                        </p:attrNameLst>
                                      </p:cBhvr>
                                      <p:to>
                                        <p:strVal val="visible"/>
                                      </p:to>
                                    </p:set>
                                    <p:anim calcmode="lin" valueType="num">
                                      <p:cBhvr>
                                        <p:cTn id="54" dur="250" fill="hold"/>
                                        <p:tgtEl>
                                          <p:spTgt spid="46"/>
                                        </p:tgtEl>
                                        <p:attrNameLst>
                                          <p:attrName>ppt_w</p:attrName>
                                        </p:attrNameLst>
                                      </p:cBhvr>
                                      <p:tavLst>
                                        <p:tav tm="0">
                                          <p:val>
                                            <p:fltVal val="0"/>
                                          </p:val>
                                        </p:tav>
                                        <p:tav tm="100000">
                                          <p:val>
                                            <p:strVal val="#ppt_w"/>
                                          </p:val>
                                        </p:tav>
                                      </p:tavLst>
                                    </p:anim>
                                    <p:anim calcmode="lin" valueType="num">
                                      <p:cBhvr>
                                        <p:cTn id="55" dur="250" fill="hold"/>
                                        <p:tgtEl>
                                          <p:spTgt spid="46"/>
                                        </p:tgtEl>
                                        <p:attrNameLst>
                                          <p:attrName>ppt_h</p:attrName>
                                        </p:attrNameLst>
                                      </p:cBhvr>
                                      <p:tavLst>
                                        <p:tav tm="0">
                                          <p:val>
                                            <p:fltVal val="0"/>
                                          </p:val>
                                        </p:tav>
                                        <p:tav tm="100000">
                                          <p:val>
                                            <p:strVal val="#ppt_h"/>
                                          </p:val>
                                        </p:tav>
                                      </p:tavLst>
                                    </p:anim>
                                  </p:childTnLst>
                                </p:cTn>
                              </p:par>
                            </p:childTnLst>
                          </p:cTn>
                        </p:par>
                      </p:childTnLst>
                    </p:cTn>
                  </p:par>
                </p:childTnLst>
              </p:cTn>
              <p:nextCondLst>
                <p:cond evt="onClick" delay="0">
                  <p:tgtEl>
                    <p:spTgt spid="36"/>
                  </p:tgtEl>
                </p:cond>
              </p:nextCondLst>
            </p:seq>
            <p:seq concurrent="1" nextAc="seek">
              <p:cTn id="56" restart="whenNotActive" fill="hold" evtFilter="cancelBubble" nodeType="interactiveSeq">
                <p:stCondLst>
                  <p:cond evt="onClick" delay="0">
                    <p:tgtEl>
                      <p:spTgt spid="33"/>
                    </p:tgtEl>
                  </p:cond>
                </p:stCondLst>
                <p:endSync evt="end" delay="0">
                  <p:rtn val="all"/>
                </p:endSync>
                <p:childTnLst>
                  <p:par>
                    <p:cTn id="57" fill="hold">
                      <p:stCondLst>
                        <p:cond delay="0"/>
                      </p:stCondLst>
                      <p:childTnLst>
                        <p:par>
                          <p:cTn id="58" fill="hold">
                            <p:stCondLst>
                              <p:cond delay="0"/>
                            </p:stCondLst>
                            <p:childTnLst>
                              <p:par>
                                <p:cTn id="59" presetID="23" presetClass="entr" presetSubtype="16" fill="hold" nodeType="clickEffect">
                                  <p:stCondLst>
                                    <p:cond delay="0"/>
                                  </p:stCondLst>
                                  <p:childTnLst>
                                    <p:set>
                                      <p:cBhvr>
                                        <p:cTn id="60" dur="1" fill="hold">
                                          <p:stCondLst>
                                            <p:cond delay="0"/>
                                          </p:stCondLst>
                                        </p:cTn>
                                        <p:tgtEl>
                                          <p:spTgt spid="48"/>
                                        </p:tgtEl>
                                        <p:attrNameLst>
                                          <p:attrName>style.visibility</p:attrName>
                                        </p:attrNameLst>
                                      </p:cBhvr>
                                      <p:to>
                                        <p:strVal val="visible"/>
                                      </p:to>
                                    </p:set>
                                    <p:anim calcmode="lin" valueType="num">
                                      <p:cBhvr>
                                        <p:cTn id="61" dur="250" fill="hold"/>
                                        <p:tgtEl>
                                          <p:spTgt spid="48"/>
                                        </p:tgtEl>
                                        <p:attrNameLst>
                                          <p:attrName>ppt_w</p:attrName>
                                        </p:attrNameLst>
                                      </p:cBhvr>
                                      <p:tavLst>
                                        <p:tav tm="0">
                                          <p:val>
                                            <p:fltVal val="0"/>
                                          </p:val>
                                        </p:tav>
                                        <p:tav tm="100000">
                                          <p:val>
                                            <p:strVal val="#ppt_w"/>
                                          </p:val>
                                        </p:tav>
                                      </p:tavLst>
                                    </p:anim>
                                    <p:anim calcmode="lin" valueType="num">
                                      <p:cBhvr>
                                        <p:cTn id="62" dur="250" fill="hold"/>
                                        <p:tgtEl>
                                          <p:spTgt spid="48"/>
                                        </p:tgtEl>
                                        <p:attrNameLst>
                                          <p:attrName>ppt_h</p:attrName>
                                        </p:attrNameLst>
                                      </p:cBhvr>
                                      <p:tavLst>
                                        <p:tav tm="0">
                                          <p:val>
                                            <p:fltVal val="0"/>
                                          </p:val>
                                        </p:tav>
                                        <p:tav tm="100000">
                                          <p:val>
                                            <p:strVal val="#ppt_h"/>
                                          </p:val>
                                        </p:tav>
                                      </p:tavLst>
                                    </p:anim>
                                  </p:childTnLst>
                                </p:cTn>
                              </p:par>
                            </p:childTnLst>
                          </p:cTn>
                        </p:par>
                      </p:childTnLst>
                    </p:cTn>
                  </p:par>
                </p:childTnLst>
              </p:cTn>
              <p:nextCondLst>
                <p:cond evt="onClick" delay="0">
                  <p:tgtEl>
                    <p:spTgt spid="33"/>
                  </p:tgtEl>
                </p:cond>
              </p:nextCondLst>
            </p:seq>
          </p:childTnLst>
        </p:cTn>
      </p:par>
    </p:tnLst>
    <p:bldLst>
      <p:bldP spid="42" grpId="0"/>
      <p:bldP spid="43" grpId="0"/>
      <p:bldP spid="44" grpId="0"/>
      <p:bldP spid="45"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2D2B6245-318F-A1A3-E6C7-59668128B88E}"/>
              </a:ext>
            </a:extLst>
          </p:cNvPr>
          <p:cNvPicPr>
            <a:picLocks noChangeAspect="1"/>
          </p:cNvPicPr>
          <p:nvPr/>
        </p:nvPicPr>
        <p:blipFill>
          <a:blip r:embed="rId2" cstate="print">
            <a:extLst>
              <a:ext uri="{BEBA8EAE-BF5A-486C-A8C5-ECC9F3942E4B}">
                <a14:imgProps xmlns:a14="http://schemas.microsoft.com/office/drawing/2010/main">
                  <a14:imgLayer r:embed="rId3">
                    <a14:imgEffect>
                      <a14:backgroundRemoval t="4002" b="93936" l="9947" r="89908"/>
                    </a14:imgEffect>
                  </a14:imgLayer>
                </a14:imgProps>
              </a:ext>
              <a:ext uri="{28A0092B-C50C-407E-A947-70E740481C1C}">
                <a14:useLocalDpi xmlns:a14="http://schemas.microsoft.com/office/drawing/2010/main" val="0"/>
              </a:ext>
            </a:extLst>
          </a:blip>
          <a:stretch>
            <a:fillRect/>
          </a:stretch>
        </p:blipFill>
        <p:spPr>
          <a:xfrm>
            <a:off x="-1189938" y="2275114"/>
            <a:ext cx="6184371" cy="4947260"/>
          </a:xfrm>
          <a:prstGeom prst="rect">
            <a:avLst/>
          </a:prstGeom>
        </p:spPr>
      </p:pic>
      <p:sp>
        <p:nvSpPr>
          <p:cNvPr id="3" name="Speech Bubble: Rectangle with Corners Rounded 5">
            <a:extLst>
              <a:ext uri="{FF2B5EF4-FFF2-40B4-BE49-F238E27FC236}">
                <a16:creationId xmlns:a16="http://schemas.microsoft.com/office/drawing/2014/main" id="{F2543577-84A7-8A81-6B0F-367FE47B5018}"/>
              </a:ext>
            </a:extLst>
          </p:cNvPr>
          <p:cNvSpPr/>
          <p:nvPr/>
        </p:nvSpPr>
        <p:spPr>
          <a:xfrm>
            <a:off x="2954334" y="990600"/>
            <a:ext cx="7876952" cy="1426028"/>
          </a:xfrm>
          <a:prstGeom prst="wedgeRoundRectCallout">
            <a:avLst>
              <a:gd name="adj1" fmla="val -44023"/>
              <a:gd name="adj2" fmla="val 77011"/>
              <a:gd name="adj3" fmla="val 16667"/>
            </a:avLst>
          </a:prstGeom>
          <a:solidFill>
            <a:srgbClr val="FF8182"/>
          </a:solidFill>
          <a:ln>
            <a:solidFill>
              <a:schemeClr val="bg1">
                <a:lumMod val="10000"/>
              </a:schemeClr>
            </a:solidFill>
          </a:ln>
        </p:spPr>
        <p:style>
          <a:lnRef idx="2">
            <a:schemeClr val="accent6"/>
          </a:lnRef>
          <a:fillRef idx="1">
            <a:schemeClr val="lt1"/>
          </a:fillRef>
          <a:effectRef idx="0">
            <a:schemeClr val="accent6"/>
          </a:effectRef>
          <a:fontRef idx="minor">
            <a:schemeClr val="dk1"/>
          </a:fontRef>
        </p:style>
        <p:txBody>
          <a:bodyPr rtlCol="0" anchor="ctr"/>
          <a:lstStyle/>
          <a:p>
            <a:pPr lvl="0" algn="ctr">
              <a:defRPr/>
            </a:pPr>
            <a:r>
              <a:rPr lang="en-US" sz="4000" dirty="0" err="1">
                <a:solidFill>
                  <a:srgbClr val="F7A9BD">
                    <a:lumMod val="10000"/>
                  </a:srgbClr>
                </a:solidFill>
                <a:latin typeface="Cambria" panose="02040503050406030204" pitchFamily="18" charset="0"/>
                <a:ea typeface="Cambria" panose="02040503050406030204" pitchFamily="18" charset="0"/>
                <a:cs typeface="Calibri" panose="020F0502020204030204" pitchFamily="34" charset="0"/>
              </a:rPr>
              <a:t>Dựa</a:t>
            </a:r>
            <a:r>
              <a:rPr lang="en-US" sz="4000" dirty="0">
                <a:solidFill>
                  <a:srgbClr val="F7A9BD">
                    <a:lumMod val="10000"/>
                  </a:srgbClr>
                </a:solidFill>
                <a:latin typeface="Cambria" panose="02040503050406030204" pitchFamily="18" charset="0"/>
                <a:ea typeface="Cambria" panose="02040503050406030204" pitchFamily="18" charset="0"/>
                <a:cs typeface="Calibri" panose="020F0502020204030204" pitchFamily="34" charset="0"/>
              </a:rPr>
              <a:t> </a:t>
            </a:r>
            <a:r>
              <a:rPr lang="en-US" sz="4000" dirty="0" err="1">
                <a:solidFill>
                  <a:srgbClr val="F7A9BD">
                    <a:lumMod val="10000"/>
                  </a:srgbClr>
                </a:solidFill>
                <a:latin typeface="Cambria" panose="02040503050406030204" pitchFamily="18" charset="0"/>
                <a:ea typeface="Cambria" panose="02040503050406030204" pitchFamily="18" charset="0"/>
                <a:cs typeface="Calibri" panose="020F0502020204030204" pitchFamily="34" charset="0"/>
              </a:rPr>
              <a:t>vào</a:t>
            </a:r>
            <a:r>
              <a:rPr lang="en-US" sz="4000" dirty="0">
                <a:solidFill>
                  <a:srgbClr val="F7A9BD">
                    <a:lumMod val="10000"/>
                  </a:srgbClr>
                </a:solidFill>
                <a:latin typeface="Cambria" panose="02040503050406030204" pitchFamily="18" charset="0"/>
                <a:ea typeface="Cambria" panose="02040503050406030204" pitchFamily="18" charset="0"/>
                <a:cs typeface="Calibri" panose="020F0502020204030204" pitchFamily="34" charset="0"/>
              </a:rPr>
              <a:t> </a:t>
            </a:r>
            <a:r>
              <a:rPr lang="en-US" sz="4000" dirty="0" err="1">
                <a:solidFill>
                  <a:srgbClr val="F7A9BD">
                    <a:lumMod val="10000"/>
                  </a:srgbClr>
                </a:solidFill>
                <a:latin typeface="Cambria" panose="02040503050406030204" pitchFamily="18" charset="0"/>
                <a:ea typeface="Cambria" panose="02040503050406030204" pitchFamily="18" charset="0"/>
                <a:cs typeface="Calibri" panose="020F0502020204030204" pitchFamily="34" charset="0"/>
              </a:rPr>
              <a:t>thời</a:t>
            </a:r>
            <a:r>
              <a:rPr lang="en-US" sz="4000" dirty="0">
                <a:solidFill>
                  <a:srgbClr val="F7A9BD">
                    <a:lumMod val="10000"/>
                  </a:srgbClr>
                </a:solidFill>
                <a:latin typeface="Cambria" panose="02040503050406030204" pitchFamily="18" charset="0"/>
                <a:ea typeface="Cambria" panose="02040503050406030204" pitchFamily="18" charset="0"/>
                <a:cs typeface="Calibri" panose="020F0502020204030204" pitchFamily="34" charset="0"/>
              </a:rPr>
              <a:t> </a:t>
            </a:r>
            <a:r>
              <a:rPr lang="en-US" sz="4000" dirty="0" err="1">
                <a:solidFill>
                  <a:srgbClr val="F7A9BD">
                    <a:lumMod val="10000"/>
                  </a:srgbClr>
                </a:solidFill>
                <a:latin typeface="Cambria" panose="02040503050406030204" pitchFamily="18" charset="0"/>
                <a:ea typeface="Cambria" panose="02040503050406030204" pitchFamily="18" charset="0"/>
                <a:cs typeface="Calibri" panose="020F0502020204030204" pitchFamily="34" charset="0"/>
              </a:rPr>
              <a:t>gian</a:t>
            </a:r>
            <a:r>
              <a:rPr lang="en-US" sz="4000" dirty="0">
                <a:solidFill>
                  <a:srgbClr val="F7A9BD">
                    <a:lumMod val="10000"/>
                  </a:srgbClr>
                </a:solidFill>
                <a:latin typeface="Cambria" panose="02040503050406030204" pitchFamily="18" charset="0"/>
                <a:ea typeface="Cambria" panose="02040503050406030204" pitchFamily="18" charset="0"/>
                <a:cs typeface="Calibri" panose="020F0502020204030204" pitchFamily="34" charset="0"/>
              </a:rPr>
              <a:t> </a:t>
            </a:r>
            <a:r>
              <a:rPr lang="en-US" sz="4000" dirty="0" err="1">
                <a:solidFill>
                  <a:srgbClr val="F7A9BD">
                    <a:lumMod val="10000"/>
                  </a:srgbClr>
                </a:solidFill>
                <a:latin typeface="Cambria" panose="02040503050406030204" pitchFamily="18" charset="0"/>
                <a:ea typeface="Cambria" panose="02040503050406030204" pitchFamily="18" charset="0"/>
                <a:cs typeface="Calibri" panose="020F0502020204030204" pitchFamily="34" charset="0"/>
              </a:rPr>
              <a:t>thực</a:t>
            </a:r>
            <a:r>
              <a:rPr lang="en-US" sz="4000" dirty="0">
                <a:solidFill>
                  <a:srgbClr val="F7A9BD">
                    <a:lumMod val="10000"/>
                  </a:srgbClr>
                </a:solidFill>
                <a:latin typeface="Cambria" panose="02040503050406030204" pitchFamily="18" charset="0"/>
                <a:ea typeface="Cambria" panose="02040503050406030204" pitchFamily="18" charset="0"/>
                <a:cs typeface="Calibri" panose="020F0502020204030204" pitchFamily="34" charset="0"/>
              </a:rPr>
              <a:t> </a:t>
            </a:r>
            <a:r>
              <a:rPr lang="en-US" sz="4000" dirty="0" err="1">
                <a:solidFill>
                  <a:srgbClr val="F7A9BD">
                    <a:lumMod val="10000"/>
                  </a:srgbClr>
                </a:solidFill>
                <a:latin typeface="Cambria" panose="02040503050406030204" pitchFamily="18" charset="0"/>
                <a:ea typeface="Cambria" panose="02040503050406030204" pitchFamily="18" charset="0"/>
                <a:cs typeface="Calibri" panose="020F0502020204030204" pitchFamily="34" charset="0"/>
              </a:rPr>
              <a:t>hiện</a:t>
            </a:r>
            <a:r>
              <a:rPr lang="en-US" sz="4000" dirty="0">
                <a:solidFill>
                  <a:srgbClr val="F7A9BD">
                    <a:lumMod val="10000"/>
                  </a:srgbClr>
                </a:solidFill>
                <a:latin typeface="Cambria" panose="02040503050406030204" pitchFamily="18" charset="0"/>
                <a:ea typeface="Cambria" panose="02040503050406030204" pitchFamily="18" charset="0"/>
                <a:cs typeface="Calibri" panose="020F0502020204030204" pitchFamily="34" charset="0"/>
              </a:rPr>
              <a:t>, </a:t>
            </a:r>
            <a:r>
              <a:rPr lang="en-US" sz="4000" dirty="0" err="1">
                <a:solidFill>
                  <a:srgbClr val="F7A9BD">
                    <a:lumMod val="10000"/>
                  </a:srgbClr>
                </a:solidFill>
                <a:latin typeface="Cambria" panose="02040503050406030204" pitchFamily="18" charset="0"/>
                <a:ea typeface="Cambria" panose="02040503050406030204" pitchFamily="18" charset="0"/>
                <a:cs typeface="Calibri" panose="020F0502020204030204" pitchFamily="34" charset="0"/>
              </a:rPr>
              <a:t>có</a:t>
            </a:r>
            <a:r>
              <a:rPr lang="en-US" sz="4000" dirty="0">
                <a:solidFill>
                  <a:srgbClr val="F7A9BD">
                    <a:lumMod val="10000"/>
                  </a:srgbClr>
                </a:solidFill>
                <a:latin typeface="Cambria" panose="02040503050406030204" pitchFamily="18" charset="0"/>
                <a:ea typeface="Cambria" panose="02040503050406030204" pitchFamily="18" charset="0"/>
                <a:cs typeface="Calibri" panose="020F0502020204030204" pitchFamily="34" charset="0"/>
              </a:rPr>
              <a:t> </a:t>
            </a:r>
            <a:r>
              <a:rPr lang="en-US" sz="4000" dirty="0" err="1">
                <a:solidFill>
                  <a:srgbClr val="F7A9BD">
                    <a:lumMod val="10000"/>
                  </a:srgbClr>
                </a:solidFill>
                <a:latin typeface="Cambria" panose="02040503050406030204" pitchFamily="18" charset="0"/>
                <a:ea typeface="Cambria" panose="02040503050406030204" pitchFamily="18" charset="0"/>
                <a:cs typeface="Calibri" panose="020F0502020204030204" pitchFamily="34" charset="0"/>
              </a:rPr>
              <a:t>các</a:t>
            </a:r>
            <a:r>
              <a:rPr lang="en-US" sz="4000" dirty="0">
                <a:solidFill>
                  <a:srgbClr val="F7A9BD">
                    <a:lumMod val="10000"/>
                  </a:srgbClr>
                </a:solidFill>
                <a:latin typeface="Cambria" panose="02040503050406030204" pitchFamily="18" charset="0"/>
                <a:ea typeface="Cambria" panose="02040503050406030204" pitchFamily="18" charset="0"/>
                <a:cs typeface="Calibri" panose="020F0502020204030204" pitchFamily="34" charset="0"/>
              </a:rPr>
              <a:t> </a:t>
            </a:r>
            <a:r>
              <a:rPr lang="en-US" sz="4000" dirty="0" err="1">
                <a:solidFill>
                  <a:srgbClr val="F7A9BD">
                    <a:lumMod val="10000"/>
                  </a:srgbClr>
                </a:solidFill>
                <a:latin typeface="Cambria" panose="02040503050406030204" pitchFamily="18" charset="0"/>
                <a:ea typeface="Cambria" panose="02040503050406030204" pitchFamily="18" charset="0"/>
                <a:cs typeface="Calibri" panose="020F0502020204030204" pitchFamily="34" charset="0"/>
              </a:rPr>
              <a:t>loại</a:t>
            </a:r>
            <a:r>
              <a:rPr lang="en-US" sz="4000" dirty="0">
                <a:solidFill>
                  <a:srgbClr val="F7A9BD">
                    <a:lumMod val="10000"/>
                  </a:srgbClr>
                </a:solidFill>
                <a:latin typeface="Cambria" panose="02040503050406030204" pitchFamily="18" charset="0"/>
                <a:ea typeface="Cambria" panose="02040503050406030204" pitchFamily="18" charset="0"/>
                <a:cs typeface="Calibri" panose="020F0502020204030204" pitchFamily="34" charset="0"/>
              </a:rPr>
              <a:t> </a:t>
            </a:r>
            <a:r>
              <a:rPr lang="en-US" sz="4000" dirty="0" err="1">
                <a:solidFill>
                  <a:srgbClr val="F7A9BD">
                    <a:lumMod val="10000"/>
                  </a:srgbClr>
                </a:solidFill>
                <a:latin typeface="Cambria" panose="02040503050406030204" pitchFamily="18" charset="0"/>
                <a:ea typeface="Cambria" panose="02040503050406030204" pitchFamily="18" charset="0"/>
                <a:cs typeface="Calibri" panose="020F0502020204030204" pitchFamily="34" charset="0"/>
              </a:rPr>
              <a:t>kế</a:t>
            </a:r>
            <a:r>
              <a:rPr lang="en-US" sz="4000" dirty="0">
                <a:solidFill>
                  <a:srgbClr val="F7A9BD">
                    <a:lumMod val="10000"/>
                  </a:srgbClr>
                </a:solidFill>
                <a:latin typeface="Cambria" panose="02040503050406030204" pitchFamily="18" charset="0"/>
                <a:ea typeface="Cambria" panose="02040503050406030204" pitchFamily="18" charset="0"/>
                <a:cs typeface="Calibri" panose="020F0502020204030204" pitchFamily="34" charset="0"/>
              </a:rPr>
              <a:t> </a:t>
            </a:r>
            <a:r>
              <a:rPr lang="en-US" sz="4000" dirty="0" err="1">
                <a:solidFill>
                  <a:srgbClr val="F7A9BD">
                    <a:lumMod val="10000"/>
                  </a:srgbClr>
                </a:solidFill>
                <a:latin typeface="Cambria" panose="02040503050406030204" pitchFamily="18" charset="0"/>
                <a:ea typeface="Cambria" panose="02040503050406030204" pitchFamily="18" charset="0"/>
                <a:cs typeface="Calibri" panose="020F0502020204030204" pitchFamily="34" charset="0"/>
              </a:rPr>
              <a:t>hoạch</a:t>
            </a:r>
            <a:r>
              <a:rPr lang="en-US" sz="4000" dirty="0">
                <a:solidFill>
                  <a:srgbClr val="F7A9BD">
                    <a:lumMod val="10000"/>
                  </a:srgbClr>
                </a:solidFill>
                <a:latin typeface="Cambria" panose="02040503050406030204" pitchFamily="18" charset="0"/>
                <a:ea typeface="Cambria" panose="02040503050406030204" pitchFamily="18" charset="0"/>
                <a:cs typeface="Calibri" panose="020F0502020204030204" pitchFamily="34" charset="0"/>
              </a:rPr>
              <a:t> </a:t>
            </a:r>
            <a:r>
              <a:rPr lang="en-US" sz="4000" dirty="0" err="1">
                <a:solidFill>
                  <a:srgbClr val="F7A9BD">
                    <a:lumMod val="10000"/>
                  </a:srgbClr>
                </a:solidFill>
                <a:latin typeface="Cambria" panose="02040503050406030204" pitchFamily="18" charset="0"/>
                <a:ea typeface="Cambria" panose="02040503050406030204" pitchFamily="18" charset="0"/>
                <a:cs typeface="Calibri" panose="020F0502020204030204" pitchFamily="34" charset="0"/>
              </a:rPr>
              <a:t>cá</a:t>
            </a:r>
            <a:r>
              <a:rPr lang="en-US" sz="4000" dirty="0">
                <a:solidFill>
                  <a:srgbClr val="F7A9BD">
                    <a:lumMod val="10000"/>
                  </a:srgbClr>
                </a:solidFill>
                <a:latin typeface="Cambria" panose="02040503050406030204" pitchFamily="18" charset="0"/>
                <a:ea typeface="Cambria" panose="02040503050406030204" pitchFamily="18" charset="0"/>
                <a:cs typeface="Calibri" panose="020F0502020204030204" pitchFamily="34" charset="0"/>
              </a:rPr>
              <a:t> </a:t>
            </a:r>
            <a:r>
              <a:rPr lang="en-US" sz="4000" dirty="0" err="1">
                <a:solidFill>
                  <a:srgbClr val="F7A9BD">
                    <a:lumMod val="10000"/>
                  </a:srgbClr>
                </a:solidFill>
                <a:latin typeface="Cambria" panose="02040503050406030204" pitchFamily="18" charset="0"/>
                <a:ea typeface="Cambria" panose="02040503050406030204" pitchFamily="18" charset="0"/>
                <a:cs typeface="Calibri" panose="020F0502020204030204" pitchFamily="34" charset="0"/>
              </a:rPr>
              <a:t>nhân</a:t>
            </a:r>
            <a:r>
              <a:rPr lang="en-US" sz="4000" dirty="0">
                <a:solidFill>
                  <a:srgbClr val="F7A9BD">
                    <a:lumMod val="10000"/>
                  </a:srgbClr>
                </a:solidFill>
                <a:latin typeface="Cambria" panose="02040503050406030204" pitchFamily="18" charset="0"/>
                <a:ea typeface="Cambria" panose="02040503050406030204" pitchFamily="18" charset="0"/>
                <a:cs typeface="Calibri" panose="020F0502020204030204" pitchFamily="34" charset="0"/>
              </a:rPr>
              <a:t> </a:t>
            </a:r>
            <a:r>
              <a:rPr lang="en-US" sz="4000" dirty="0" err="1">
                <a:solidFill>
                  <a:srgbClr val="F7A9BD">
                    <a:lumMod val="10000"/>
                  </a:srgbClr>
                </a:solidFill>
                <a:latin typeface="Cambria" panose="02040503050406030204" pitchFamily="18" charset="0"/>
                <a:ea typeface="Cambria" panose="02040503050406030204" pitchFamily="18" charset="0"/>
                <a:cs typeface="Calibri" panose="020F0502020204030204" pitchFamily="34" charset="0"/>
              </a:rPr>
              <a:t>nào</a:t>
            </a:r>
            <a:r>
              <a:rPr lang="en-US" sz="4000" dirty="0">
                <a:solidFill>
                  <a:srgbClr val="F7A9BD">
                    <a:lumMod val="10000"/>
                  </a:srgbClr>
                </a:solidFill>
                <a:latin typeface="Cambria" panose="02040503050406030204" pitchFamily="18" charset="0"/>
                <a:ea typeface="Cambria" panose="02040503050406030204" pitchFamily="18" charset="0"/>
                <a:cs typeface="Calibri" panose="020F0502020204030204" pitchFamily="34" charset="0"/>
              </a:rPr>
              <a:t>?</a:t>
            </a:r>
            <a:endParaRPr kumimoji="0" lang="en-US" sz="4000" b="0" i="0" u="none" strike="noStrike" kern="1200" cap="none" spc="0" normalizeH="0" baseline="0" noProof="0" dirty="0">
              <a:ln>
                <a:noFill/>
              </a:ln>
              <a:solidFill>
                <a:srgbClr val="F7A9BD">
                  <a:lumMod val="10000"/>
                </a:srgbClr>
              </a:solidFill>
              <a:effectLst/>
              <a:uLnTx/>
              <a:uFillTx/>
              <a:latin typeface="Cambria" panose="02040503050406030204" pitchFamily="18" charset="0"/>
              <a:ea typeface="Cambria" panose="02040503050406030204" pitchFamily="18" charset="0"/>
              <a:cs typeface="Calibri" panose="020F0502020204030204" pitchFamily="34" charset="0"/>
            </a:endParaRPr>
          </a:p>
        </p:txBody>
      </p:sp>
      <p:sp>
        <p:nvSpPr>
          <p:cNvPr id="6" name="Google Shape;276;p7">
            <a:extLst>
              <a:ext uri="{FF2B5EF4-FFF2-40B4-BE49-F238E27FC236}">
                <a16:creationId xmlns:a16="http://schemas.microsoft.com/office/drawing/2014/main" id="{1DAF7444-B0F8-CEF7-5679-3252C8C9A1A8}"/>
              </a:ext>
            </a:extLst>
          </p:cNvPr>
          <p:cNvSpPr/>
          <p:nvPr/>
        </p:nvSpPr>
        <p:spPr>
          <a:xfrm>
            <a:off x="3299762" y="3167743"/>
            <a:ext cx="8075809" cy="2743199"/>
          </a:xfrm>
          <a:prstGeom prst="roundRect">
            <a:avLst>
              <a:gd name="adj" fmla="val 46272"/>
            </a:avLst>
          </a:prstGeom>
          <a:solidFill>
            <a:srgbClr val="4285F4"/>
          </a:solidFill>
          <a:ln w="2857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lvl="0" algn="just">
              <a:defRPr/>
            </a:pPr>
            <a:r>
              <a:rPr lang="vi-VN" sz="3600" dirty="0">
                <a:solidFill>
                  <a:prstClr val="white"/>
                </a:solidFill>
                <a:latin typeface="Cambria" panose="02040503050406030204" pitchFamily="18" charset="0"/>
                <a:ea typeface="Cambria" panose="02040503050406030204" pitchFamily="18" charset="0"/>
              </a:rPr>
              <a:t>Kế hoạch cá nhân làm trong ngày; kế hoạch làm trong 1 tháng; kế hoạch làm trong nhiều năm.</a:t>
            </a:r>
          </a:p>
        </p:txBody>
      </p:sp>
    </p:spTree>
    <p:extLst>
      <p:ext uri="{BB962C8B-B14F-4D97-AF65-F5344CB8AC3E}">
        <p14:creationId xmlns:p14="http://schemas.microsoft.com/office/powerpoint/2010/main" val="8589287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wipe(down)">
                                      <p:cBhvr>
                                        <p:cTn id="1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6"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图片 10"/>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13" name="图片 12"/>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rot="5400000">
            <a:off x="3191368" y="-1358862"/>
            <a:ext cx="5513763" cy="9570672"/>
          </a:xfrm>
          <a:prstGeom prst="rect">
            <a:avLst/>
          </a:prstGeom>
        </p:spPr>
      </p:pic>
      <p:pic>
        <p:nvPicPr>
          <p:cNvPr id="20" name="图片 19"/>
          <p:cNvPicPr>
            <a:picLocks noChangeAspect="1"/>
          </p:cNvPicPr>
          <p:nvPr/>
        </p:nvPicPr>
        <p:blipFill rotWithShape="1">
          <a:blip r:embed="rId4"/>
          <a:srcRect r="37374"/>
          <a:stretch/>
        </p:blipFill>
        <p:spPr>
          <a:xfrm>
            <a:off x="277762" y="2362773"/>
            <a:ext cx="2931919" cy="4681627"/>
          </a:xfrm>
          <a:prstGeom prst="rect">
            <a:avLst/>
          </a:prstGeom>
        </p:spPr>
      </p:pic>
      <p:pic>
        <p:nvPicPr>
          <p:cNvPr id="3" name="图片 2"/>
          <p:cNvPicPr>
            <a:picLocks noChangeAspect="1"/>
          </p:cNvPicPr>
          <p:nvPr/>
        </p:nvPicPr>
        <p:blipFill rotWithShape="1">
          <a:blip r:embed="rId5" cstate="print">
            <a:extLst>
              <a:ext uri="{28A0092B-C50C-407E-A947-70E740481C1C}">
                <a14:useLocalDpi xmlns:a14="http://schemas.microsoft.com/office/drawing/2010/main" val="0"/>
              </a:ext>
            </a:extLst>
          </a:blip>
          <a:srcRect/>
          <a:stretch/>
        </p:blipFill>
        <p:spPr>
          <a:xfrm>
            <a:off x="3067952" y="5245977"/>
            <a:ext cx="1533078" cy="1625591"/>
          </a:xfrm>
          <a:prstGeom prst="rect">
            <a:avLst/>
          </a:prstGeom>
        </p:spPr>
      </p:pic>
      <p:pic>
        <p:nvPicPr>
          <p:cNvPr id="12" name="图片 11"/>
          <p:cNvPicPr>
            <a:picLocks noChangeAspect="1"/>
          </p:cNvPicPr>
          <p:nvPr/>
        </p:nvPicPr>
        <p:blipFill rotWithShape="1">
          <a:blip r:embed="rId6" cstate="print">
            <a:extLst>
              <a:ext uri="{28A0092B-C50C-407E-A947-70E740481C1C}">
                <a14:useLocalDpi xmlns:a14="http://schemas.microsoft.com/office/drawing/2010/main" val="0"/>
              </a:ext>
            </a:extLst>
          </a:blip>
          <a:srcRect/>
          <a:stretch/>
        </p:blipFill>
        <p:spPr>
          <a:xfrm flipH="1">
            <a:off x="9182991" y="535404"/>
            <a:ext cx="1805207" cy="1785257"/>
          </a:xfrm>
          <a:prstGeom prst="rect">
            <a:avLst/>
          </a:prstGeom>
        </p:spPr>
      </p:pic>
      <p:pic>
        <p:nvPicPr>
          <p:cNvPr id="15" name="图片 14"/>
          <p:cNvPicPr>
            <a:picLocks noChangeAspect="1"/>
          </p:cNvPicPr>
          <p:nvPr/>
        </p:nvPicPr>
        <p:blipFill rotWithShape="1">
          <a:blip r:embed="rId7" cstate="print">
            <a:extLst>
              <a:ext uri="{28A0092B-C50C-407E-A947-70E740481C1C}">
                <a14:useLocalDpi xmlns:a14="http://schemas.microsoft.com/office/drawing/2010/main" val="0"/>
              </a:ext>
            </a:extLst>
          </a:blip>
          <a:srcRect/>
          <a:stretch/>
        </p:blipFill>
        <p:spPr>
          <a:xfrm>
            <a:off x="7338976" y="4764110"/>
            <a:ext cx="1325941" cy="1902876"/>
          </a:xfrm>
          <a:prstGeom prst="rect">
            <a:avLst/>
          </a:prstGeom>
        </p:spPr>
      </p:pic>
      <p:grpSp>
        <p:nvGrpSpPr>
          <p:cNvPr id="18" name="组合 17">
            <a:extLst>
              <a:ext uri="{FF2B5EF4-FFF2-40B4-BE49-F238E27FC236}">
                <a16:creationId xmlns:a16="http://schemas.microsoft.com/office/drawing/2014/main" id="{5BF58E39-2B03-4CAA-92E9-641CA2D2180D}"/>
              </a:ext>
            </a:extLst>
          </p:cNvPr>
          <p:cNvGrpSpPr/>
          <p:nvPr/>
        </p:nvGrpSpPr>
        <p:grpSpPr>
          <a:xfrm>
            <a:off x="0" y="0"/>
            <a:ext cx="12185222" cy="3255962"/>
            <a:chOff x="0" y="0"/>
            <a:chExt cx="12185222" cy="3255962"/>
          </a:xfrm>
        </p:grpSpPr>
        <p:pic>
          <p:nvPicPr>
            <p:cNvPr id="21" name="图片 20">
              <a:extLst>
                <a:ext uri="{FF2B5EF4-FFF2-40B4-BE49-F238E27FC236}">
                  <a16:creationId xmlns:a16="http://schemas.microsoft.com/office/drawing/2014/main" id="{6EAB8C36-A14A-4663-95AC-A167EFE0B574}"/>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flipH="1">
              <a:off x="7175341" y="0"/>
              <a:ext cx="5009881" cy="3255962"/>
            </a:xfrm>
            <a:prstGeom prst="rect">
              <a:avLst/>
            </a:prstGeom>
          </p:spPr>
        </p:pic>
        <p:pic>
          <p:nvPicPr>
            <p:cNvPr id="24" name="图片 23">
              <a:extLst>
                <a:ext uri="{FF2B5EF4-FFF2-40B4-BE49-F238E27FC236}">
                  <a16:creationId xmlns:a16="http://schemas.microsoft.com/office/drawing/2014/main" id="{65AEEFE8-22C2-4D70-99AA-9210B5A6C3E6}"/>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flipH="1">
              <a:off x="0" y="0"/>
              <a:ext cx="2526145" cy="1879143"/>
            </a:xfrm>
            <a:prstGeom prst="rect">
              <a:avLst/>
            </a:prstGeom>
          </p:spPr>
        </p:pic>
      </p:grpSp>
      <p:pic>
        <p:nvPicPr>
          <p:cNvPr id="2" name="Picture 1"/>
          <p:cNvPicPr>
            <a:picLocks noChangeAspect="1"/>
          </p:cNvPicPr>
          <p:nvPr/>
        </p:nvPicPr>
        <p:blipFill>
          <a:blip r:embed="rId10"/>
          <a:stretch>
            <a:fillRect/>
          </a:stretch>
        </p:blipFill>
        <p:spPr>
          <a:xfrm>
            <a:off x="3257165" y="1684060"/>
            <a:ext cx="5925826" cy="3627434"/>
          </a:xfrm>
          <a:prstGeom prst="rect">
            <a:avLst/>
          </a:prstGeom>
        </p:spPr>
      </p:pic>
    </p:spTree>
    <p:extLst>
      <p:ext uri="{BB962C8B-B14F-4D97-AF65-F5344CB8AC3E}">
        <p14:creationId xmlns:p14="http://schemas.microsoft.com/office/powerpoint/2010/main" val="35616690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up)">
                                      <p:cBhvr>
                                        <p:cTn id="7"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 name="Picture 25"/>
          <p:cNvPicPr>
            <a:picLocks noChangeAspect="1"/>
          </p:cNvPicPr>
          <p:nvPr/>
        </p:nvPicPr>
        <p:blipFill>
          <a:blip r:embed="rId2"/>
          <a:stretch>
            <a:fillRect/>
          </a:stretch>
        </p:blipFill>
        <p:spPr>
          <a:xfrm>
            <a:off x="-2958241" y="-722328"/>
            <a:ext cx="15631499" cy="10455546"/>
          </a:xfrm>
          <a:prstGeom prst="rect">
            <a:avLst/>
          </a:prstGeom>
        </p:spPr>
      </p:pic>
      <p:pic>
        <p:nvPicPr>
          <p:cNvPr id="6" name="图片 5"/>
          <p:cNvPicPr>
            <a:picLocks noChangeAspect="1"/>
          </p:cNvPicPr>
          <p:nvPr/>
        </p:nvPicPr>
        <p:blipFill rotWithShape="1">
          <a:blip r:embed="rId3" cstate="print">
            <a:extLst>
              <a:ext uri="{28A0092B-C50C-407E-A947-70E740481C1C}">
                <a14:useLocalDpi xmlns:a14="http://schemas.microsoft.com/office/drawing/2010/main" val="0"/>
              </a:ext>
            </a:extLst>
          </a:blip>
          <a:srcRect l="781"/>
          <a:stretch/>
        </p:blipFill>
        <p:spPr>
          <a:xfrm>
            <a:off x="0" y="-6350"/>
            <a:ext cx="12192000" cy="6864350"/>
          </a:xfrm>
          <a:prstGeom prst="rect">
            <a:avLst/>
          </a:prstGeom>
        </p:spPr>
      </p:pic>
      <p:pic>
        <p:nvPicPr>
          <p:cNvPr id="8" name="图片 7"/>
          <p:cNvPicPr>
            <a:picLocks noChangeAspect="1"/>
          </p:cNvPicPr>
          <p:nvPr/>
        </p:nvPicPr>
        <p:blipFill rotWithShape="1">
          <a:blip r:embed="rId4" cstate="print">
            <a:extLst>
              <a:ext uri="{28A0092B-C50C-407E-A947-70E740481C1C}">
                <a14:useLocalDpi xmlns:a14="http://schemas.microsoft.com/office/drawing/2010/main" val="0"/>
              </a:ext>
            </a:extLst>
          </a:blip>
          <a:srcRect l="11666" t="-1" r="10937" b="-2029"/>
          <a:stretch/>
        </p:blipFill>
        <p:spPr>
          <a:xfrm rot="198485">
            <a:off x="476613" y="-480105"/>
            <a:ext cx="11577010" cy="7511316"/>
          </a:xfrm>
          <a:prstGeom prst="rect">
            <a:avLst/>
          </a:prstGeom>
        </p:spPr>
      </p:pic>
      <p:pic>
        <p:nvPicPr>
          <p:cNvPr id="14" name="图片 13"/>
          <p:cNvPicPr>
            <a:picLocks noChangeAspect="1"/>
          </p:cNvPicPr>
          <p:nvPr/>
        </p:nvPicPr>
        <p:blipFill rotWithShape="1">
          <a:blip r:embed="rId5" cstate="print">
            <a:extLst>
              <a:ext uri="{28A0092B-C50C-407E-A947-70E740481C1C}">
                <a14:useLocalDpi xmlns:a14="http://schemas.microsoft.com/office/drawing/2010/main" val="0"/>
              </a:ext>
            </a:extLst>
          </a:blip>
          <a:srcRect l="68542"/>
          <a:stretch/>
        </p:blipFill>
        <p:spPr>
          <a:xfrm>
            <a:off x="8215169" y="838200"/>
            <a:ext cx="3976831" cy="6019800"/>
          </a:xfrm>
          <a:custGeom>
            <a:avLst/>
            <a:gdLst>
              <a:gd name="connsiteX0" fmla="*/ 0 w 3976831"/>
              <a:gd name="connsiteY0" fmla="*/ 0 h 6019800"/>
              <a:gd name="connsiteX1" fmla="*/ 579204 w 3976831"/>
              <a:gd name="connsiteY1" fmla="*/ 0 h 6019800"/>
              <a:gd name="connsiteX2" fmla="*/ 474613 w 3976831"/>
              <a:gd name="connsiteY2" fmla="*/ 143429 h 6019800"/>
              <a:gd name="connsiteX3" fmla="*/ 204931 w 3976831"/>
              <a:gd name="connsiteY3" fmla="*/ 1225550 h 6019800"/>
              <a:gd name="connsiteX4" fmla="*/ 1125681 w 3976831"/>
              <a:gd name="connsiteY4" fmla="*/ 2755900 h 6019800"/>
              <a:gd name="connsiteX5" fmla="*/ 2046431 w 3976831"/>
              <a:gd name="connsiteY5" fmla="*/ 1225550 h 6019800"/>
              <a:gd name="connsiteX6" fmla="*/ 1776750 w 3976831"/>
              <a:gd name="connsiteY6" fmla="*/ 143429 h 6019800"/>
              <a:gd name="connsiteX7" fmla="*/ 1672158 w 3976831"/>
              <a:gd name="connsiteY7" fmla="*/ 0 h 6019800"/>
              <a:gd name="connsiteX8" fmla="*/ 3976831 w 3976831"/>
              <a:gd name="connsiteY8" fmla="*/ 0 h 6019800"/>
              <a:gd name="connsiteX9" fmla="*/ 3976831 w 3976831"/>
              <a:gd name="connsiteY9" fmla="*/ 6019800 h 6019800"/>
              <a:gd name="connsiteX10" fmla="*/ 0 w 3976831"/>
              <a:gd name="connsiteY10" fmla="*/ 6019800 h 6019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976831" h="6019800">
                <a:moveTo>
                  <a:pt x="0" y="0"/>
                </a:moveTo>
                <a:lnTo>
                  <a:pt x="579204" y="0"/>
                </a:lnTo>
                <a:lnTo>
                  <a:pt x="474613" y="143429"/>
                </a:lnTo>
                <a:cubicBezTo>
                  <a:pt x="307990" y="420368"/>
                  <a:pt x="204931" y="802956"/>
                  <a:pt x="204931" y="1225550"/>
                </a:cubicBezTo>
                <a:cubicBezTo>
                  <a:pt x="204931" y="2070739"/>
                  <a:pt x="617165" y="2755900"/>
                  <a:pt x="1125681" y="2755900"/>
                </a:cubicBezTo>
                <a:cubicBezTo>
                  <a:pt x="1634197" y="2755900"/>
                  <a:pt x="2046431" y="2070739"/>
                  <a:pt x="2046431" y="1225550"/>
                </a:cubicBezTo>
                <a:cubicBezTo>
                  <a:pt x="2046431" y="802956"/>
                  <a:pt x="1943372" y="420368"/>
                  <a:pt x="1776750" y="143429"/>
                </a:cubicBezTo>
                <a:lnTo>
                  <a:pt x="1672158" y="0"/>
                </a:lnTo>
                <a:lnTo>
                  <a:pt x="3976831" y="0"/>
                </a:lnTo>
                <a:lnTo>
                  <a:pt x="3976831" y="6019800"/>
                </a:lnTo>
                <a:lnTo>
                  <a:pt x="0" y="6019800"/>
                </a:lnTo>
                <a:close/>
              </a:path>
            </a:pathLst>
          </a:custGeom>
        </p:spPr>
      </p:pic>
      <p:pic>
        <p:nvPicPr>
          <p:cNvPr id="15" name="图片 14"/>
          <p:cNvPicPr>
            <a:picLocks noChangeAspect="1"/>
          </p:cNvPicPr>
          <p:nvPr/>
        </p:nvPicPr>
        <p:blipFill rotWithShape="1">
          <a:blip r:embed="rId5" cstate="print">
            <a:extLst>
              <a:ext uri="{28A0092B-C50C-407E-A947-70E740481C1C}">
                <a14:useLocalDpi xmlns:a14="http://schemas.microsoft.com/office/drawing/2010/main" val="0"/>
              </a:ext>
            </a:extLst>
          </a:blip>
          <a:srcRect l="70163" r="15270" b="54219"/>
          <a:stretch/>
        </p:blipFill>
        <p:spPr>
          <a:xfrm>
            <a:off x="8994802" y="-381000"/>
            <a:ext cx="1841500" cy="2755900"/>
          </a:xfrm>
          <a:custGeom>
            <a:avLst/>
            <a:gdLst>
              <a:gd name="connsiteX0" fmla="*/ 374273 w 1841500"/>
              <a:gd name="connsiteY0" fmla="*/ 0 h 2755900"/>
              <a:gd name="connsiteX1" fmla="*/ 1467228 w 1841500"/>
              <a:gd name="connsiteY1" fmla="*/ 0 h 2755900"/>
              <a:gd name="connsiteX2" fmla="*/ 1571819 w 1841500"/>
              <a:gd name="connsiteY2" fmla="*/ 143429 h 2755900"/>
              <a:gd name="connsiteX3" fmla="*/ 1841500 w 1841500"/>
              <a:gd name="connsiteY3" fmla="*/ 1225550 h 2755900"/>
              <a:gd name="connsiteX4" fmla="*/ 920750 w 1841500"/>
              <a:gd name="connsiteY4" fmla="*/ 2755900 h 2755900"/>
              <a:gd name="connsiteX5" fmla="*/ 0 w 1841500"/>
              <a:gd name="connsiteY5" fmla="*/ 1225550 h 2755900"/>
              <a:gd name="connsiteX6" fmla="*/ 269682 w 1841500"/>
              <a:gd name="connsiteY6" fmla="*/ 143429 h 27559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41500" h="2755900">
                <a:moveTo>
                  <a:pt x="374273" y="0"/>
                </a:moveTo>
                <a:lnTo>
                  <a:pt x="1467228" y="0"/>
                </a:lnTo>
                <a:lnTo>
                  <a:pt x="1571819" y="143429"/>
                </a:lnTo>
                <a:cubicBezTo>
                  <a:pt x="1738442" y="420368"/>
                  <a:pt x="1841500" y="802956"/>
                  <a:pt x="1841500" y="1225550"/>
                </a:cubicBezTo>
                <a:cubicBezTo>
                  <a:pt x="1841500" y="2070739"/>
                  <a:pt x="1429266" y="2755900"/>
                  <a:pt x="920750" y="2755900"/>
                </a:cubicBezTo>
                <a:cubicBezTo>
                  <a:pt x="412234" y="2755900"/>
                  <a:pt x="0" y="2070739"/>
                  <a:pt x="0" y="1225550"/>
                </a:cubicBezTo>
                <a:cubicBezTo>
                  <a:pt x="0" y="802956"/>
                  <a:pt x="103059" y="420368"/>
                  <a:pt x="269682" y="143429"/>
                </a:cubicBezTo>
                <a:close/>
              </a:path>
            </a:pathLst>
          </a:custGeom>
        </p:spPr>
      </p:pic>
      <p:pic>
        <p:nvPicPr>
          <p:cNvPr id="12" name="图片 11"/>
          <p:cNvPicPr>
            <a:picLocks noChangeAspect="1"/>
          </p:cNvPicPr>
          <p:nvPr/>
        </p:nvPicPr>
        <p:blipFill rotWithShape="1">
          <a:blip r:embed="rId5" cstate="print">
            <a:extLst>
              <a:ext uri="{28A0092B-C50C-407E-A947-70E740481C1C}">
                <a14:useLocalDpi xmlns:a14="http://schemas.microsoft.com/office/drawing/2010/main" val="0"/>
              </a:ext>
            </a:extLst>
          </a:blip>
          <a:srcRect t="56055" r="73021"/>
          <a:stretch/>
        </p:blipFill>
        <p:spPr>
          <a:xfrm flipH="1">
            <a:off x="315473" y="235878"/>
            <a:ext cx="3289300" cy="2551325"/>
          </a:xfrm>
          <a:prstGeom prst="rect">
            <a:avLst/>
          </a:prstGeom>
        </p:spPr>
      </p:pic>
      <p:pic>
        <p:nvPicPr>
          <p:cNvPr id="17" name="图片 38"/>
          <p:cNvPicPr>
            <a:picLocks noChangeAspect="1"/>
          </p:cNvPicPr>
          <p:nvPr/>
        </p:nvPicPr>
        <p:blipFill rotWithShape="1">
          <a:blip r:embed="rId6" cstate="hqprint">
            <a:extLst>
              <a:ext uri="{28A0092B-C50C-407E-A947-70E740481C1C}">
                <a14:useLocalDpi xmlns:a14="http://schemas.microsoft.com/office/drawing/2010/main" val="0"/>
              </a:ext>
            </a:extLst>
          </a:blip>
          <a:srcRect r="55024" b="67663"/>
          <a:stretch/>
        </p:blipFill>
        <p:spPr>
          <a:xfrm>
            <a:off x="-573750" y="3450771"/>
            <a:ext cx="3272573" cy="3552910"/>
          </a:xfrm>
          <a:prstGeom prst="rect">
            <a:avLst/>
          </a:prstGeom>
        </p:spPr>
      </p:pic>
      <p:pic>
        <p:nvPicPr>
          <p:cNvPr id="25" name="图片 16"/>
          <p:cNvPicPr>
            <a:picLocks noChangeAspect="1"/>
          </p:cNvPicPr>
          <p:nvPr/>
        </p:nvPicPr>
        <p:blipFill>
          <a:blip r:embed="rId7">
            <a:extLst>
              <a:ext uri="{BEBA8EAE-BF5A-486C-A8C5-ECC9F3942E4B}">
                <a14:imgProps xmlns:a14="http://schemas.microsoft.com/office/drawing/2010/main">
                  <a14:imgLayer r:embed="rId8">
                    <a14:imgEffect>
                      <a14:backgroundRemoval t="0" b="100000" l="0" r="95385"/>
                    </a14:imgEffect>
                  </a14:imgLayer>
                </a14:imgProps>
              </a:ext>
            </a:extLst>
          </a:blip>
          <a:stretch>
            <a:fillRect/>
          </a:stretch>
        </p:blipFill>
        <p:spPr>
          <a:xfrm flipH="1">
            <a:off x="10236596" y="4247781"/>
            <a:ext cx="2196033" cy="2755900"/>
          </a:xfrm>
          <a:prstGeom prst="rect">
            <a:avLst/>
          </a:prstGeom>
        </p:spPr>
      </p:pic>
      <p:pic>
        <p:nvPicPr>
          <p:cNvPr id="2" name="Picture 1">
            <a:extLst>
              <a:ext uri="{FF2B5EF4-FFF2-40B4-BE49-F238E27FC236}">
                <a16:creationId xmlns:a16="http://schemas.microsoft.com/office/drawing/2014/main" id="{CA5E4C63-EC3D-5C44-8A32-0BAD05FD46EA}"/>
              </a:ext>
            </a:extLst>
          </p:cNvPr>
          <p:cNvPicPr>
            <a:picLocks noChangeAspect="1"/>
          </p:cNvPicPr>
          <p:nvPr/>
        </p:nvPicPr>
        <p:blipFill>
          <a:blip r:embed="rId9"/>
          <a:stretch>
            <a:fillRect/>
          </a:stretch>
        </p:blipFill>
        <p:spPr>
          <a:xfrm>
            <a:off x="-2471491" y="-3808186"/>
            <a:ext cx="2445830" cy="9433918"/>
          </a:xfrm>
          <a:prstGeom prst="rect">
            <a:avLst/>
          </a:prstGeom>
        </p:spPr>
      </p:pic>
      <p:pic>
        <p:nvPicPr>
          <p:cNvPr id="3" name="Picture 2">
            <a:extLst>
              <a:ext uri="{FF2B5EF4-FFF2-40B4-BE49-F238E27FC236}">
                <a16:creationId xmlns:a16="http://schemas.microsoft.com/office/drawing/2014/main" id="{8F96B031-528B-3620-3409-3818BDACF09E}"/>
              </a:ext>
            </a:extLst>
          </p:cNvPr>
          <p:cNvPicPr>
            <a:picLocks noChangeAspect="1"/>
          </p:cNvPicPr>
          <p:nvPr/>
        </p:nvPicPr>
        <p:blipFill>
          <a:blip r:embed="rId9"/>
          <a:stretch>
            <a:fillRect/>
          </a:stretch>
        </p:blipFill>
        <p:spPr>
          <a:xfrm rot="16200000">
            <a:off x="5053763" y="2279506"/>
            <a:ext cx="2715419" cy="12192001"/>
          </a:xfrm>
          <a:prstGeom prst="rect">
            <a:avLst/>
          </a:prstGeom>
        </p:spPr>
      </p:pic>
      <p:sp>
        <p:nvSpPr>
          <p:cNvPr id="5" name="TextBox 4">
            <a:extLst>
              <a:ext uri="{FF2B5EF4-FFF2-40B4-BE49-F238E27FC236}">
                <a16:creationId xmlns:a16="http://schemas.microsoft.com/office/drawing/2014/main" id="{31FDFA8D-01B2-F52C-686B-876C1E56756C}"/>
              </a:ext>
            </a:extLst>
          </p:cNvPr>
          <p:cNvSpPr txBox="1"/>
          <p:nvPr/>
        </p:nvSpPr>
        <p:spPr>
          <a:xfrm>
            <a:off x="2068286" y="2275114"/>
            <a:ext cx="8240485" cy="1754326"/>
          </a:xfrm>
          <a:prstGeom prst="rect">
            <a:avLst/>
          </a:prstGeom>
          <a:noFill/>
        </p:spPr>
        <p:txBody>
          <a:bodyPr wrap="square" rtlCol="0">
            <a:spAutoFit/>
          </a:bodyPr>
          <a:lstStyle/>
          <a:p>
            <a:pPr algn="ctr"/>
            <a:r>
              <a:rPr lang="en-US" sz="5400" b="1" dirty="0" err="1">
                <a:latin typeface="Cambria" panose="02040503050406030204" pitchFamily="18" charset="0"/>
                <a:ea typeface="Cambria" panose="02040503050406030204" pitchFamily="18" charset="0"/>
              </a:rPr>
              <a:t>Hoạt</a:t>
            </a:r>
            <a:r>
              <a:rPr lang="en-US" sz="5400" b="1" dirty="0">
                <a:latin typeface="Cambria" panose="02040503050406030204" pitchFamily="18" charset="0"/>
                <a:ea typeface="Cambria" panose="02040503050406030204" pitchFamily="18" charset="0"/>
              </a:rPr>
              <a:t> </a:t>
            </a:r>
            <a:r>
              <a:rPr lang="en-US" sz="5400" b="1" dirty="0" err="1">
                <a:latin typeface="Cambria" panose="02040503050406030204" pitchFamily="18" charset="0"/>
                <a:ea typeface="Cambria" panose="02040503050406030204" pitchFamily="18" charset="0"/>
              </a:rPr>
              <a:t>động</a:t>
            </a:r>
            <a:r>
              <a:rPr lang="en-US" sz="5400" b="1" dirty="0">
                <a:latin typeface="Cambria" panose="02040503050406030204" pitchFamily="18" charset="0"/>
                <a:ea typeface="Cambria" panose="02040503050406030204" pitchFamily="18" charset="0"/>
              </a:rPr>
              <a:t> 1: </a:t>
            </a:r>
            <a:r>
              <a:rPr lang="en-US" sz="5400" dirty="0" err="1">
                <a:latin typeface="Cambria" panose="02040503050406030204" pitchFamily="18" charset="0"/>
                <a:ea typeface="Cambria" panose="02040503050406030204" pitchFamily="18" charset="0"/>
              </a:rPr>
              <a:t>Tìm</a:t>
            </a:r>
            <a:r>
              <a:rPr lang="en-US" sz="5400" dirty="0">
                <a:latin typeface="Cambria" panose="02040503050406030204" pitchFamily="18" charset="0"/>
                <a:ea typeface="Cambria" panose="02040503050406030204" pitchFamily="18" charset="0"/>
              </a:rPr>
              <a:t> </a:t>
            </a:r>
            <a:r>
              <a:rPr lang="en-US" sz="5400" dirty="0" err="1">
                <a:latin typeface="Cambria" panose="02040503050406030204" pitchFamily="18" charset="0"/>
                <a:ea typeface="Cambria" panose="02040503050406030204" pitchFamily="18" charset="0"/>
              </a:rPr>
              <a:t>hiểu</a:t>
            </a:r>
            <a:r>
              <a:rPr lang="en-US" sz="5400" dirty="0">
                <a:latin typeface="Cambria" panose="02040503050406030204" pitchFamily="18" charset="0"/>
                <a:ea typeface="Cambria" panose="02040503050406030204" pitchFamily="18" charset="0"/>
              </a:rPr>
              <a:t> </a:t>
            </a:r>
            <a:r>
              <a:rPr lang="en-US" sz="5400" dirty="0" err="1">
                <a:latin typeface="Cambria" panose="02040503050406030204" pitchFamily="18" charset="0"/>
                <a:ea typeface="Cambria" panose="02040503050406030204" pitchFamily="18" charset="0"/>
              </a:rPr>
              <a:t>các</a:t>
            </a:r>
            <a:r>
              <a:rPr lang="en-US" sz="5400" dirty="0">
                <a:latin typeface="Cambria" panose="02040503050406030204" pitchFamily="18" charset="0"/>
                <a:ea typeface="Cambria" panose="02040503050406030204" pitchFamily="18" charset="0"/>
              </a:rPr>
              <a:t> </a:t>
            </a:r>
            <a:r>
              <a:rPr lang="en-US" sz="5400" dirty="0" err="1">
                <a:latin typeface="Cambria" panose="02040503050406030204" pitchFamily="18" charset="0"/>
                <a:ea typeface="Cambria" panose="02040503050406030204" pitchFamily="18" charset="0"/>
              </a:rPr>
              <a:t>loại</a:t>
            </a:r>
            <a:r>
              <a:rPr lang="en-US" sz="5400" dirty="0">
                <a:latin typeface="Cambria" panose="02040503050406030204" pitchFamily="18" charset="0"/>
                <a:ea typeface="Cambria" panose="02040503050406030204" pitchFamily="18" charset="0"/>
              </a:rPr>
              <a:t> </a:t>
            </a:r>
            <a:r>
              <a:rPr lang="en-US" sz="5400" dirty="0" err="1">
                <a:latin typeface="Cambria" panose="02040503050406030204" pitchFamily="18" charset="0"/>
                <a:ea typeface="Cambria" panose="02040503050406030204" pitchFamily="18" charset="0"/>
              </a:rPr>
              <a:t>kế</a:t>
            </a:r>
            <a:r>
              <a:rPr lang="en-US" sz="5400" dirty="0">
                <a:latin typeface="Cambria" panose="02040503050406030204" pitchFamily="18" charset="0"/>
                <a:ea typeface="Cambria" panose="02040503050406030204" pitchFamily="18" charset="0"/>
              </a:rPr>
              <a:t> </a:t>
            </a:r>
            <a:r>
              <a:rPr lang="en-US" sz="5400" dirty="0" err="1">
                <a:latin typeface="Cambria" panose="02040503050406030204" pitchFamily="18" charset="0"/>
                <a:ea typeface="Cambria" panose="02040503050406030204" pitchFamily="18" charset="0"/>
              </a:rPr>
              <a:t>hoạch</a:t>
            </a:r>
            <a:r>
              <a:rPr lang="en-US" sz="5400" dirty="0">
                <a:latin typeface="Cambria" panose="02040503050406030204" pitchFamily="18" charset="0"/>
                <a:ea typeface="Cambria" panose="02040503050406030204" pitchFamily="18" charset="0"/>
              </a:rPr>
              <a:t> </a:t>
            </a:r>
            <a:r>
              <a:rPr lang="en-US" sz="5400" dirty="0" err="1">
                <a:latin typeface="Cambria" panose="02040503050406030204" pitchFamily="18" charset="0"/>
                <a:ea typeface="Cambria" panose="02040503050406030204" pitchFamily="18" charset="0"/>
              </a:rPr>
              <a:t>cá</a:t>
            </a:r>
            <a:r>
              <a:rPr lang="en-US" sz="5400" dirty="0">
                <a:latin typeface="Cambria" panose="02040503050406030204" pitchFamily="18" charset="0"/>
                <a:ea typeface="Cambria" panose="02040503050406030204" pitchFamily="18" charset="0"/>
              </a:rPr>
              <a:t> </a:t>
            </a:r>
            <a:r>
              <a:rPr lang="en-US" sz="5400" dirty="0" err="1">
                <a:latin typeface="Cambria" panose="02040503050406030204" pitchFamily="18" charset="0"/>
                <a:ea typeface="Cambria" panose="02040503050406030204" pitchFamily="18" charset="0"/>
              </a:rPr>
              <a:t>nhân</a:t>
            </a:r>
            <a:r>
              <a:rPr lang="en-US" sz="5400" dirty="0">
                <a:latin typeface="Cambria" panose="02040503050406030204" pitchFamily="18" charset="0"/>
                <a:ea typeface="Cambria" panose="02040503050406030204" pitchFamily="18" charset="0"/>
              </a:rPr>
              <a:t>. </a:t>
            </a:r>
          </a:p>
        </p:txBody>
      </p:sp>
    </p:spTree>
    <p:extLst>
      <p:ext uri="{BB962C8B-B14F-4D97-AF65-F5344CB8AC3E}">
        <p14:creationId xmlns:p14="http://schemas.microsoft.com/office/powerpoint/2010/main" val="146731574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1000"/>
                                        <p:tgtEl>
                                          <p:spTgt spid="15"/>
                                        </p:tgtEl>
                                      </p:cBhvr>
                                    </p:animEffect>
                                    <p:anim calcmode="lin" valueType="num">
                                      <p:cBhvr>
                                        <p:cTn id="8" dur="1000" fill="hold"/>
                                        <p:tgtEl>
                                          <p:spTgt spid="15"/>
                                        </p:tgtEl>
                                        <p:attrNameLst>
                                          <p:attrName>ppt_x</p:attrName>
                                        </p:attrNameLst>
                                      </p:cBhvr>
                                      <p:tavLst>
                                        <p:tav tm="0">
                                          <p:val>
                                            <p:strVal val="#ppt_x"/>
                                          </p:val>
                                        </p:tav>
                                        <p:tav tm="100000">
                                          <p:val>
                                            <p:strVal val="#ppt_x"/>
                                          </p:val>
                                        </p:tav>
                                      </p:tavLst>
                                    </p:anim>
                                    <p:anim calcmode="lin" valueType="num">
                                      <p:cBhvr>
                                        <p:cTn id="9" dur="1000" fill="hold"/>
                                        <p:tgtEl>
                                          <p:spTgt spid="15"/>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25"/>
                                        </p:tgtEl>
                                        <p:attrNameLst>
                                          <p:attrName>style.visibility</p:attrName>
                                        </p:attrNameLst>
                                      </p:cBhvr>
                                      <p:to>
                                        <p:strVal val="visible"/>
                                      </p:to>
                                    </p:set>
                                    <p:animEffect transition="in" filter="fade">
                                      <p:cBhvr>
                                        <p:cTn id="12" dur="1000"/>
                                        <p:tgtEl>
                                          <p:spTgt spid="25"/>
                                        </p:tgtEl>
                                      </p:cBhvr>
                                    </p:animEffect>
                                    <p:anim calcmode="lin" valueType="num">
                                      <p:cBhvr>
                                        <p:cTn id="13" dur="1000" fill="hold"/>
                                        <p:tgtEl>
                                          <p:spTgt spid="25"/>
                                        </p:tgtEl>
                                        <p:attrNameLst>
                                          <p:attrName>ppt_x</p:attrName>
                                        </p:attrNameLst>
                                      </p:cBhvr>
                                      <p:tavLst>
                                        <p:tav tm="0">
                                          <p:val>
                                            <p:strVal val="#ppt_x"/>
                                          </p:val>
                                        </p:tav>
                                        <p:tav tm="100000">
                                          <p:val>
                                            <p:strVal val="#ppt_x"/>
                                          </p:val>
                                        </p:tav>
                                      </p:tavLst>
                                    </p:anim>
                                    <p:anim calcmode="lin" valueType="num">
                                      <p:cBhvr>
                                        <p:cTn id="14" dur="1000" fill="hold"/>
                                        <p:tgtEl>
                                          <p:spTgt spid="25"/>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nodeType="clickEffect">
                                  <p:stCondLst>
                                    <p:cond delay="0"/>
                                  </p:stCondLst>
                                  <p:childTnLst>
                                    <p:set>
                                      <p:cBhvr>
                                        <p:cTn id="18" dur="1" fill="hold">
                                          <p:stCondLst>
                                            <p:cond delay="0"/>
                                          </p:stCondLst>
                                        </p:cTn>
                                        <p:tgtEl>
                                          <p:spTgt spid="5">
                                            <p:txEl>
                                              <p:pRg st="0" end="0"/>
                                            </p:txEl>
                                          </p:spTgt>
                                        </p:tgtEl>
                                        <p:attrNameLst>
                                          <p:attrName>style.visibility</p:attrName>
                                        </p:attrNameLst>
                                      </p:cBhvr>
                                      <p:to>
                                        <p:strVal val="visible"/>
                                      </p:to>
                                    </p:set>
                                    <p:animEffect transition="in" filter="barn(inVertical)">
                                      <p:cBhvr>
                                        <p:cTn id="19" dur="500"/>
                                        <p:tgtEl>
                                          <p:spTgt spid="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FD1E8EA2-5531-4F29-BE64-529067DDD55C}"/>
              </a:ext>
            </a:extLst>
          </p:cNvPr>
          <p:cNvSpPr/>
          <p:nvPr/>
        </p:nvSpPr>
        <p:spPr>
          <a:xfrm>
            <a:off x="1935380" y="718481"/>
            <a:ext cx="8002063" cy="584775"/>
          </a:xfrm>
          <a:prstGeom prst="rect">
            <a:avLst/>
          </a:prstGeom>
          <a:noFill/>
        </p:spPr>
        <p:txBody>
          <a:bodyPr wrap="non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3200" b="1" dirty="0" err="1">
                <a:ln w="0"/>
                <a:solidFill>
                  <a:srgbClr val="4472C4">
                    <a:lumMod val="50000"/>
                  </a:srgbClr>
                </a:solidFill>
                <a:effectLst>
                  <a:outerShdw blurRad="38100" dist="19050" dir="2700000" algn="tl" rotWithShape="0">
                    <a:prstClr val="black">
                      <a:alpha val="40000"/>
                    </a:prstClr>
                  </a:outerShdw>
                </a:effectLst>
                <a:latin typeface="Cambria" panose="02040503050406030204" pitchFamily="18" charset="0"/>
                <a:ea typeface="Cambria" panose="02040503050406030204" pitchFamily="18" charset="0"/>
              </a:rPr>
              <a:t>Đọc</a:t>
            </a:r>
            <a:r>
              <a:rPr lang="en-US" sz="3200" b="1" dirty="0">
                <a:ln w="0"/>
                <a:solidFill>
                  <a:srgbClr val="4472C4">
                    <a:lumMod val="50000"/>
                  </a:srgbClr>
                </a:solidFill>
                <a:effectLst>
                  <a:outerShdw blurRad="38100" dist="19050" dir="2700000" algn="tl" rotWithShape="0">
                    <a:prstClr val="black">
                      <a:alpha val="40000"/>
                    </a:prstClr>
                  </a:outerShdw>
                </a:effectLst>
                <a:latin typeface="Cambria" panose="02040503050406030204" pitchFamily="18" charset="0"/>
                <a:ea typeface="Cambria" panose="02040503050406030204" pitchFamily="18" charset="0"/>
              </a:rPr>
              <a:t> </a:t>
            </a:r>
            <a:r>
              <a:rPr lang="en-US" sz="3200" b="1" dirty="0" err="1">
                <a:ln w="0"/>
                <a:solidFill>
                  <a:srgbClr val="4472C4">
                    <a:lumMod val="50000"/>
                  </a:srgbClr>
                </a:solidFill>
                <a:effectLst>
                  <a:outerShdw blurRad="38100" dist="19050" dir="2700000" algn="tl" rotWithShape="0">
                    <a:prstClr val="black">
                      <a:alpha val="40000"/>
                    </a:prstClr>
                  </a:outerShdw>
                </a:effectLst>
                <a:latin typeface="Cambria" panose="02040503050406030204" pitchFamily="18" charset="0"/>
                <a:ea typeface="Cambria" panose="02040503050406030204" pitchFamily="18" charset="0"/>
              </a:rPr>
              <a:t>các</a:t>
            </a:r>
            <a:r>
              <a:rPr lang="en-US" sz="3200" b="1" dirty="0">
                <a:ln w="0"/>
                <a:solidFill>
                  <a:srgbClr val="4472C4">
                    <a:lumMod val="50000"/>
                  </a:srgbClr>
                </a:solidFill>
                <a:effectLst>
                  <a:outerShdw blurRad="38100" dist="19050" dir="2700000" algn="tl" rotWithShape="0">
                    <a:prstClr val="black">
                      <a:alpha val="40000"/>
                    </a:prstClr>
                  </a:outerShdw>
                </a:effectLst>
                <a:latin typeface="Cambria" panose="02040503050406030204" pitchFamily="18" charset="0"/>
                <a:ea typeface="Cambria" panose="02040503050406030204" pitchFamily="18" charset="0"/>
              </a:rPr>
              <a:t> </a:t>
            </a:r>
            <a:r>
              <a:rPr lang="en-US" sz="3200" b="1" dirty="0" err="1">
                <a:ln w="0"/>
                <a:solidFill>
                  <a:srgbClr val="4472C4">
                    <a:lumMod val="50000"/>
                  </a:srgbClr>
                </a:solidFill>
                <a:effectLst>
                  <a:outerShdw blurRad="38100" dist="19050" dir="2700000" algn="tl" rotWithShape="0">
                    <a:prstClr val="black">
                      <a:alpha val="40000"/>
                    </a:prstClr>
                  </a:outerShdw>
                </a:effectLst>
                <a:latin typeface="Cambria" panose="02040503050406030204" pitchFamily="18" charset="0"/>
                <a:ea typeface="Cambria" panose="02040503050406030204" pitchFamily="18" charset="0"/>
              </a:rPr>
              <a:t>trường</a:t>
            </a:r>
            <a:r>
              <a:rPr lang="en-US" sz="3200" b="1" dirty="0">
                <a:ln w="0"/>
                <a:solidFill>
                  <a:srgbClr val="4472C4">
                    <a:lumMod val="50000"/>
                  </a:srgbClr>
                </a:solidFill>
                <a:effectLst>
                  <a:outerShdw blurRad="38100" dist="19050" dir="2700000" algn="tl" rotWithShape="0">
                    <a:prstClr val="black">
                      <a:alpha val="40000"/>
                    </a:prstClr>
                  </a:outerShdw>
                </a:effectLst>
                <a:latin typeface="Cambria" panose="02040503050406030204" pitchFamily="18" charset="0"/>
                <a:ea typeface="Cambria" panose="02040503050406030204" pitchFamily="18" charset="0"/>
              </a:rPr>
              <a:t> </a:t>
            </a:r>
            <a:r>
              <a:rPr lang="en-US" sz="3200" b="1" dirty="0" err="1">
                <a:ln w="0"/>
                <a:solidFill>
                  <a:srgbClr val="4472C4">
                    <a:lumMod val="50000"/>
                  </a:srgbClr>
                </a:solidFill>
                <a:effectLst>
                  <a:outerShdw blurRad="38100" dist="19050" dir="2700000" algn="tl" rotWithShape="0">
                    <a:prstClr val="black">
                      <a:alpha val="40000"/>
                    </a:prstClr>
                  </a:outerShdw>
                </a:effectLst>
                <a:latin typeface="Cambria" panose="02040503050406030204" pitchFamily="18" charset="0"/>
                <a:ea typeface="Cambria" panose="02040503050406030204" pitchFamily="18" charset="0"/>
              </a:rPr>
              <a:t>hợp</a:t>
            </a:r>
            <a:r>
              <a:rPr lang="en-US" sz="3200" b="1" dirty="0">
                <a:ln w="0"/>
                <a:solidFill>
                  <a:srgbClr val="4472C4">
                    <a:lumMod val="50000"/>
                  </a:srgbClr>
                </a:solidFill>
                <a:effectLst>
                  <a:outerShdw blurRad="38100" dist="19050" dir="2700000" algn="tl" rotWithShape="0">
                    <a:prstClr val="black">
                      <a:alpha val="40000"/>
                    </a:prstClr>
                  </a:outerShdw>
                </a:effectLst>
                <a:latin typeface="Cambria" panose="02040503050406030204" pitchFamily="18" charset="0"/>
                <a:ea typeface="Cambria" panose="02040503050406030204" pitchFamily="18" charset="0"/>
              </a:rPr>
              <a:t> </a:t>
            </a:r>
            <a:r>
              <a:rPr lang="en-US" sz="3200" b="1" dirty="0" err="1">
                <a:ln w="0"/>
                <a:solidFill>
                  <a:srgbClr val="4472C4">
                    <a:lumMod val="50000"/>
                  </a:srgbClr>
                </a:solidFill>
                <a:effectLst>
                  <a:outerShdw blurRad="38100" dist="19050" dir="2700000" algn="tl" rotWithShape="0">
                    <a:prstClr val="black">
                      <a:alpha val="40000"/>
                    </a:prstClr>
                  </a:outerShdw>
                </a:effectLst>
                <a:latin typeface="Cambria" panose="02040503050406030204" pitchFamily="18" charset="0"/>
                <a:ea typeface="Cambria" panose="02040503050406030204" pitchFamily="18" charset="0"/>
              </a:rPr>
              <a:t>sau</a:t>
            </a:r>
            <a:r>
              <a:rPr lang="en-US" sz="3200" b="1" dirty="0">
                <a:ln w="0"/>
                <a:solidFill>
                  <a:srgbClr val="4472C4">
                    <a:lumMod val="50000"/>
                  </a:srgbClr>
                </a:solidFill>
                <a:effectLst>
                  <a:outerShdw blurRad="38100" dist="19050" dir="2700000" algn="tl" rotWithShape="0">
                    <a:prstClr val="black">
                      <a:alpha val="40000"/>
                    </a:prstClr>
                  </a:outerShdw>
                </a:effectLst>
                <a:latin typeface="Cambria" panose="02040503050406030204" pitchFamily="18" charset="0"/>
                <a:ea typeface="Cambria" panose="02040503050406030204" pitchFamily="18" charset="0"/>
              </a:rPr>
              <a:t> </a:t>
            </a:r>
            <a:r>
              <a:rPr lang="en-US" sz="3200" b="1" dirty="0" err="1">
                <a:ln w="0"/>
                <a:solidFill>
                  <a:srgbClr val="4472C4">
                    <a:lumMod val="50000"/>
                  </a:srgbClr>
                </a:solidFill>
                <a:effectLst>
                  <a:outerShdw blurRad="38100" dist="19050" dir="2700000" algn="tl" rotWithShape="0">
                    <a:prstClr val="black">
                      <a:alpha val="40000"/>
                    </a:prstClr>
                  </a:outerShdw>
                </a:effectLst>
                <a:latin typeface="Cambria" panose="02040503050406030204" pitchFamily="18" charset="0"/>
                <a:ea typeface="Cambria" panose="02040503050406030204" pitchFamily="18" charset="0"/>
              </a:rPr>
              <a:t>và</a:t>
            </a:r>
            <a:r>
              <a:rPr lang="en-US" sz="3200" b="1" dirty="0">
                <a:ln w="0"/>
                <a:solidFill>
                  <a:srgbClr val="4472C4">
                    <a:lumMod val="50000"/>
                  </a:srgbClr>
                </a:solidFill>
                <a:effectLst>
                  <a:outerShdw blurRad="38100" dist="19050" dir="2700000" algn="tl" rotWithShape="0">
                    <a:prstClr val="black">
                      <a:alpha val="40000"/>
                    </a:prstClr>
                  </a:outerShdw>
                </a:effectLst>
                <a:latin typeface="Cambria" panose="02040503050406030204" pitchFamily="18" charset="0"/>
                <a:ea typeface="Cambria" panose="02040503050406030204" pitchFamily="18" charset="0"/>
              </a:rPr>
              <a:t> </a:t>
            </a:r>
            <a:r>
              <a:rPr lang="en-US" sz="3200" b="1" dirty="0" err="1">
                <a:ln w="0"/>
                <a:solidFill>
                  <a:srgbClr val="4472C4">
                    <a:lumMod val="50000"/>
                  </a:srgbClr>
                </a:solidFill>
                <a:effectLst>
                  <a:outerShdw blurRad="38100" dist="19050" dir="2700000" algn="tl" rotWithShape="0">
                    <a:prstClr val="black">
                      <a:alpha val="40000"/>
                    </a:prstClr>
                  </a:outerShdw>
                </a:effectLst>
                <a:latin typeface="Cambria" panose="02040503050406030204" pitchFamily="18" charset="0"/>
                <a:ea typeface="Cambria" panose="02040503050406030204" pitchFamily="18" charset="0"/>
              </a:rPr>
              <a:t>trả</a:t>
            </a:r>
            <a:r>
              <a:rPr lang="en-US" sz="3200" b="1" dirty="0">
                <a:ln w="0"/>
                <a:solidFill>
                  <a:srgbClr val="4472C4">
                    <a:lumMod val="50000"/>
                  </a:srgbClr>
                </a:solidFill>
                <a:effectLst>
                  <a:outerShdw blurRad="38100" dist="19050" dir="2700000" algn="tl" rotWithShape="0">
                    <a:prstClr val="black">
                      <a:alpha val="40000"/>
                    </a:prstClr>
                  </a:outerShdw>
                </a:effectLst>
                <a:latin typeface="Cambria" panose="02040503050406030204" pitchFamily="18" charset="0"/>
                <a:ea typeface="Cambria" panose="02040503050406030204" pitchFamily="18" charset="0"/>
              </a:rPr>
              <a:t> </a:t>
            </a:r>
            <a:r>
              <a:rPr lang="en-US" sz="3200" b="1" dirty="0" err="1">
                <a:ln w="0"/>
                <a:solidFill>
                  <a:srgbClr val="4472C4">
                    <a:lumMod val="50000"/>
                  </a:srgbClr>
                </a:solidFill>
                <a:effectLst>
                  <a:outerShdw blurRad="38100" dist="19050" dir="2700000" algn="tl" rotWithShape="0">
                    <a:prstClr val="black">
                      <a:alpha val="40000"/>
                    </a:prstClr>
                  </a:outerShdw>
                </a:effectLst>
                <a:latin typeface="Cambria" panose="02040503050406030204" pitchFamily="18" charset="0"/>
                <a:ea typeface="Cambria" panose="02040503050406030204" pitchFamily="18" charset="0"/>
              </a:rPr>
              <a:t>lời</a:t>
            </a:r>
            <a:r>
              <a:rPr lang="en-US" sz="3200" b="1" dirty="0">
                <a:ln w="0"/>
                <a:solidFill>
                  <a:srgbClr val="4472C4">
                    <a:lumMod val="50000"/>
                  </a:srgbClr>
                </a:solidFill>
                <a:effectLst>
                  <a:outerShdw blurRad="38100" dist="19050" dir="2700000" algn="tl" rotWithShape="0">
                    <a:prstClr val="black">
                      <a:alpha val="40000"/>
                    </a:prstClr>
                  </a:outerShdw>
                </a:effectLst>
                <a:latin typeface="Cambria" panose="02040503050406030204" pitchFamily="18" charset="0"/>
                <a:ea typeface="Cambria" panose="02040503050406030204" pitchFamily="18" charset="0"/>
              </a:rPr>
              <a:t> </a:t>
            </a:r>
            <a:r>
              <a:rPr lang="en-US" sz="3200" b="1" dirty="0" err="1">
                <a:ln w="0"/>
                <a:solidFill>
                  <a:srgbClr val="4472C4">
                    <a:lumMod val="50000"/>
                  </a:srgbClr>
                </a:solidFill>
                <a:effectLst>
                  <a:outerShdw blurRad="38100" dist="19050" dir="2700000" algn="tl" rotWithShape="0">
                    <a:prstClr val="black">
                      <a:alpha val="40000"/>
                    </a:prstClr>
                  </a:outerShdw>
                </a:effectLst>
                <a:latin typeface="Cambria" panose="02040503050406030204" pitchFamily="18" charset="0"/>
                <a:ea typeface="Cambria" panose="02040503050406030204" pitchFamily="18" charset="0"/>
              </a:rPr>
              <a:t>câu</a:t>
            </a:r>
            <a:r>
              <a:rPr lang="en-US" sz="3200" b="1" dirty="0">
                <a:ln w="0"/>
                <a:solidFill>
                  <a:srgbClr val="4472C4">
                    <a:lumMod val="50000"/>
                  </a:srgbClr>
                </a:solidFill>
                <a:effectLst>
                  <a:outerShdw blurRad="38100" dist="19050" dir="2700000" algn="tl" rotWithShape="0">
                    <a:prstClr val="black">
                      <a:alpha val="40000"/>
                    </a:prstClr>
                  </a:outerShdw>
                </a:effectLst>
                <a:latin typeface="Cambria" panose="02040503050406030204" pitchFamily="18" charset="0"/>
                <a:ea typeface="Cambria" panose="02040503050406030204" pitchFamily="18" charset="0"/>
              </a:rPr>
              <a:t> </a:t>
            </a:r>
            <a:r>
              <a:rPr lang="en-US" sz="3200" b="1" dirty="0" err="1">
                <a:ln w="0"/>
                <a:solidFill>
                  <a:srgbClr val="4472C4">
                    <a:lumMod val="50000"/>
                  </a:srgbClr>
                </a:solidFill>
                <a:effectLst>
                  <a:outerShdw blurRad="38100" dist="19050" dir="2700000" algn="tl" rotWithShape="0">
                    <a:prstClr val="black">
                      <a:alpha val="40000"/>
                    </a:prstClr>
                  </a:outerShdw>
                </a:effectLst>
                <a:latin typeface="Cambria" panose="02040503050406030204" pitchFamily="18" charset="0"/>
                <a:ea typeface="Cambria" panose="02040503050406030204" pitchFamily="18" charset="0"/>
              </a:rPr>
              <a:t>hỏi</a:t>
            </a:r>
            <a:r>
              <a:rPr lang="en-US" sz="3200" b="1" dirty="0">
                <a:ln w="0"/>
                <a:solidFill>
                  <a:srgbClr val="4472C4">
                    <a:lumMod val="50000"/>
                  </a:srgbClr>
                </a:solidFill>
                <a:effectLst>
                  <a:outerShdw blurRad="38100" dist="19050" dir="2700000" algn="tl" rotWithShape="0">
                    <a:prstClr val="black">
                      <a:alpha val="40000"/>
                    </a:prstClr>
                  </a:outerShdw>
                </a:effectLst>
                <a:latin typeface="Cambria" panose="02040503050406030204" pitchFamily="18" charset="0"/>
                <a:ea typeface="Cambria" panose="02040503050406030204" pitchFamily="18" charset="0"/>
              </a:rPr>
              <a:t>:</a:t>
            </a:r>
            <a:endParaRPr kumimoji="0" lang="en-US" sz="3200" b="1" i="0" u="none" strike="noStrike" kern="1200" cap="none" spc="0" normalizeH="0" baseline="0" noProof="0" dirty="0">
              <a:ln w="0"/>
              <a:solidFill>
                <a:srgbClr val="4472C4">
                  <a:lumMod val="50000"/>
                </a:srgbClr>
              </a:solidFill>
              <a:effectLst>
                <a:outerShdw blurRad="38100" dist="19050" dir="2700000" algn="tl" rotWithShape="0">
                  <a:prstClr val="black">
                    <a:alpha val="40000"/>
                  </a:prstClr>
                </a:outerShdw>
              </a:effectLst>
              <a:uLnTx/>
              <a:uFillTx/>
              <a:latin typeface="Cambria" panose="02040503050406030204" pitchFamily="18" charset="0"/>
              <a:ea typeface="Cambria" panose="02040503050406030204" pitchFamily="18" charset="0"/>
            </a:endParaRPr>
          </a:p>
        </p:txBody>
      </p:sp>
      <p:pic>
        <p:nvPicPr>
          <p:cNvPr id="5" name="Picture 4">
            <a:extLst>
              <a:ext uri="{FF2B5EF4-FFF2-40B4-BE49-F238E27FC236}">
                <a16:creationId xmlns:a16="http://schemas.microsoft.com/office/drawing/2014/main" id="{CF5AC464-CE9D-7D91-BCF6-22F971F360CA}"/>
              </a:ext>
            </a:extLst>
          </p:cNvPr>
          <p:cNvPicPr>
            <a:picLocks noChangeAspect="1"/>
          </p:cNvPicPr>
          <p:nvPr/>
        </p:nvPicPr>
        <p:blipFill>
          <a:blip r:embed="rId3"/>
          <a:stretch>
            <a:fillRect/>
          </a:stretch>
        </p:blipFill>
        <p:spPr>
          <a:xfrm>
            <a:off x="1299552" y="1530123"/>
            <a:ext cx="9342594" cy="4228420"/>
          </a:xfrm>
          <a:prstGeom prst="rect">
            <a:avLst/>
          </a:prstGeom>
        </p:spPr>
      </p:pic>
    </p:spTree>
    <p:extLst>
      <p:ext uri="{BB962C8B-B14F-4D97-AF65-F5344CB8AC3E}">
        <p14:creationId xmlns:p14="http://schemas.microsoft.com/office/powerpoint/2010/main" val="25461448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1000"/>
                                        <p:tgtEl>
                                          <p:spTgt spid="14"/>
                                        </p:tgtEl>
                                      </p:cBhvr>
                                    </p:animEffect>
                                    <p:anim calcmode="lin" valueType="num">
                                      <p:cBhvr>
                                        <p:cTn id="8" dur="1000" fill="hold"/>
                                        <p:tgtEl>
                                          <p:spTgt spid="14"/>
                                        </p:tgtEl>
                                        <p:attrNameLst>
                                          <p:attrName>ppt_x</p:attrName>
                                        </p:attrNameLst>
                                      </p:cBhvr>
                                      <p:tavLst>
                                        <p:tav tm="0">
                                          <p:val>
                                            <p:strVal val="#ppt_x"/>
                                          </p:val>
                                        </p:tav>
                                        <p:tav tm="100000">
                                          <p:val>
                                            <p:strVal val="#ppt_x"/>
                                          </p:val>
                                        </p:tav>
                                      </p:tavLst>
                                    </p:anim>
                                    <p:anim calcmode="lin" valueType="num">
                                      <p:cBhvr>
                                        <p:cTn id="9" dur="1000" fill="hold"/>
                                        <p:tgtEl>
                                          <p:spTgt spid="14"/>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1000"/>
                                        <p:tgtEl>
                                          <p:spTgt spid="5"/>
                                        </p:tgtEl>
                                      </p:cBhvr>
                                    </p:animEffect>
                                    <p:anim calcmode="lin" valueType="num">
                                      <p:cBhvr>
                                        <p:cTn id="13" dur="1000" fill="hold"/>
                                        <p:tgtEl>
                                          <p:spTgt spid="5"/>
                                        </p:tgtEl>
                                        <p:attrNameLst>
                                          <p:attrName>ppt_x</p:attrName>
                                        </p:attrNameLst>
                                      </p:cBhvr>
                                      <p:tavLst>
                                        <p:tav tm="0">
                                          <p:val>
                                            <p:strVal val="#ppt_x"/>
                                          </p:val>
                                        </p:tav>
                                        <p:tav tm="100000">
                                          <p:val>
                                            <p:strVal val="#ppt_x"/>
                                          </p:val>
                                        </p:tav>
                                      </p:tavLst>
                                    </p:anim>
                                    <p:anim calcmode="lin" valueType="num">
                                      <p:cBhvr>
                                        <p:cTn id="14"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150F03F2-7853-FFF9-F0B3-496932D4F08C}"/>
              </a:ext>
            </a:extLst>
          </p:cNvPr>
          <p:cNvPicPr>
            <a:picLocks noChangeAspect="1"/>
          </p:cNvPicPr>
          <p:nvPr/>
        </p:nvPicPr>
        <p:blipFill>
          <a:blip r:embed="rId3"/>
          <a:stretch>
            <a:fillRect/>
          </a:stretch>
        </p:blipFill>
        <p:spPr>
          <a:xfrm>
            <a:off x="1687286" y="699415"/>
            <a:ext cx="8925605" cy="5471423"/>
          </a:xfrm>
          <a:prstGeom prst="rect">
            <a:avLst/>
          </a:prstGeom>
        </p:spPr>
      </p:pic>
    </p:spTree>
    <p:extLst>
      <p:ext uri="{BB962C8B-B14F-4D97-AF65-F5344CB8AC3E}">
        <p14:creationId xmlns:p14="http://schemas.microsoft.com/office/powerpoint/2010/main" val="29785203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FD1E8EA2-5531-4F29-BE64-529067DDD55C}"/>
              </a:ext>
            </a:extLst>
          </p:cNvPr>
          <p:cNvSpPr/>
          <p:nvPr/>
        </p:nvSpPr>
        <p:spPr>
          <a:xfrm>
            <a:off x="723915" y="762025"/>
            <a:ext cx="10617166" cy="954107"/>
          </a:xfrm>
          <a:prstGeom prst="rect">
            <a:avLst/>
          </a:prstGeom>
          <a:noFill/>
        </p:spPr>
        <p:txBody>
          <a:bodyPr wrap="square" lIns="91440" tIns="45720" rIns="91440" bIns="45720">
            <a:spAutoFit/>
          </a:bodyPr>
          <a:lstStyle/>
          <a:p>
            <a:pPr lvl="0" algn="just">
              <a:defRPr/>
            </a:pPr>
            <a:r>
              <a:rPr lang="vi-VN" sz="2800" b="1" dirty="0">
                <a:ln w="0"/>
                <a:solidFill>
                  <a:srgbClr val="4472C4">
                    <a:lumMod val="50000"/>
                  </a:srgbClr>
                </a:solidFill>
                <a:effectLst>
                  <a:outerShdw blurRad="38100" dist="19050" dir="2700000" algn="tl" rotWithShape="0">
                    <a:prstClr val="black">
                      <a:alpha val="40000"/>
                    </a:prstClr>
                  </a:outerShdw>
                </a:effectLst>
                <a:latin typeface="Cambria" panose="02040503050406030204" pitchFamily="18" charset="0"/>
                <a:ea typeface="Cambria" panose="02040503050406030204" pitchFamily="18" charset="0"/>
              </a:rPr>
              <a:t>- Em hãy mô tả kế hoạch cá nhân của các bạn trong các trường hợp trên bằng cách hoàn thiện bảng theo gợi ý dưới đây:</a:t>
            </a:r>
            <a:endParaRPr kumimoji="0" lang="vi-VN" sz="2800" b="1" i="0" u="none" strike="noStrike" kern="1200" cap="none" spc="0" normalizeH="0" baseline="0" noProof="0" dirty="0">
              <a:ln w="0"/>
              <a:solidFill>
                <a:srgbClr val="4472C4">
                  <a:lumMod val="50000"/>
                </a:srgbClr>
              </a:solidFill>
              <a:effectLst>
                <a:outerShdw blurRad="38100" dist="19050" dir="2700000" algn="tl" rotWithShape="0">
                  <a:prstClr val="black">
                    <a:alpha val="40000"/>
                  </a:prstClr>
                </a:outerShdw>
              </a:effectLst>
              <a:uLnTx/>
              <a:uFillTx/>
              <a:latin typeface="Cambria" panose="02040503050406030204" pitchFamily="18" charset="0"/>
              <a:ea typeface="Cambria" panose="02040503050406030204" pitchFamily="18" charset="0"/>
            </a:endParaRPr>
          </a:p>
        </p:txBody>
      </p:sp>
      <p:pic>
        <p:nvPicPr>
          <p:cNvPr id="3" name="Picture 2">
            <a:extLst>
              <a:ext uri="{FF2B5EF4-FFF2-40B4-BE49-F238E27FC236}">
                <a16:creationId xmlns:a16="http://schemas.microsoft.com/office/drawing/2014/main" id="{319C7E66-7593-6211-B5F7-1DABD3CC6C59}"/>
              </a:ext>
            </a:extLst>
          </p:cNvPr>
          <p:cNvPicPr>
            <a:picLocks noChangeAspect="1"/>
          </p:cNvPicPr>
          <p:nvPr/>
        </p:nvPicPr>
        <p:blipFill>
          <a:blip r:embed="rId3"/>
          <a:stretch>
            <a:fillRect/>
          </a:stretch>
        </p:blipFill>
        <p:spPr>
          <a:xfrm>
            <a:off x="718457" y="2165153"/>
            <a:ext cx="10727871" cy="3078359"/>
          </a:xfrm>
          <a:prstGeom prst="rect">
            <a:avLst/>
          </a:prstGeom>
        </p:spPr>
      </p:pic>
    </p:spTree>
    <p:extLst>
      <p:ext uri="{BB962C8B-B14F-4D97-AF65-F5344CB8AC3E}">
        <p14:creationId xmlns:p14="http://schemas.microsoft.com/office/powerpoint/2010/main" val="18044820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anim calcmode="lin" valueType="num">
                                      <p:cBhvr>
                                        <p:cTn id="8" dur="1000" fill="hold"/>
                                        <p:tgtEl>
                                          <p:spTgt spid="9"/>
                                        </p:tgtEl>
                                        <p:attrNameLst>
                                          <p:attrName>ppt_x</p:attrName>
                                        </p:attrNameLst>
                                      </p:cBhvr>
                                      <p:tavLst>
                                        <p:tav tm="0">
                                          <p:val>
                                            <p:strVal val="#ppt_x"/>
                                          </p:val>
                                        </p:tav>
                                        <p:tav tm="100000">
                                          <p:val>
                                            <p:strVal val="#ppt_x"/>
                                          </p:val>
                                        </p:tav>
                                      </p:tavLst>
                                    </p:anim>
                                    <p:anim calcmode="lin" valueType="num">
                                      <p:cBhvr>
                                        <p:cTn id="9" dur="1000" fill="hold"/>
                                        <p:tgtEl>
                                          <p:spTgt spid="9"/>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1000"/>
                                        <p:tgtEl>
                                          <p:spTgt spid="3"/>
                                        </p:tgtEl>
                                      </p:cBhvr>
                                    </p:animEffect>
                                    <p:anim calcmode="lin" valueType="num">
                                      <p:cBhvr>
                                        <p:cTn id="13" dur="1000" fill="hold"/>
                                        <p:tgtEl>
                                          <p:spTgt spid="3"/>
                                        </p:tgtEl>
                                        <p:attrNameLst>
                                          <p:attrName>ppt_x</p:attrName>
                                        </p:attrNameLst>
                                      </p:cBhvr>
                                      <p:tavLst>
                                        <p:tav tm="0">
                                          <p:val>
                                            <p:strVal val="#ppt_x"/>
                                          </p:val>
                                        </p:tav>
                                        <p:tav tm="100000">
                                          <p:val>
                                            <p:strVal val="#ppt_x"/>
                                          </p:val>
                                        </p:tav>
                                      </p:tavLst>
                                    </p:anim>
                                    <p:anim calcmode="lin" valueType="num">
                                      <p:cBhvr>
                                        <p:cTn id="14"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a:extLst>
              <a:ext uri="{FF2B5EF4-FFF2-40B4-BE49-F238E27FC236}">
                <a16:creationId xmlns:a16="http://schemas.microsoft.com/office/drawing/2014/main" id="{D1F26BEA-B7DC-C168-B3BA-9E68AC84BF0F}"/>
              </a:ext>
            </a:extLst>
          </p:cNvPr>
          <p:cNvGraphicFramePr>
            <a:graphicFrameLocks noGrp="1"/>
          </p:cNvGraphicFramePr>
          <p:nvPr>
            <p:extLst>
              <p:ext uri="{D42A27DB-BD31-4B8C-83A1-F6EECF244321}">
                <p14:modId xmlns:p14="http://schemas.microsoft.com/office/powerpoint/2010/main" val="1998891655"/>
              </p:ext>
            </p:extLst>
          </p:nvPr>
        </p:nvGraphicFramePr>
        <p:xfrm>
          <a:off x="718458" y="683328"/>
          <a:ext cx="10515600" cy="5481391"/>
        </p:xfrm>
        <a:graphic>
          <a:graphicData uri="http://schemas.openxmlformats.org/drawingml/2006/table">
            <a:tbl>
              <a:tblPr/>
              <a:tblGrid>
                <a:gridCol w="1959427">
                  <a:extLst>
                    <a:ext uri="{9D8B030D-6E8A-4147-A177-3AD203B41FA5}">
                      <a16:colId xmlns:a16="http://schemas.microsoft.com/office/drawing/2014/main" val="3549327109"/>
                    </a:ext>
                  </a:extLst>
                </a:gridCol>
                <a:gridCol w="2460172">
                  <a:extLst>
                    <a:ext uri="{9D8B030D-6E8A-4147-A177-3AD203B41FA5}">
                      <a16:colId xmlns:a16="http://schemas.microsoft.com/office/drawing/2014/main" val="1028288597"/>
                    </a:ext>
                  </a:extLst>
                </a:gridCol>
                <a:gridCol w="1752600">
                  <a:extLst>
                    <a:ext uri="{9D8B030D-6E8A-4147-A177-3AD203B41FA5}">
                      <a16:colId xmlns:a16="http://schemas.microsoft.com/office/drawing/2014/main" val="2793680496"/>
                    </a:ext>
                  </a:extLst>
                </a:gridCol>
                <a:gridCol w="4343401">
                  <a:extLst>
                    <a:ext uri="{9D8B030D-6E8A-4147-A177-3AD203B41FA5}">
                      <a16:colId xmlns:a16="http://schemas.microsoft.com/office/drawing/2014/main" val="362979613"/>
                    </a:ext>
                  </a:extLst>
                </a:gridCol>
              </a:tblGrid>
              <a:tr h="364925">
                <a:tc>
                  <a:txBody>
                    <a:bodyPr/>
                    <a:lstStyle/>
                    <a:p>
                      <a:pPr algn="ctr"/>
                      <a:r>
                        <a:rPr lang="vi-VN" sz="2400" b="1" dirty="0">
                          <a:solidFill>
                            <a:srgbClr val="000000"/>
                          </a:solidFill>
                          <a:effectLst/>
                          <a:latin typeface="Cambria" panose="02040503050406030204" pitchFamily="18" charset="0"/>
                          <a:ea typeface="Cambria" panose="02040503050406030204" pitchFamily="18" charset="0"/>
                        </a:rPr>
                        <a:t>Trường hợp</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8182"/>
                    </a:solidFill>
                  </a:tcPr>
                </a:tc>
                <a:tc>
                  <a:txBody>
                    <a:bodyPr/>
                    <a:lstStyle/>
                    <a:p>
                      <a:pPr algn="ctr"/>
                      <a:r>
                        <a:rPr lang="en-US" sz="2400" b="1" dirty="0" err="1">
                          <a:solidFill>
                            <a:srgbClr val="000000"/>
                          </a:solidFill>
                          <a:effectLst/>
                          <a:latin typeface="Cambria" panose="02040503050406030204" pitchFamily="18" charset="0"/>
                          <a:ea typeface="Cambria" panose="02040503050406030204" pitchFamily="18" charset="0"/>
                        </a:rPr>
                        <a:t>Mục</a:t>
                      </a:r>
                      <a:r>
                        <a:rPr lang="en-US" sz="2400" b="1" dirty="0">
                          <a:solidFill>
                            <a:srgbClr val="000000"/>
                          </a:solidFill>
                          <a:effectLst/>
                          <a:latin typeface="Cambria" panose="02040503050406030204" pitchFamily="18" charset="0"/>
                          <a:ea typeface="Cambria" panose="02040503050406030204" pitchFamily="18" charset="0"/>
                        </a:rPr>
                        <a:t> </a:t>
                      </a:r>
                      <a:r>
                        <a:rPr lang="en-US" sz="2400" b="1" dirty="0" err="1">
                          <a:solidFill>
                            <a:srgbClr val="000000"/>
                          </a:solidFill>
                          <a:effectLst/>
                          <a:latin typeface="Cambria" panose="02040503050406030204" pitchFamily="18" charset="0"/>
                          <a:ea typeface="Cambria" panose="02040503050406030204" pitchFamily="18" charset="0"/>
                        </a:rPr>
                        <a:t>tiêu</a:t>
                      </a:r>
                      <a:endParaRPr lang="en-US" sz="2400" b="1" dirty="0">
                        <a:solidFill>
                          <a:srgbClr val="000000"/>
                        </a:solidFill>
                        <a:effectLst/>
                        <a:latin typeface="Cambria" panose="02040503050406030204" pitchFamily="18" charset="0"/>
                        <a:ea typeface="Cambria" panose="020405030504060302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8182"/>
                    </a:solidFill>
                  </a:tcPr>
                </a:tc>
                <a:tc>
                  <a:txBody>
                    <a:bodyPr/>
                    <a:lstStyle/>
                    <a:p>
                      <a:pPr algn="ctr"/>
                      <a:r>
                        <a:rPr lang="en-US" sz="2400" b="1" dirty="0" err="1">
                          <a:solidFill>
                            <a:srgbClr val="000000"/>
                          </a:solidFill>
                          <a:effectLst/>
                          <a:latin typeface="Cambria" panose="02040503050406030204" pitchFamily="18" charset="0"/>
                          <a:ea typeface="Cambria" panose="02040503050406030204" pitchFamily="18" charset="0"/>
                        </a:rPr>
                        <a:t>Thời</a:t>
                      </a:r>
                      <a:r>
                        <a:rPr lang="en-US" sz="2400" b="1" dirty="0">
                          <a:solidFill>
                            <a:srgbClr val="000000"/>
                          </a:solidFill>
                          <a:effectLst/>
                          <a:latin typeface="Cambria" panose="02040503050406030204" pitchFamily="18" charset="0"/>
                          <a:ea typeface="Cambria" panose="02040503050406030204" pitchFamily="18" charset="0"/>
                        </a:rPr>
                        <a:t> </a:t>
                      </a:r>
                      <a:r>
                        <a:rPr lang="en-US" sz="2400" b="1" dirty="0" err="1">
                          <a:solidFill>
                            <a:srgbClr val="000000"/>
                          </a:solidFill>
                          <a:effectLst/>
                          <a:latin typeface="Cambria" panose="02040503050406030204" pitchFamily="18" charset="0"/>
                          <a:ea typeface="Cambria" panose="02040503050406030204" pitchFamily="18" charset="0"/>
                        </a:rPr>
                        <a:t>gian</a:t>
                      </a:r>
                      <a:r>
                        <a:rPr lang="en-US" sz="2400" b="1" dirty="0">
                          <a:solidFill>
                            <a:srgbClr val="000000"/>
                          </a:solidFill>
                          <a:effectLst/>
                          <a:latin typeface="Cambria" panose="02040503050406030204" pitchFamily="18" charset="0"/>
                          <a:ea typeface="Cambria" panose="02040503050406030204" pitchFamily="18" charset="0"/>
                        </a:rPr>
                        <a:t> </a:t>
                      </a:r>
                      <a:r>
                        <a:rPr lang="en-US" sz="2400" b="1" dirty="0" err="1">
                          <a:solidFill>
                            <a:srgbClr val="000000"/>
                          </a:solidFill>
                          <a:effectLst/>
                          <a:latin typeface="Cambria" panose="02040503050406030204" pitchFamily="18" charset="0"/>
                          <a:ea typeface="Cambria" panose="02040503050406030204" pitchFamily="18" charset="0"/>
                        </a:rPr>
                        <a:t>thực</a:t>
                      </a:r>
                      <a:r>
                        <a:rPr lang="en-US" sz="2400" b="1" dirty="0">
                          <a:solidFill>
                            <a:srgbClr val="000000"/>
                          </a:solidFill>
                          <a:effectLst/>
                          <a:latin typeface="Cambria" panose="02040503050406030204" pitchFamily="18" charset="0"/>
                          <a:ea typeface="Cambria" panose="02040503050406030204" pitchFamily="18" charset="0"/>
                        </a:rPr>
                        <a:t> </a:t>
                      </a:r>
                      <a:r>
                        <a:rPr lang="en-US" sz="2400" b="1" dirty="0" err="1">
                          <a:solidFill>
                            <a:srgbClr val="000000"/>
                          </a:solidFill>
                          <a:effectLst/>
                          <a:latin typeface="Cambria" panose="02040503050406030204" pitchFamily="18" charset="0"/>
                          <a:ea typeface="Cambria" panose="02040503050406030204" pitchFamily="18" charset="0"/>
                        </a:rPr>
                        <a:t>hiện</a:t>
                      </a:r>
                      <a:endParaRPr lang="en-US" sz="2400" b="1" dirty="0">
                        <a:solidFill>
                          <a:srgbClr val="000000"/>
                        </a:solidFill>
                        <a:effectLst/>
                        <a:latin typeface="Cambria" panose="02040503050406030204" pitchFamily="18" charset="0"/>
                        <a:ea typeface="Cambria" panose="020405030504060302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8182"/>
                    </a:solidFill>
                  </a:tcPr>
                </a:tc>
                <a:tc>
                  <a:txBody>
                    <a:bodyPr/>
                    <a:lstStyle/>
                    <a:p>
                      <a:pPr algn="ctr"/>
                      <a:r>
                        <a:rPr lang="en-US" sz="2400" b="1" dirty="0" err="1">
                          <a:solidFill>
                            <a:srgbClr val="000000"/>
                          </a:solidFill>
                          <a:effectLst/>
                          <a:latin typeface="Cambria" panose="02040503050406030204" pitchFamily="18" charset="0"/>
                          <a:ea typeface="Cambria" panose="02040503050406030204" pitchFamily="18" charset="0"/>
                        </a:rPr>
                        <a:t>Cách</a:t>
                      </a:r>
                      <a:r>
                        <a:rPr lang="en-US" sz="2400" b="1" dirty="0">
                          <a:solidFill>
                            <a:srgbClr val="000000"/>
                          </a:solidFill>
                          <a:effectLst/>
                          <a:latin typeface="Cambria" panose="02040503050406030204" pitchFamily="18" charset="0"/>
                          <a:ea typeface="Cambria" panose="02040503050406030204" pitchFamily="18" charset="0"/>
                        </a:rPr>
                        <a:t> </a:t>
                      </a:r>
                      <a:r>
                        <a:rPr lang="en-US" sz="2400" b="1" dirty="0" err="1">
                          <a:solidFill>
                            <a:srgbClr val="000000"/>
                          </a:solidFill>
                          <a:effectLst/>
                          <a:latin typeface="Cambria" panose="02040503050406030204" pitchFamily="18" charset="0"/>
                          <a:ea typeface="Cambria" panose="02040503050406030204" pitchFamily="18" charset="0"/>
                        </a:rPr>
                        <a:t>thức</a:t>
                      </a:r>
                      <a:r>
                        <a:rPr lang="en-US" sz="2400" b="1" dirty="0">
                          <a:solidFill>
                            <a:srgbClr val="000000"/>
                          </a:solidFill>
                          <a:effectLst/>
                          <a:latin typeface="Cambria" panose="02040503050406030204" pitchFamily="18" charset="0"/>
                          <a:ea typeface="Cambria" panose="02040503050406030204" pitchFamily="18" charset="0"/>
                        </a:rPr>
                        <a:t> </a:t>
                      </a:r>
                      <a:r>
                        <a:rPr lang="en-US" sz="2400" b="1" dirty="0" err="1">
                          <a:solidFill>
                            <a:srgbClr val="000000"/>
                          </a:solidFill>
                          <a:effectLst/>
                          <a:latin typeface="Cambria" panose="02040503050406030204" pitchFamily="18" charset="0"/>
                          <a:ea typeface="Cambria" panose="02040503050406030204" pitchFamily="18" charset="0"/>
                        </a:rPr>
                        <a:t>thực</a:t>
                      </a:r>
                      <a:r>
                        <a:rPr lang="en-US" sz="2400" b="1" dirty="0">
                          <a:solidFill>
                            <a:srgbClr val="000000"/>
                          </a:solidFill>
                          <a:effectLst/>
                          <a:latin typeface="Cambria" panose="02040503050406030204" pitchFamily="18" charset="0"/>
                          <a:ea typeface="Cambria" panose="02040503050406030204" pitchFamily="18" charset="0"/>
                        </a:rPr>
                        <a:t> </a:t>
                      </a:r>
                      <a:r>
                        <a:rPr lang="en-US" sz="2400" b="1" dirty="0" err="1">
                          <a:solidFill>
                            <a:srgbClr val="000000"/>
                          </a:solidFill>
                          <a:effectLst/>
                          <a:latin typeface="Cambria" panose="02040503050406030204" pitchFamily="18" charset="0"/>
                          <a:ea typeface="Cambria" panose="02040503050406030204" pitchFamily="18" charset="0"/>
                        </a:rPr>
                        <a:t>hiện</a:t>
                      </a:r>
                      <a:endParaRPr lang="en-US" sz="2400" b="1" dirty="0">
                        <a:solidFill>
                          <a:srgbClr val="000000"/>
                        </a:solidFill>
                        <a:effectLst/>
                        <a:latin typeface="Cambria" panose="02040503050406030204" pitchFamily="18" charset="0"/>
                        <a:ea typeface="Cambria" panose="020405030504060302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8182"/>
                    </a:solidFill>
                  </a:tcPr>
                </a:tc>
                <a:extLst>
                  <a:ext uri="{0D108BD9-81ED-4DB2-BD59-A6C34878D82A}">
                    <a16:rowId xmlns:a16="http://schemas.microsoft.com/office/drawing/2014/main" val="2548010635"/>
                  </a:ext>
                </a:extLst>
              </a:tr>
              <a:tr h="1094775">
                <a:tc>
                  <a:txBody>
                    <a:bodyPr/>
                    <a:lstStyle/>
                    <a:p>
                      <a:pPr algn="ctr"/>
                      <a:r>
                        <a:rPr lang="en-US" sz="2400" dirty="0">
                          <a:solidFill>
                            <a:srgbClr val="000000"/>
                          </a:solidFill>
                          <a:effectLst/>
                          <a:latin typeface="Cambria" panose="02040503050406030204" pitchFamily="18" charset="0"/>
                          <a:ea typeface="Cambria" panose="02040503050406030204" pitchFamily="18" charset="0"/>
                        </a:rPr>
                        <a:t>1 (</a:t>
                      </a:r>
                      <a:r>
                        <a:rPr lang="en-US" sz="2400" dirty="0" err="1">
                          <a:solidFill>
                            <a:srgbClr val="000000"/>
                          </a:solidFill>
                          <a:effectLst/>
                          <a:latin typeface="Cambria" panose="02040503050406030204" pitchFamily="18" charset="0"/>
                          <a:ea typeface="Cambria" panose="02040503050406030204" pitchFamily="18" charset="0"/>
                        </a:rPr>
                        <a:t>Bạn</a:t>
                      </a:r>
                      <a:r>
                        <a:rPr lang="en-US" sz="2400" dirty="0">
                          <a:solidFill>
                            <a:srgbClr val="000000"/>
                          </a:solidFill>
                          <a:effectLst/>
                          <a:latin typeface="Cambria" panose="02040503050406030204" pitchFamily="18" charset="0"/>
                          <a:ea typeface="Cambria" panose="02040503050406030204" pitchFamily="18" charset="0"/>
                        </a:rPr>
                        <a:t> Nam)</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2400" dirty="0">
                          <a:solidFill>
                            <a:srgbClr val="000000"/>
                          </a:solidFill>
                          <a:effectLst/>
                          <a:latin typeface="Cambria" panose="02040503050406030204" pitchFamily="18" charset="0"/>
                          <a:ea typeface="Cambria" panose="02040503050406030204" pitchFamily="18" charset="0"/>
                        </a:rPr>
                        <a:t>Hoàn </a:t>
                      </a:r>
                      <a:r>
                        <a:rPr lang="en-US" sz="2400" dirty="0" err="1">
                          <a:solidFill>
                            <a:srgbClr val="000000"/>
                          </a:solidFill>
                          <a:effectLst/>
                          <a:latin typeface="Cambria" panose="02040503050406030204" pitchFamily="18" charset="0"/>
                          <a:ea typeface="Cambria" panose="02040503050406030204" pitchFamily="18" charset="0"/>
                        </a:rPr>
                        <a:t>thành</a:t>
                      </a:r>
                      <a:r>
                        <a:rPr lang="en-US" sz="2400" dirty="0">
                          <a:solidFill>
                            <a:srgbClr val="000000"/>
                          </a:solidFill>
                          <a:effectLst/>
                          <a:latin typeface="Cambria" panose="02040503050406030204" pitchFamily="18" charset="0"/>
                          <a:ea typeface="Cambria" panose="02040503050406030204" pitchFamily="18" charset="0"/>
                        </a:rPr>
                        <a:t> </a:t>
                      </a:r>
                      <a:r>
                        <a:rPr lang="en-US" sz="2400" dirty="0" err="1">
                          <a:solidFill>
                            <a:srgbClr val="000000"/>
                          </a:solidFill>
                          <a:effectLst/>
                          <a:latin typeface="Cambria" panose="02040503050406030204" pitchFamily="18" charset="0"/>
                          <a:ea typeface="Cambria" panose="02040503050406030204" pitchFamily="18" charset="0"/>
                        </a:rPr>
                        <a:t>việc</a:t>
                      </a:r>
                      <a:r>
                        <a:rPr lang="en-US" sz="2400" dirty="0">
                          <a:solidFill>
                            <a:srgbClr val="000000"/>
                          </a:solidFill>
                          <a:effectLst/>
                          <a:latin typeface="Cambria" panose="02040503050406030204" pitchFamily="18" charset="0"/>
                          <a:ea typeface="Cambria" panose="02040503050406030204" pitchFamily="18" charset="0"/>
                        </a:rPr>
                        <a:t> </a:t>
                      </a:r>
                      <a:r>
                        <a:rPr lang="en-US" sz="2400" dirty="0" err="1">
                          <a:solidFill>
                            <a:srgbClr val="000000"/>
                          </a:solidFill>
                          <a:effectLst/>
                          <a:latin typeface="Cambria" panose="02040503050406030204" pitchFamily="18" charset="0"/>
                          <a:ea typeface="Cambria" panose="02040503050406030204" pitchFamily="18" charset="0"/>
                        </a:rPr>
                        <a:t>ôn</a:t>
                      </a:r>
                      <a:r>
                        <a:rPr lang="en-US" sz="2400" dirty="0">
                          <a:solidFill>
                            <a:srgbClr val="000000"/>
                          </a:solidFill>
                          <a:effectLst/>
                          <a:latin typeface="Cambria" panose="02040503050406030204" pitchFamily="18" charset="0"/>
                          <a:ea typeface="Cambria" panose="02040503050406030204" pitchFamily="18" charset="0"/>
                        </a:rPr>
                        <a:t> </a:t>
                      </a:r>
                      <a:r>
                        <a:rPr lang="en-US" sz="2400" dirty="0" err="1">
                          <a:solidFill>
                            <a:srgbClr val="000000"/>
                          </a:solidFill>
                          <a:effectLst/>
                          <a:latin typeface="Cambria" panose="02040503050406030204" pitchFamily="18" charset="0"/>
                          <a:ea typeface="Cambria" panose="02040503050406030204" pitchFamily="18" charset="0"/>
                        </a:rPr>
                        <a:t>bài</a:t>
                      </a:r>
                      <a:r>
                        <a:rPr lang="en-US" sz="2400" dirty="0">
                          <a:solidFill>
                            <a:srgbClr val="000000"/>
                          </a:solidFill>
                          <a:effectLst/>
                          <a:latin typeface="Cambria" panose="02040503050406030204" pitchFamily="18" charset="0"/>
                          <a:ea typeface="Cambria" panose="02040503050406030204" pitchFamily="18" charset="0"/>
                        </a:rPr>
                        <a:t> </a:t>
                      </a:r>
                      <a:r>
                        <a:rPr lang="en-US" sz="2400" dirty="0" err="1">
                          <a:solidFill>
                            <a:srgbClr val="000000"/>
                          </a:solidFill>
                          <a:effectLst/>
                          <a:latin typeface="Cambria" panose="02040503050406030204" pitchFamily="18" charset="0"/>
                          <a:ea typeface="Cambria" panose="02040503050406030204" pitchFamily="18" charset="0"/>
                        </a:rPr>
                        <a:t>để</a:t>
                      </a:r>
                      <a:r>
                        <a:rPr lang="en-US" sz="2400" dirty="0">
                          <a:solidFill>
                            <a:srgbClr val="000000"/>
                          </a:solidFill>
                          <a:effectLst/>
                          <a:latin typeface="Cambria" panose="02040503050406030204" pitchFamily="18" charset="0"/>
                          <a:ea typeface="Cambria" panose="02040503050406030204" pitchFamily="18" charset="0"/>
                        </a:rPr>
                        <a:t> sang </a:t>
                      </a:r>
                      <a:r>
                        <a:rPr lang="en-US" sz="2400" dirty="0" err="1">
                          <a:solidFill>
                            <a:srgbClr val="000000"/>
                          </a:solidFill>
                          <a:effectLst/>
                          <a:latin typeface="Cambria" panose="02040503050406030204" pitchFamily="18" charset="0"/>
                          <a:ea typeface="Cambria" panose="02040503050406030204" pitchFamily="18" charset="0"/>
                        </a:rPr>
                        <a:t>nhà</a:t>
                      </a:r>
                      <a:r>
                        <a:rPr lang="en-US" sz="2400" dirty="0">
                          <a:solidFill>
                            <a:srgbClr val="000000"/>
                          </a:solidFill>
                          <a:effectLst/>
                          <a:latin typeface="Cambria" panose="02040503050406030204" pitchFamily="18" charset="0"/>
                          <a:ea typeface="Cambria" panose="02040503050406030204" pitchFamily="18" charset="0"/>
                        </a:rPr>
                        <a:t> </a:t>
                      </a:r>
                      <a:r>
                        <a:rPr lang="en-US" sz="2400" dirty="0" err="1">
                          <a:solidFill>
                            <a:srgbClr val="000000"/>
                          </a:solidFill>
                          <a:effectLst/>
                          <a:latin typeface="Cambria" panose="02040503050406030204" pitchFamily="18" charset="0"/>
                          <a:ea typeface="Cambria" panose="02040503050406030204" pitchFamily="18" charset="0"/>
                        </a:rPr>
                        <a:t>Tuấn</a:t>
                      </a:r>
                      <a:r>
                        <a:rPr lang="en-US" sz="2400" dirty="0">
                          <a:solidFill>
                            <a:srgbClr val="000000"/>
                          </a:solidFill>
                          <a:effectLst/>
                          <a:latin typeface="Cambria" panose="02040503050406030204" pitchFamily="18" charset="0"/>
                          <a:ea typeface="Cambria" panose="02040503050406030204" pitchFamily="18" charset="0"/>
                        </a:rPr>
                        <a:t> </a:t>
                      </a:r>
                      <a:r>
                        <a:rPr lang="en-US" sz="2400" dirty="0" err="1">
                          <a:solidFill>
                            <a:srgbClr val="000000"/>
                          </a:solidFill>
                          <a:effectLst/>
                          <a:latin typeface="Cambria" panose="02040503050406030204" pitchFamily="18" charset="0"/>
                          <a:ea typeface="Cambria" panose="02040503050406030204" pitchFamily="18" charset="0"/>
                        </a:rPr>
                        <a:t>xem</a:t>
                      </a:r>
                      <a:r>
                        <a:rPr lang="en-US" sz="2400" dirty="0">
                          <a:solidFill>
                            <a:srgbClr val="000000"/>
                          </a:solidFill>
                          <a:effectLst/>
                          <a:latin typeface="Cambria" panose="02040503050406030204" pitchFamily="18" charset="0"/>
                          <a:ea typeface="Cambria" panose="02040503050406030204" pitchFamily="18" charset="0"/>
                        </a:rPr>
                        <a:t> </a:t>
                      </a:r>
                      <a:r>
                        <a:rPr lang="en-US" sz="2400" dirty="0" err="1">
                          <a:solidFill>
                            <a:srgbClr val="000000"/>
                          </a:solidFill>
                          <a:effectLst/>
                          <a:latin typeface="Cambria" panose="02040503050406030204" pitchFamily="18" charset="0"/>
                          <a:ea typeface="Cambria" panose="02040503050406030204" pitchFamily="18" charset="0"/>
                        </a:rPr>
                        <a:t>bóng</a:t>
                      </a:r>
                      <a:r>
                        <a:rPr lang="en-US" sz="2400" dirty="0">
                          <a:solidFill>
                            <a:srgbClr val="000000"/>
                          </a:solidFill>
                          <a:effectLst/>
                          <a:latin typeface="Cambria" panose="02040503050406030204" pitchFamily="18" charset="0"/>
                          <a:ea typeface="Cambria" panose="02040503050406030204" pitchFamily="18" charset="0"/>
                        </a:rPr>
                        <a:t> </a:t>
                      </a:r>
                      <a:r>
                        <a:rPr lang="en-US" sz="2400" dirty="0" err="1">
                          <a:solidFill>
                            <a:srgbClr val="000000"/>
                          </a:solidFill>
                          <a:effectLst/>
                          <a:latin typeface="Cambria" panose="02040503050406030204" pitchFamily="18" charset="0"/>
                          <a:ea typeface="Cambria" panose="02040503050406030204" pitchFamily="18" charset="0"/>
                        </a:rPr>
                        <a:t>đá</a:t>
                      </a:r>
                      <a:endParaRPr lang="en-US" sz="2400" dirty="0">
                        <a:solidFill>
                          <a:srgbClr val="000000"/>
                        </a:solidFill>
                        <a:effectLst/>
                        <a:latin typeface="Cambria" panose="02040503050406030204" pitchFamily="18" charset="0"/>
                        <a:ea typeface="Cambria" panose="020405030504060302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2400">
                          <a:solidFill>
                            <a:srgbClr val="000000"/>
                          </a:solidFill>
                          <a:effectLst/>
                          <a:latin typeface="Cambria" panose="02040503050406030204" pitchFamily="18" charset="0"/>
                          <a:ea typeface="Cambria" panose="02040503050406030204" pitchFamily="18" charset="0"/>
                        </a:rPr>
                        <a:t>Trong ngày</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2400">
                          <a:solidFill>
                            <a:srgbClr val="000000"/>
                          </a:solidFill>
                          <a:effectLst/>
                          <a:latin typeface="Cambria" panose="02040503050406030204" pitchFamily="18" charset="0"/>
                          <a:ea typeface="Cambria" panose="02040503050406030204" pitchFamily="18" charset="0"/>
                        </a:rPr>
                        <a:t>Ôn bài ngay sau khi tan học</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94927896"/>
                  </a:ext>
                </a:extLst>
              </a:tr>
              <a:tr h="2189551">
                <a:tc>
                  <a:txBody>
                    <a:bodyPr/>
                    <a:lstStyle/>
                    <a:p>
                      <a:pPr algn="ctr"/>
                      <a:r>
                        <a:rPr lang="en-US" sz="2400">
                          <a:solidFill>
                            <a:srgbClr val="000000"/>
                          </a:solidFill>
                          <a:effectLst/>
                          <a:latin typeface="Cambria" panose="02040503050406030204" pitchFamily="18" charset="0"/>
                          <a:ea typeface="Cambria" panose="02040503050406030204" pitchFamily="18" charset="0"/>
                        </a:rPr>
                        <a:t>2 (Bạn Quang)</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vi-VN" sz="2400" dirty="0">
                          <a:solidFill>
                            <a:srgbClr val="000000"/>
                          </a:solidFill>
                          <a:effectLst/>
                          <a:latin typeface="Cambria" panose="02040503050406030204" pitchFamily="18" charset="0"/>
                          <a:ea typeface="Cambria" panose="02040503050406030204" pitchFamily="18" charset="0"/>
                        </a:rPr>
                        <a:t>Mong muốn đạt được giải cao trong cuộc thi cờ vua cấp trường</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2400" dirty="0" err="1">
                          <a:solidFill>
                            <a:srgbClr val="000000"/>
                          </a:solidFill>
                          <a:effectLst/>
                          <a:latin typeface="Cambria" panose="02040503050406030204" pitchFamily="18" charset="0"/>
                          <a:ea typeface="Cambria" panose="02040503050406030204" pitchFamily="18" charset="0"/>
                        </a:rPr>
                        <a:t>Một</a:t>
                      </a:r>
                      <a:r>
                        <a:rPr lang="en-US" sz="2400" dirty="0">
                          <a:solidFill>
                            <a:srgbClr val="000000"/>
                          </a:solidFill>
                          <a:effectLst/>
                          <a:latin typeface="Cambria" panose="02040503050406030204" pitchFamily="18" charset="0"/>
                          <a:ea typeface="Cambria" panose="02040503050406030204" pitchFamily="18" charset="0"/>
                        </a:rPr>
                        <a:t> </a:t>
                      </a:r>
                      <a:r>
                        <a:rPr lang="en-US" sz="2400" dirty="0" err="1">
                          <a:solidFill>
                            <a:srgbClr val="000000"/>
                          </a:solidFill>
                          <a:effectLst/>
                          <a:latin typeface="Cambria" panose="02040503050406030204" pitchFamily="18" charset="0"/>
                          <a:ea typeface="Cambria" panose="02040503050406030204" pitchFamily="18" charset="0"/>
                        </a:rPr>
                        <a:t>tháng</a:t>
                      </a:r>
                      <a:endParaRPr lang="en-US" sz="2400" dirty="0">
                        <a:solidFill>
                          <a:srgbClr val="000000"/>
                        </a:solidFill>
                        <a:effectLst/>
                        <a:latin typeface="Cambria" panose="02040503050406030204" pitchFamily="18" charset="0"/>
                        <a:ea typeface="Cambria" panose="020405030504060302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vi-VN" sz="2400">
                          <a:solidFill>
                            <a:srgbClr val="000000"/>
                          </a:solidFill>
                          <a:effectLst/>
                          <a:latin typeface="Cambria" panose="02040503050406030204" pitchFamily="18" charset="0"/>
                          <a:ea typeface="Cambria" panose="02040503050406030204" pitchFamily="18" charset="0"/>
                        </a:rPr>
                        <a:t>Dành một tiếng mỗi tối chơi cùng bố và tham gia Câu lạc bộ cờ vua ở nhà văn hoá thôn vào cuối tuần</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635520606"/>
                  </a:ext>
                </a:extLst>
              </a:tr>
              <a:tr h="1285464">
                <a:tc>
                  <a:txBody>
                    <a:bodyPr/>
                    <a:lstStyle/>
                    <a:p>
                      <a:pPr algn="ctr"/>
                      <a:r>
                        <a:rPr lang="en-US" sz="2400">
                          <a:solidFill>
                            <a:srgbClr val="000000"/>
                          </a:solidFill>
                          <a:effectLst/>
                          <a:latin typeface="Cambria" panose="02040503050406030204" pitchFamily="18" charset="0"/>
                          <a:ea typeface="Cambria" panose="02040503050406030204" pitchFamily="18" charset="0"/>
                        </a:rPr>
                        <a:t>3 (Bạn Hà)</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2400" dirty="0" err="1">
                          <a:solidFill>
                            <a:srgbClr val="000000"/>
                          </a:solidFill>
                          <a:effectLst/>
                          <a:latin typeface="Cambria" panose="02040503050406030204" pitchFamily="18" charset="0"/>
                          <a:ea typeface="Cambria" panose="02040503050406030204" pitchFamily="18" charset="0"/>
                        </a:rPr>
                        <a:t>Lên</a:t>
                      </a:r>
                      <a:r>
                        <a:rPr lang="en-US" sz="2400" dirty="0">
                          <a:solidFill>
                            <a:srgbClr val="000000"/>
                          </a:solidFill>
                          <a:effectLst/>
                          <a:latin typeface="Cambria" panose="02040503050406030204" pitchFamily="18" charset="0"/>
                          <a:ea typeface="Cambria" panose="02040503050406030204" pitchFamily="18" charset="0"/>
                        </a:rPr>
                        <a:t> </a:t>
                      </a:r>
                      <a:r>
                        <a:rPr lang="en-US" sz="2400" dirty="0" err="1">
                          <a:solidFill>
                            <a:srgbClr val="000000"/>
                          </a:solidFill>
                          <a:effectLst/>
                          <a:latin typeface="Cambria" panose="02040503050406030204" pitchFamily="18" charset="0"/>
                          <a:ea typeface="Cambria" panose="02040503050406030204" pitchFamily="18" charset="0"/>
                        </a:rPr>
                        <a:t>lớp</a:t>
                      </a:r>
                      <a:r>
                        <a:rPr lang="en-US" sz="2400" dirty="0">
                          <a:solidFill>
                            <a:srgbClr val="000000"/>
                          </a:solidFill>
                          <a:effectLst/>
                          <a:latin typeface="Cambria" panose="02040503050406030204" pitchFamily="18" charset="0"/>
                          <a:ea typeface="Cambria" panose="02040503050406030204" pitchFamily="18" charset="0"/>
                        </a:rPr>
                        <a:t> 8 </a:t>
                      </a:r>
                      <a:r>
                        <a:rPr lang="en-US" sz="2400" dirty="0" err="1">
                          <a:solidFill>
                            <a:srgbClr val="000000"/>
                          </a:solidFill>
                          <a:effectLst/>
                          <a:latin typeface="Cambria" panose="02040503050406030204" pitchFamily="18" charset="0"/>
                          <a:ea typeface="Cambria" panose="02040503050406030204" pitchFamily="18" charset="0"/>
                        </a:rPr>
                        <a:t>sẽ</a:t>
                      </a:r>
                      <a:r>
                        <a:rPr lang="en-US" sz="2400" dirty="0">
                          <a:solidFill>
                            <a:srgbClr val="000000"/>
                          </a:solidFill>
                          <a:effectLst/>
                          <a:latin typeface="Cambria" panose="02040503050406030204" pitchFamily="18" charset="0"/>
                          <a:ea typeface="Cambria" panose="02040503050406030204" pitchFamily="18" charset="0"/>
                        </a:rPr>
                        <a:t> </a:t>
                      </a:r>
                      <a:r>
                        <a:rPr lang="en-US" sz="2400" dirty="0" err="1">
                          <a:solidFill>
                            <a:srgbClr val="000000"/>
                          </a:solidFill>
                          <a:effectLst/>
                          <a:latin typeface="Cambria" panose="02040503050406030204" pitchFamily="18" charset="0"/>
                          <a:ea typeface="Cambria" panose="02040503050406030204" pitchFamily="18" charset="0"/>
                        </a:rPr>
                        <a:t>giỏi</a:t>
                      </a:r>
                      <a:r>
                        <a:rPr lang="en-US" sz="2400" dirty="0">
                          <a:solidFill>
                            <a:srgbClr val="000000"/>
                          </a:solidFill>
                          <a:effectLst/>
                          <a:latin typeface="Cambria" panose="02040503050406030204" pitchFamily="18" charset="0"/>
                          <a:ea typeface="Cambria" panose="02040503050406030204" pitchFamily="18" charset="0"/>
                        </a:rPr>
                        <a:t> </a:t>
                      </a:r>
                      <a:r>
                        <a:rPr lang="en-US" sz="2400" dirty="0" err="1">
                          <a:solidFill>
                            <a:srgbClr val="000000"/>
                          </a:solidFill>
                          <a:effectLst/>
                          <a:latin typeface="Cambria" panose="02040503050406030204" pitchFamily="18" charset="0"/>
                          <a:ea typeface="Cambria" panose="02040503050406030204" pitchFamily="18" charset="0"/>
                        </a:rPr>
                        <a:t>tiếng</a:t>
                      </a:r>
                      <a:r>
                        <a:rPr lang="en-US" sz="2400" dirty="0">
                          <a:solidFill>
                            <a:srgbClr val="000000"/>
                          </a:solidFill>
                          <a:effectLst/>
                          <a:latin typeface="Cambria" panose="02040503050406030204" pitchFamily="18" charset="0"/>
                          <a:ea typeface="Cambria" panose="02040503050406030204" pitchFamily="18" charset="0"/>
                        </a:rPr>
                        <a:t> Anh</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US" sz="2400">
                        <a:effectLst/>
                        <a:latin typeface="Cambria" panose="02040503050406030204" pitchFamily="18" charset="0"/>
                        <a:ea typeface="Cambria" panose="020405030504060302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2400" dirty="0" err="1">
                          <a:solidFill>
                            <a:srgbClr val="000000"/>
                          </a:solidFill>
                          <a:effectLst/>
                          <a:latin typeface="Cambria" panose="02040503050406030204" pitchFamily="18" charset="0"/>
                          <a:ea typeface="Cambria" panose="02040503050406030204" pitchFamily="18" charset="0"/>
                        </a:rPr>
                        <a:t>Dành</a:t>
                      </a:r>
                      <a:r>
                        <a:rPr lang="en-US" sz="2400" dirty="0">
                          <a:solidFill>
                            <a:srgbClr val="000000"/>
                          </a:solidFill>
                          <a:effectLst/>
                          <a:latin typeface="Cambria" panose="02040503050406030204" pitchFamily="18" charset="0"/>
                          <a:ea typeface="Cambria" panose="02040503050406030204" pitchFamily="18" charset="0"/>
                        </a:rPr>
                        <a:t> 30 </a:t>
                      </a:r>
                      <a:r>
                        <a:rPr lang="en-US" sz="2400" dirty="0" err="1">
                          <a:solidFill>
                            <a:srgbClr val="000000"/>
                          </a:solidFill>
                          <a:effectLst/>
                          <a:latin typeface="Cambria" panose="02040503050406030204" pitchFamily="18" charset="0"/>
                          <a:ea typeface="Cambria" panose="02040503050406030204" pitchFamily="18" charset="0"/>
                        </a:rPr>
                        <a:t>phút</a:t>
                      </a:r>
                      <a:r>
                        <a:rPr lang="en-US" sz="2400" dirty="0">
                          <a:solidFill>
                            <a:srgbClr val="000000"/>
                          </a:solidFill>
                          <a:effectLst/>
                          <a:latin typeface="Cambria" panose="02040503050406030204" pitchFamily="18" charset="0"/>
                          <a:ea typeface="Cambria" panose="02040503050406030204" pitchFamily="18" charset="0"/>
                        </a:rPr>
                        <a:t> </a:t>
                      </a:r>
                      <a:r>
                        <a:rPr lang="en-US" sz="2400" dirty="0" err="1">
                          <a:solidFill>
                            <a:srgbClr val="000000"/>
                          </a:solidFill>
                          <a:effectLst/>
                          <a:latin typeface="Cambria" panose="02040503050406030204" pitchFamily="18" charset="0"/>
                          <a:ea typeface="Cambria" panose="02040503050406030204" pitchFamily="18" charset="0"/>
                        </a:rPr>
                        <a:t>trò</a:t>
                      </a:r>
                      <a:r>
                        <a:rPr lang="en-US" sz="2400" dirty="0">
                          <a:solidFill>
                            <a:srgbClr val="000000"/>
                          </a:solidFill>
                          <a:effectLst/>
                          <a:latin typeface="Cambria" panose="02040503050406030204" pitchFamily="18" charset="0"/>
                          <a:ea typeface="Cambria" panose="02040503050406030204" pitchFamily="18" charset="0"/>
                        </a:rPr>
                        <a:t> </a:t>
                      </a:r>
                      <a:r>
                        <a:rPr lang="en-US" sz="2400" dirty="0" err="1">
                          <a:solidFill>
                            <a:srgbClr val="000000"/>
                          </a:solidFill>
                          <a:effectLst/>
                          <a:latin typeface="Cambria" panose="02040503050406030204" pitchFamily="18" charset="0"/>
                          <a:ea typeface="Cambria" panose="02040503050406030204" pitchFamily="18" charset="0"/>
                        </a:rPr>
                        <a:t>chuyện</a:t>
                      </a:r>
                      <a:r>
                        <a:rPr lang="en-US" sz="2400" dirty="0">
                          <a:solidFill>
                            <a:srgbClr val="000000"/>
                          </a:solidFill>
                          <a:effectLst/>
                          <a:latin typeface="Cambria" panose="02040503050406030204" pitchFamily="18" charset="0"/>
                          <a:ea typeface="Cambria" panose="02040503050406030204" pitchFamily="18" charset="0"/>
                        </a:rPr>
                        <a:t> </a:t>
                      </a:r>
                      <a:r>
                        <a:rPr lang="en-US" sz="2400" dirty="0" err="1">
                          <a:solidFill>
                            <a:srgbClr val="000000"/>
                          </a:solidFill>
                          <a:effectLst/>
                          <a:latin typeface="Cambria" panose="02040503050406030204" pitchFamily="18" charset="0"/>
                          <a:ea typeface="Cambria" panose="02040503050406030204" pitchFamily="18" charset="0"/>
                        </a:rPr>
                        <a:t>với</a:t>
                      </a:r>
                      <a:r>
                        <a:rPr lang="en-US" sz="2400" dirty="0">
                          <a:solidFill>
                            <a:srgbClr val="000000"/>
                          </a:solidFill>
                          <a:effectLst/>
                          <a:latin typeface="Cambria" panose="02040503050406030204" pitchFamily="18" charset="0"/>
                          <a:ea typeface="Cambria" panose="02040503050406030204" pitchFamily="18" charset="0"/>
                        </a:rPr>
                        <a:t> </a:t>
                      </a:r>
                      <a:r>
                        <a:rPr lang="en-US" sz="2400" dirty="0" err="1">
                          <a:solidFill>
                            <a:srgbClr val="000000"/>
                          </a:solidFill>
                          <a:effectLst/>
                          <a:latin typeface="Cambria" panose="02040503050406030204" pitchFamily="18" charset="0"/>
                          <a:ea typeface="Cambria" panose="02040503050406030204" pitchFamily="18" charset="0"/>
                        </a:rPr>
                        <a:t>chị</a:t>
                      </a:r>
                      <a:r>
                        <a:rPr lang="en-US" sz="2400" dirty="0">
                          <a:solidFill>
                            <a:srgbClr val="000000"/>
                          </a:solidFill>
                          <a:effectLst/>
                          <a:latin typeface="Cambria" panose="02040503050406030204" pitchFamily="18" charset="0"/>
                          <a:ea typeface="Cambria" panose="02040503050406030204" pitchFamily="18" charset="0"/>
                        </a:rPr>
                        <a:t> </a:t>
                      </a:r>
                      <a:r>
                        <a:rPr lang="en-US" sz="2400" dirty="0" err="1">
                          <a:solidFill>
                            <a:srgbClr val="000000"/>
                          </a:solidFill>
                          <a:effectLst/>
                          <a:latin typeface="Cambria" panose="02040503050406030204" pitchFamily="18" charset="0"/>
                          <a:ea typeface="Cambria" panose="02040503050406030204" pitchFamily="18" charset="0"/>
                        </a:rPr>
                        <a:t>bằng</a:t>
                      </a:r>
                      <a:r>
                        <a:rPr lang="en-US" sz="2400" dirty="0">
                          <a:solidFill>
                            <a:srgbClr val="000000"/>
                          </a:solidFill>
                          <a:effectLst/>
                          <a:latin typeface="Cambria" panose="02040503050406030204" pitchFamily="18" charset="0"/>
                          <a:ea typeface="Cambria" panose="02040503050406030204" pitchFamily="18" charset="0"/>
                        </a:rPr>
                        <a:t> </a:t>
                      </a:r>
                      <a:r>
                        <a:rPr lang="en-US" sz="2400" dirty="0" err="1">
                          <a:solidFill>
                            <a:srgbClr val="000000"/>
                          </a:solidFill>
                          <a:effectLst/>
                          <a:latin typeface="Cambria" panose="02040503050406030204" pitchFamily="18" charset="0"/>
                          <a:ea typeface="Cambria" panose="02040503050406030204" pitchFamily="18" charset="0"/>
                        </a:rPr>
                        <a:t>Tiếng</a:t>
                      </a:r>
                      <a:r>
                        <a:rPr lang="en-US" sz="2400" dirty="0">
                          <a:solidFill>
                            <a:srgbClr val="000000"/>
                          </a:solidFill>
                          <a:effectLst/>
                          <a:latin typeface="Cambria" panose="02040503050406030204" pitchFamily="18" charset="0"/>
                          <a:ea typeface="Cambria" panose="02040503050406030204" pitchFamily="18" charset="0"/>
                        </a:rPr>
                        <a:t> Anh, </a:t>
                      </a:r>
                      <a:r>
                        <a:rPr lang="en-US" sz="2400" dirty="0" err="1">
                          <a:solidFill>
                            <a:srgbClr val="000000"/>
                          </a:solidFill>
                          <a:effectLst/>
                          <a:latin typeface="Cambria" panose="02040503050406030204" pitchFamily="18" charset="0"/>
                          <a:ea typeface="Cambria" panose="02040503050406030204" pitchFamily="18" charset="0"/>
                        </a:rPr>
                        <a:t>xin</a:t>
                      </a:r>
                      <a:r>
                        <a:rPr lang="en-US" sz="2400" dirty="0">
                          <a:solidFill>
                            <a:srgbClr val="000000"/>
                          </a:solidFill>
                          <a:effectLst/>
                          <a:latin typeface="Cambria" panose="02040503050406030204" pitchFamily="18" charset="0"/>
                          <a:ea typeface="Cambria" panose="02040503050406030204" pitchFamily="18" charset="0"/>
                        </a:rPr>
                        <a:t> </a:t>
                      </a:r>
                      <a:r>
                        <a:rPr lang="en-US" sz="2400" dirty="0" err="1">
                          <a:solidFill>
                            <a:srgbClr val="000000"/>
                          </a:solidFill>
                          <a:effectLst/>
                          <a:latin typeface="Cambria" panose="02040503050406030204" pitchFamily="18" charset="0"/>
                          <a:ea typeface="Cambria" panose="02040503050406030204" pitchFamily="18" charset="0"/>
                        </a:rPr>
                        <a:t>mẹ</a:t>
                      </a:r>
                      <a:r>
                        <a:rPr lang="en-US" sz="2400" dirty="0">
                          <a:solidFill>
                            <a:srgbClr val="000000"/>
                          </a:solidFill>
                          <a:effectLst/>
                          <a:latin typeface="Cambria" panose="02040503050406030204" pitchFamily="18" charset="0"/>
                          <a:ea typeface="Cambria" panose="02040503050406030204" pitchFamily="18" charset="0"/>
                        </a:rPr>
                        <a:t> </a:t>
                      </a:r>
                      <a:r>
                        <a:rPr lang="en-US" sz="2400" dirty="0" err="1">
                          <a:solidFill>
                            <a:srgbClr val="000000"/>
                          </a:solidFill>
                          <a:effectLst/>
                          <a:latin typeface="Cambria" panose="02040503050406030204" pitchFamily="18" charset="0"/>
                          <a:ea typeface="Cambria" panose="02040503050406030204" pitchFamily="18" charset="0"/>
                        </a:rPr>
                        <a:t>mua</a:t>
                      </a:r>
                      <a:r>
                        <a:rPr lang="en-US" sz="2400" dirty="0">
                          <a:solidFill>
                            <a:srgbClr val="000000"/>
                          </a:solidFill>
                          <a:effectLst/>
                          <a:latin typeface="Cambria" panose="02040503050406030204" pitchFamily="18" charset="0"/>
                          <a:ea typeface="Cambria" panose="02040503050406030204" pitchFamily="18" charset="0"/>
                        </a:rPr>
                        <a:t> </a:t>
                      </a:r>
                      <a:r>
                        <a:rPr lang="en-US" sz="2400" dirty="0" err="1">
                          <a:solidFill>
                            <a:srgbClr val="000000"/>
                          </a:solidFill>
                          <a:effectLst/>
                          <a:latin typeface="Cambria" panose="02040503050406030204" pitchFamily="18" charset="0"/>
                          <a:ea typeface="Cambria" panose="02040503050406030204" pitchFamily="18" charset="0"/>
                        </a:rPr>
                        <a:t>thêm</a:t>
                      </a:r>
                      <a:r>
                        <a:rPr lang="en-US" sz="2400" dirty="0">
                          <a:solidFill>
                            <a:srgbClr val="000000"/>
                          </a:solidFill>
                          <a:effectLst/>
                          <a:latin typeface="Cambria" panose="02040503050406030204" pitchFamily="18" charset="0"/>
                          <a:ea typeface="Cambria" panose="02040503050406030204" pitchFamily="18" charset="0"/>
                        </a:rPr>
                        <a:t> </a:t>
                      </a:r>
                      <a:r>
                        <a:rPr lang="en-US" sz="2400" dirty="0" err="1">
                          <a:solidFill>
                            <a:srgbClr val="000000"/>
                          </a:solidFill>
                          <a:effectLst/>
                          <a:latin typeface="Cambria" panose="02040503050406030204" pitchFamily="18" charset="0"/>
                          <a:ea typeface="Cambria" panose="02040503050406030204" pitchFamily="18" charset="0"/>
                        </a:rPr>
                        <a:t>sách</a:t>
                      </a:r>
                      <a:r>
                        <a:rPr lang="en-US" sz="2400" dirty="0">
                          <a:solidFill>
                            <a:srgbClr val="000000"/>
                          </a:solidFill>
                          <a:effectLst/>
                          <a:latin typeface="Cambria" panose="02040503050406030204" pitchFamily="18" charset="0"/>
                          <a:ea typeface="Cambria" panose="02040503050406030204" pitchFamily="18" charset="0"/>
                        </a:rPr>
                        <a:t>, </a:t>
                      </a:r>
                      <a:r>
                        <a:rPr lang="en-US" sz="2400" dirty="0" err="1">
                          <a:solidFill>
                            <a:srgbClr val="000000"/>
                          </a:solidFill>
                          <a:effectLst/>
                          <a:latin typeface="Cambria" panose="02040503050406030204" pitchFamily="18" charset="0"/>
                          <a:ea typeface="Cambria" panose="02040503050406030204" pitchFamily="18" charset="0"/>
                        </a:rPr>
                        <a:t>truyện</a:t>
                      </a:r>
                      <a:r>
                        <a:rPr lang="en-US" sz="2400" dirty="0">
                          <a:solidFill>
                            <a:srgbClr val="000000"/>
                          </a:solidFill>
                          <a:effectLst/>
                          <a:latin typeface="Cambria" panose="02040503050406030204" pitchFamily="18" charset="0"/>
                          <a:ea typeface="Cambria" panose="02040503050406030204" pitchFamily="18" charset="0"/>
                        </a:rPr>
                        <a:t> </a:t>
                      </a:r>
                      <a:r>
                        <a:rPr lang="en-US" sz="2400" dirty="0" err="1">
                          <a:solidFill>
                            <a:srgbClr val="000000"/>
                          </a:solidFill>
                          <a:effectLst/>
                          <a:latin typeface="Cambria" panose="02040503050406030204" pitchFamily="18" charset="0"/>
                          <a:ea typeface="Cambria" panose="02040503050406030204" pitchFamily="18" charset="0"/>
                        </a:rPr>
                        <a:t>tiếng</a:t>
                      </a:r>
                      <a:r>
                        <a:rPr lang="en-US" sz="2400" dirty="0">
                          <a:solidFill>
                            <a:srgbClr val="000000"/>
                          </a:solidFill>
                          <a:effectLst/>
                          <a:latin typeface="Cambria" panose="02040503050406030204" pitchFamily="18" charset="0"/>
                          <a:ea typeface="Cambria" panose="02040503050406030204" pitchFamily="18" charset="0"/>
                        </a:rPr>
                        <a:t> Anh </a:t>
                      </a:r>
                      <a:r>
                        <a:rPr lang="en-US" sz="2400" dirty="0" err="1">
                          <a:solidFill>
                            <a:srgbClr val="000000"/>
                          </a:solidFill>
                          <a:effectLst/>
                          <a:latin typeface="Cambria" panose="02040503050406030204" pitchFamily="18" charset="0"/>
                          <a:ea typeface="Cambria" panose="02040503050406030204" pitchFamily="18" charset="0"/>
                        </a:rPr>
                        <a:t>để</a:t>
                      </a:r>
                      <a:r>
                        <a:rPr lang="en-US" sz="2400" dirty="0">
                          <a:solidFill>
                            <a:srgbClr val="000000"/>
                          </a:solidFill>
                          <a:effectLst/>
                          <a:latin typeface="Cambria" panose="02040503050406030204" pitchFamily="18" charset="0"/>
                          <a:ea typeface="Cambria" panose="02040503050406030204" pitchFamily="18" charset="0"/>
                        </a:rPr>
                        <a:t> </a:t>
                      </a:r>
                      <a:r>
                        <a:rPr lang="en-US" sz="2400" dirty="0" err="1">
                          <a:solidFill>
                            <a:srgbClr val="000000"/>
                          </a:solidFill>
                          <a:effectLst/>
                          <a:latin typeface="Cambria" panose="02040503050406030204" pitchFamily="18" charset="0"/>
                          <a:ea typeface="Cambria" panose="02040503050406030204" pitchFamily="18" charset="0"/>
                        </a:rPr>
                        <a:t>luyện</a:t>
                      </a:r>
                      <a:r>
                        <a:rPr lang="en-US" sz="2400" dirty="0">
                          <a:solidFill>
                            <a:srgbClr val="000000"/>
                          </a:solidFill>
                          <a:effectLst/>
                          <a:latin typeface="Cambria" panose="02040503050406030204" pitchFamily="18" charset="0"/>
                          <a:ea typeface="Cambria" panose="02040503050406030204" pitchFamily="18" charset="0"/>
                        </a:rPr>
                        <a:t> </a:t>
                      </a:r>
                      <a:r>
                        <a:rPr lang="en-US" sz="2400" dirty="0" err="1">
                          <a:solidFill>
                            <a:srgbClr val="000000"/>
                          </a:solidFill>
                          <a:effectLst/>
                          <a:latin typeface="Cambria" panose="02040503050406030204" pitchFamily="18" charset="0"/>
                          <a:ea typeface="Cambria" panose="02040503050406030204" pitchFamily="18" charset="0"/>
                        </a:rPr>
                        <a:t>đọc</a:t>
                      </a:r>
                      <a:r>
                        <a:rPr lang="en-US" sz="2400" dirty="0">
                          <a:solidFill>
                            <a:srgbClr val="000000"/>
                          </a:solidFill>
                          <a:effectLst/>
                          <a:latin typeface="Cambria" panose="02040503050406030204" pitchFamily="18" charset="0"/>
                          <a:ea typeface="Cambria" panose="02040503050406030204" pitchFamily="18" charset="0"/>
                        </a:rPr>
                        <a:t> </a:t>
                      </a:r>
                      <a:r>
                        <a:rPr lang="en-US" sz="2400" dirty="0" err="1">
                          <a:solidFill>
                            <a:srgbClr val="000000"/>
                          </a:solidFill>
                          <a:effectLst/>
                          <a:latin typeface="Cambria" panose="02040503050406030204" pitchFamily="18" charset="0"/>
                          <a:ea typeface="Cambria" panose="02040503050406030204" pitchFamily="18" charset="0"/>
                        </a:rPr>
                        <a:t>thêm</a:t>
                      </a:r>
                      <a:endParaRPr lang="en-US" sz="2400" dirty="0">
                        <a:solidFill>
                          <a:srgbClr val="000000"/>
                        </a:solidFill>
                        <a:effectLst/>
                        <a:latin typeface="Cambria" panose="02040503050406030204" pitchFamily="18" charset="0"/>
                        <a:ea typeface="Cambria" panose="020405030504060302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778264608"/>
                  </a:ext>
                </a:extLst>
              </a:tr>
            </a:tbl>
          </a:graphicData>
        </a:graphic>
      </p:graphicFrame>
    </p:spTree>
    <p:extLst>
      <p:ext uri="{BB962C8B-B14F-4D97-AF65-F5344CB8AC3E}">
        <p14:creationId xmlns:p14="http://schemas.microsoft.com/office/powerpoint/2010/main" val="22267927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2D2B6245-318F-A1A3-E6C7-59668128B88E}"/>
              </a:ext>
            </a:extLst>
          </p:cNvPr>
          <p:cNvPicPr>
            <a:picLocks noChangeAspect="1"/>
          </p:cNvPicPr>
          <p:nvPr/>
        </p:nvPicPr>
        <p:blipFill>
          <a:blip r:embed="rId2" cstate="print">
            <a:extLst>
              <a:ext uri="{BEBA8EAE-BF5A-486C-A8C5-ECC9F3942E4B}">
                <a14:imgProps xmlns:a14="http://schemas.microsoft.com/office/drawing/2010/main">
                  <a14:imgLayer r:embed="rId3">
                    <a14:imgEffect>
                      <a14:backgroundRemoval t="4002" b="93936" l="9947" r="89908"/>
                    </a14:imgEffect>
                  </a14:imgLayer>
                </a14:imgProps>
              </a:ext>
              <a:ext uri="{28A0092B-C50C-407E-A947-70E740481C1C}">
                <a14:useLocalDpi xmlns:a14="http://schemas.microsoft.com/office/drawing/2010/main" val="0"/>
              </a:ext>
            </a:extLst>
          </a:blip>
          <a:stretch>
            <a:fillRect/>
          </a:stretch>
        </p:blipFill>
        <p:spPr>
          <a:xfrm>
            <a:off x="-1189938" y="2275114"/>
            <a:ext cx="6184371" cy="4947260"/>
          </a:xfrm>
          <a:prstGeom prst="rect">
            <a:avLst/>
          </a:prstGeom>
        </p:spPr>
      </p:pic>
      <p:sp>
        <p:nvSpPr>
          <p:cNvPr id="3" name="Speech Bubble: Rectangle with Corners Rounded 5">
            <a:extLst>
              <a:ext uri="{FF2B5EF4-FFF2-40B4-BE49-F238E27FC236}">
                <a16:creationId xmlns:a16="http://schemas.microsoft.com/office/drawing/2014/main" id="{F2543577-84A7-8A81-6B0F-367FE47B5018}"/>
              </a:ext>
            </a:extLst>
          </p:cNvPr>
          <p:cNvSpPr/>
          <p:nvPr/>
        </p:nvSpPr>
        <p:spPr>
          <a:xfrm>
            <a:off x="2954334" y="349641"/>
            <a:ext cx="7876952" cy="2066987"/>
          </a:xfrm>
          <a:prstGeom prst="wedgeRoundRectCallout">
            <a:avLst>
              <a:gd name="adj1" fmla="val -44023"/>
              <a:gd name="adj2" fmla="val 77011"/>
              <a:gd name="adj3" fmla="val 16667"/>
            </a:avLst>
          </a:prstGeom>
          <a:solidFill>
            <a:srgbClr val="FF8182"/>
          </a:solidFill>
          <a:ln>
            <a:solidFill>
              <a:schemeClr val="bg1">
                <a:lumMod val="10000"/>
              </a:schemeClr>
            </a:solidFill>
          </a:ln>
        </p:spPr>
        <p:style>
          <a:lnRef idx="2">
            <a:schemeClr val="accent6"/>
          </a:lnRef>
          <a:fillRef idx="1">
            <a:schemeClr val="lt1"/>
          </a:fillRef>
          <a:effectRef idx="0">
            <a:schemeClr val="accent6"/>
          </a:effectRef>
          <a:fontRef idx="minor">
            <a:schemeClr val="dk1"/>
          </a:fontRef>
        </p:style>
        <p:txBody>
          <a:bodyPr rtlCol="0" anchor="ctr"/>
          <a:lstStyle/>
          <a:p>
            <a:pPr lvl="0" algn="ctr">
              <a:defRPr/>
            </a:pPr>
            <a:r>
              <a:rPr lang="vi-VN" sz="4400" dirty="0">
                <a:solidFill>
                  <a:srgbClr val="F7A9BD">
                    <a:lumMod val="10000"/>
                  </a:srgbClr>
                </a:solidFill>
                <a:latin typeface="Cambria" panose="02040503050406030204" pitchFamily="18" charset="0"/>
                <a:ea typeface="Cambria" panose="02040503050406030204" pitchFamily="18" charset="0"/>
                <a:cs typeface="Calibri" panose="020F0502020204030204" pitchFamily="34" charset="0"/>
              </a:rPr>
              <a:t> Theo em, dựa vào thời gian thực hiện, sẽ có những loại kế hoạch cá nhân nào?</a:t>
            </a:r>
            <a:endParaRPr kumimoji="0" lang="en-US" sz="4400" b="0" i="0" u="none" strike="noStrike" kern="1200" cap="none" spc="0" normalizeH="0" baseline="0" noProof="0" dirty="0">
              <a:ln>
                <a:noFill/>
              </a:ln>
              <a:solidFill>
                <a:srgbClr val="F7A9BD">
                  <a:lumMod val="10000"/>
                </a:srgbClr>
              </a:solidFill>
              <a:effectLst/>
              <a:uLnTx/>
              <a:uFillTx/>
              <a:latin typeface="Cambria" panose="02040503050406030204" pitchFamily="18" charset="0"/>
              <a:ea typeface="Cambria" panose="02040503050406030204" pitchFamily="18" charset="0"/>
              <a:cs typeface="Calibri" panose="020F0502020204030204" pitchFamily="34" charset="0"/>
            </a:endParaRPr>
          </a:p>
        </p:txBody>
      </p:sp>
      <p:sp>
        <p:nvSpPr>
          <p:cNvPr id="4" name="Google Shape;276;p7">
            <a:extLst>
              <a:ext uri="{FF2B5EF4-FFF2-40B4-BE49-F238E27FC236}">
                <a16:creationId xmlns:a16="http://schemas.microsoft.com/office/drawing/2014/main" id="{1CDE4217-E169-15D5-A15E-AE74D00930E8}"/>
              </a:ext>
            </a:extLst>
          </p:cNvPr>
          <p:cNvSpPr/>
          <p:nvPr/>
        </p:nvSpPr>
        <p:spPr>
          <a:xfrm>
            <a:off x="3365077" y="3121410"/>
            <a:ext cx="8282637" cy="2920161"/>
          </a:xfrm>
          <a:prstGeom prst="roundRect">
            <a:avLst>
              <a:gd name="adj" fmla="val 46272"/>
            </a:avLst>
          </a:prstGeom>
          <a:solidFill>
            <a:srgbClr val="4285F4"/>
          </a:solidFill>
          <a:ln w="2857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marR="0" lvl="0" indent="0" algn="just" defTabSz="914400" rtl="0" eaLnBrk="1" fontAlgn="auto" latinLnBrk="0" hangingPunct="1">
              <a:lnSpc>
                <a:spcPct val="100000"/>
              </a:lnSpc>
              <a:spcBef>
                <a:spcPts val="0"/>
              </a:spcBef>
              <a:spcAft>
                <a:spcPts val="0"/>
              </a:spcAft>
              <a:buClrTx/>
              <a:buSzTx/>
              <a:buFontTx/>
              <a:buNone/>
              <a:defRPr/>
            </a:pPr>
            <a:r>
              <a:rPr lang="en-US" sz="4000" dirty="0">
                <a:solidFill>
                  <a:schemeClr val="bg1"/>
                </a:solidFill>
                <a:latin typeface="Cambria" panose="02040503050406030204" pitchFamily="18" charset="0"/>
                <a:ea typeface="Cambria" panose="02040503050406030204" pitchFamily="18" charset="0"/>
              </a:rPr>
              <a:t>K</a:t>
            </a:r>
            <a:r>
              <a:rPr kumimoji="0" lang="en-US" sz="4000" b="0" i="0" u="none" strike="noStrike" kern="1200" cap="none" spc="0" normalizeH="0" baseline="0" noProof="0" dirty="0">
                <a:ln>
                  <a:noFill/>
                </a:ln>
                <a:solidFill>
                  <a:schemeClr val="bg1"/>
                </a:solidFill>
                <a:effectLst/>
                <a:uLnTx/>
                <a:uFillTx/>
                <a:latin typeface="Cambria" panose="02040503050406030204" pitchFamily="18" charset="0"/>
                <a:ea typeface="Cambria" panose="02040503050406030204" pitchFamily="18" charset="0"/>
              </a:rPr>
              <a:t>ế </a:t>
            </a:r>
            <a:r>
              <a:rPr kumimoji="0" lang="en-US" sz="4000" b="0" i="0" u="none" strike="noStrike" kern="1200" cap="none" spc="0" normalizeH="0" baseline="0" noProof="0" dirty="0" err="1">
                <a:ln>
                  <a:noFill/>
                </a:ln>
                <a:solidFill>
                  <a:schemeClr val="bg1"/>
                </a:solidFill>
                <a:effectLst/>
                <a:uLnTx/>
                <a:uFillTx/>
                <a:latin typeface="Cambria" panose="02040503050406030204" pitchFamily="18" charset="0"/>
                <a:ea typeface="Cambria" panose="02040503050406030204" pitchFamily="18" charset="0"/>
              </a:rPr>
              <a:t>hoạch</a:t>
            </a:r>
            <a:r>
              <a:rPr kumimoji="0" lang="en-US" sz="4000" b="0" i="0" u="none" strike="noStrike" kern="1200" cap="none" spc="0" normalizeH="0" baseline="0" noProof="0" dirty="0">
                <a:ln>
                  <a:noFill/>
                </a:ln>
                <a:solidFill>
                  <a:schemeClr val="bg1"/>
                </a:solidFill>
                <a:effectLst/>
                <a:uLnTx/>
                <a:uFillTx/>
                <a:latin typeface="Cambria" panose="02040503050406030204" pitchFamily="18" charset="0"/>
                <a:ea typeface="Cambria" panose="02040503050406030204" pitchFamily="18" charset="0"/>
              </a:rPr>
              <a:t> </a:t>
            </a:r>
            <a:r>
              <a:rPr kumimoji="0" lang="en-US" sz="4000" b="0" i="0" u="none" strike="noStrike" kern="1200" cap="none" spc="0" normalizeH="0" baseline="0" noProof="0" dirty="0" err="1">
                <a:ln>
                  <a:noFill/>
                </a:ln>
                <a:solidFill>
                  <a:schemeClr val="bg1"/>
                </a:solidFill>
                <a:effectLst/>
                <a:uLnTx/>
                <a:uFillTx/>
                <a:latin typeface="Cambria" panose="02040503050406030204" pitchFamily="18" charset="0"/>
                <a:ea typeface="Cambria" panose="02040503050406030204" pitchFamily="18" charset="0"/>
              </a:rPr>
              <a:t>cá</a:t>
            </a:r>
            <a:r>
              <a:rPr kumimoji="0" lang="en-US" sz="4000" b="0" i="0" u="none" strike="noStrike" kern="1200" cap="none" spc="0" normalizeH="0" baseline="0" noProof="0" dirty="0">
                <a:ln>
                  <a:noFill/>
                </a:ln>
                <a:solidFill>
                  <a:schemeClr val="bg1"/>
                </a:solidFill>
                <a:effectLst/>
                <a:uLnTx/>
                <a:uFillTx/>
                <a:latin typeface="Cambria" panose="02040503050406030204" pitchFamily="18" charset="0"/>
                <a:ea typeface="Cambria" panose="02040503050406030204" pitchFamily="18" charset="0"/>
              </a:rPr>
              <a:t> </a:t>
            </a:r>
            <a:r>
              <a:rPr kumimoji="0" lang="en-US" sz="4000" b="0" i="0" u="none" strike="noStrike" kern="1200" cap="none" spc="0" normalizeH="0" baseline="0" noProof="0" dirty="0" err="1">
                <a:ln>
                  <a:noFill/>
                </a:ln>
                <a:solidFill>
                  <a:schemeClr val="bg1"/>
                </a:solidFill>
                <a:effectLst/>
                <a:uLnTx/>
                <a:uFillTx/>
                <a:latin typeface="Cambria" panose="02040503050406030204" pitchFamily="18" charset="0"/>
                <a:ea typeface="Cambria" panose="02040503050406030204" pitchFamily="18" charset="0"/>
              </a:rPr>
              <a:t>nhân</a:t>
            </a:r>
            <a:r>
              <a:rPr kumimoji="0" lang="en-US" sz="4000" b="0" i="0" u="none" strike="noStrike" kern="1200" cap="none" spc="0" normalizeH="0" baseline="0" noProof="0" dirty="0">
                <a:ln>
                  <a:noFill/>
                </a:ln>
                <a:solidFill>
                  <a:schemeClr val="bg1"/>
                </a:solidFill>
                <a:effectLst/>
                <a:uLnTx/>
                <a:uFillTx/>
                <a:latin typeface="Cambria" panose="02040503050406030204" pitchFamily="18" charset="0"/>
                <a:ea typeface="Cambria" panose="02040503050406030204" pitchFamily="18" charset="0"/>
              </a:rPr>
              <a:t> </a:t>
            </a:r>
            <a:r>
              <a:rPr kumimoji="0" lang="en-US" sz="4000" b="0" i="0" u="none" strike="noStrike" kern="1200" cap="none" spc="0" normalizeH="0" baseline="0" noProof="0" dirty="0" err="1">
                <a:ln>
                  <a:noFill/>
                </a:ln>
                <a:solidFill>
                  <a:schemeClr val="bg1"/>
                </a:solidFill>
                <a:effectLst/>
                <a:uLnTx/>
                <a:uFillTx/>
                <a:latin typeface="Cambria" panose="02040503050406030204" pitchFamily="18" charset="0"/>
                <a:ea typeface="Cambria" panose="02040503050406030204" pitchFamily="18" charset="0"/>
              </a:rPr>
              <a:t>làm</a:t>
            </a:r>
            <a:r>
              <a:rPr kumimoji="0" lang="en-US" sz="4000" b="0" i="0" u="none" strike="noStrike" kern="1200" cap="none" spc="0" normalizeH="0" baseline="0" noProof="0" dirty="0">
                <a:ln>
                  <a:noFill/>
                </a:ln>
                <a:solidFill>
                  <a:schemeClr val="bg1"/>
                </a:solidFill>
                <a:effectLst/>
                <a:uLnTx/>
                <a:uFillTx/>
                <a:latin typeface="Cambria" panose="02040503050406030204" pitchFamily="18" charset="0"/>
                <a:ea typeface="Cambria" panose="02040503050406030204" pitchFamily="18" charset="0"/>
              </a:rPr>
              <a:t> </a:t>
            </a:r>
            <a:r>
              <a:rPr kumimoji="0" lang="en-US" sz="4000" b="0" i="0" u="none" strike="noStrike" kern="1200" cap="none" spc="0" normalizeH="0" baseline="0" noProof="0" dirty="0" err="1">
                <a:ln>
                  <a:noFill/>
                </a:ln>
                <a:solidFill>
                  <a:schemeClr val="bg1"/>
                </a:solidFill>
                <a:effectLst/>
                <a:uLnTx/>
                <a:uFillTx/>
                <a:latin typeface="Cambria" panose="02040503050406030204" pitchFamily="18" charset="0"/>
                <a:ea typeface="Cambria" panose="02040503050406030204" pitchFamily="18" charset="0"/>
              </a:rPr>
              <a:t>trong</a:t>
            </a:r>
            <a:r>
              <a:rPr kumimoji="0" lang="en-US" sz="4000" b="0" i="0" u="none" strike="noStrike" kern="1200" cap="none" spc="0" normalizeH="0" baseline="0" noProof="0" dirty="0">
                <a:ln>
                  <a:noFill/>
                </a:ln>
                <a:solidFill>
                  <a:schemeClr val="bg1"/>
                </a:solidFill>
                <a:effectLst/>
                <a:uLnTx/>
                <a:uFillTx/>
                <a:latin typeface="Cambria" panose="02040503050406030204" pitchFamily="18" charset="0"/>
                <a:ea typeface="Cambria" panose="02040503050406030204" pitchFamily="18" charset="0"/>
              </a:rPr>
              <a:t> </a:t>
            </a:r>
            <a:r>
              <a:rPr kumimoji="0" lang="en-US" sz="4000" b="0" i="0" u="none" strike="noStrike" kern="1200" cap="none" spc="0" normalizeH="0" baseline="0" noProof="0" dirty="0" err="1">
                <a:ln>
                  <a:noFill/>
                </a:ln>
                <a:solidFill>
                  <a:schemeClr val="bg1"/>
                </a:solidFill>
                <a:effectLst/>
                <a:uLnTx/>
                <a:uFillTx/>
                <a:latin typeface="Cambria" panose="02040503050406030204" pitchFamily="18" charset="0"/>
                <a:ea typeface="Cambria" panose="02040503050406030204" pitchFamily="18" charset="0"/>
              </a:rPr>
              <a:t>ngày</a:t>
            </a:r>
            <a:r>
              <a:rPr kumimoji="0" lang="en-US" sz="4000" b="0" i="0" u="none" strike="noStrike" kern="1200" cap="none" spc="0" normalizeH="0" baseline="0" noProof="0" dirty="0">
                <a:ln>
                  <a:noFill/>
                </a:ln>
                <a:solidFill>
                  <a:schemeClr val="bg1"/>
                </a:solidFill>
                <a:effectLst/>
                <a:uLnTx/>
                <a:uFillTx/>
                <a:latin typeface="Cambria" panose="02040503050406030204" pitchFamily="18" charset="0"/>
                <a:ea typeface="Cambria" panose="02040503050406030204" pitchFamily="18" charset="0"/>
              </a:rPr>
              <a:t>; </a:t>
            </a:r>
            <a:r>
              <a:rPr kumimoji="0" lang="en-US" sz="4000" b="0" i="0" u="none" strike="noStrike" kern="1200" cap="none" spc="0" normalizeH="0" baseline="0" noProof="0" dirty="0" err="1">
                <a:ln>
                  <a:noFill/>
                </a:ln>
                <a:solidFill>
                  <a:schemeClr val="bg1"/>
                </a:solidFill>
                <a:effectLst/>
                <a:uLnTx/>
                <a:uFillTx/>
                <a:latin typeface="Cambria" panose="02040503050406030204" pitchFamily="18" charset="0"/>
                <a:ea typeface="Cambria" panose="02040503050406030204" pitchFamily="18" charset="0"/>
              </a:rPr>
              <a:t>kế</a:t>
            </a:r>
            <a:r>
              <a:rPr kumimoji="0" lang="en-US" sz="4000" b="0" i="0" u="none" strike="noStrike" kern="1200" cap="none" spc="0" normalizeH="0" baseline="0" noProof="0" dirty="0">
                <a:ln>
                  <a:noFill/>
                </a:ln>
                <a:solidFill>
                  <a:schemeClr val="bg1"/>
                </a:solidFill>
                <a:effectLst/>
                <a:uLnTx/>
                <a:uFillTx/>
                <a:latin typeface="Cambria" panose="02040503050406030204" pitchFamily="18" charset="0"/>
                <a:ea typeface="Cambria" panose="02040503050406030204" pitchFamily="18" charset="0"/>
              </a:rPr>
              <a:t> </a:t>
            </a:r>
            <a:r>
              <a:rPr kumimoji="0" lang="en-US" sz="4000" b="0" i="0" u="none" strike="noStrike" kern="1200" cap="none" spc="0" normalizeH="0" baseline="0" noProof="0" dirty="0" err="1">
                <a:ln>
                  <a:noFill/>
                </a:ln>
                <a:solidFill>
                  <a:schemeClr val="bg1"/>
                </a:solidFill>
                <a:effectLst/>
                <a:uLnTx/>
                <a:uFillTx/>
                <a:latin typeface="Cambria" panose="02040503050406030204" pitchFamily="18" charset="0"/>
                <a:ea typeface="Cambria" panose="02040503050406030204" pitchFamily="18" charset="0"/>
              </a:rPr>
              <a:t>hoạch</a:t>
            </a:r>
            <a:r>
              <a:rPr kumimoji="0" lang="en-US" sz="4000" b="0" i="0" u="none" strike="noStrike" kern="1200" cap="none" spc="0" normalizeH="0" baseline="0" noProof="0" dirty="0">
                <a:ln>
                  <a:noFill/>
                </a:ln>
                <a:solidFill>
                  <a:schemeClr val="bg1"/>
                </a:solidFill>
                <a:effectLst/>
                <a:uLnTx/>
                <a:uFillTx/>
                <a:latin typeface="Cambria" panose="02040503050406030204" pitchFamily="18" charset="0"/>
                <a:ea typeface="Cambria" panose="02040503050406030204" pitchFamily="18" charset="0"/>
              </a:rPr>
              <a:t> </a:t>
            </a:r>
            <a:r>
              <a:rPr kumimoji="0" lang="en-US" sz="4000" b="0" i="0" u="none" strike="noStrike" kern="1200" cap="none" spc="0" normalizeH="0" baseline="0" noProof="0" dirty="0" err="1">
                <a:ln>
                  <a:noFill/>
                </a:ln>
                <a:solidFill>
                  <a:schemeClr val="bg1"/>
                </a:solidFill>
                <a:effectLst/>
                <a:uLnTx/>
                <a:uFillTx/>
                <a:latin typeface="Cambria" panose="02040503050406030204" pitchFamily="18" charset="0"/>
                <a:ea typeface="Cambria" panose="02040503050406030204" pitchFamily="18" charset="0"/>
              </a:rPr>
              <a:t>làm</a:t>
            </a:r>
            <a:r>
              <a:rPr kumimoji="0" lang="en-US" sz="4000" b="0" i="0" u="none" strike="noStrike" kern="1200" cap="none" spc="0" normalizeH="0" baseline="0" noProof="0" dirty="0">
                <a:ln>
                  <a:noFill/>
                </a:ln>
                <a:solidFill>
                  <a:schemeClr val="bg1"/>
                </a:solidFill>
                <a:effectLst/>
                <a:uLnTx/>
                <a:uFillTx/>
                <a:latin typeface="Cambria" panose="02040503050406030204" pitchFamily="18" charset="0"/>
                <a:ea typeface="Cambria" panose="02040503050406030204" pitchFamily="18" charset="0"/>
              </a:rPr>
              <a:t> </a:t>
            </a:r>
            <a:r>
              <a:rPr kumimoji="0" lang="en-US" sz="4000" b="0" i="0" u="none" strike="noStrike" kern="1200" cap="none" spc="0" normalizeH="0" baseline="0" noProof="0" dirty="0" err="1">
                <a:ln>
                  <a:noFill/>
                </a:ln>
                <a:solidFill>
                  <a:schemeClr val="bg1"/>
                </a:solidFill>
                <a:effectLst/>
                <a:uLnTx/>
                <a:uFillTx/>
                <a:latin typeface="Cambria" panose="02040503050406030204" pitchFamily="18" charset="0"/>
                <a:ea typeface="Cambria" panose="02040503050406030204" pitchFamily="18" charset="0"/>
              </a:rPr>
              <a:t>trong</a:t>
            </a:r>
            <a:r>
              <a:rPr kumimoji="0" lang="en-US" sz="4000" b="0" i="0" u="none" strike="noStrike" kern="1200" cap="none" spc="0" normalizeH="0" baseline="0" noProof="0" dirty="0">
                <a:ln>
                  <a:noFill/>
                </a:ln>
                <a:solidFill>
                  <a:schemeClr val="bg1"/>
                </a:solidFill>
                <a:effectLst/>
                <a:uLnTx/>
                <a:uFillTx/>
                <a:latin typeface="Cambria" panose="02040503050406030204" pitchFamily="18" charset="0"/>
                <a:ea typeface="Cambria" panose="02040503050406030204" pitchFamily="18" charset="0"/>
              </a:rPr>
              <a:t> 1 </a:t>
            </a:r>
            <a:r>
              <a:rPr kumimoji="0" lang="en-US" sz="4000" b="0" i="0" u="none" strike="noStrike" kern="1200" cap="none" spc="0" normalizeH="0" baseline="0" noProof="0" dirty="0" err="1">
                <a:ln>
                  <a:noFill/>
                </a:ln>
                <a:solidFill>
                  <a:schemeClr val="bg1"/>
                </a:solidFill>
                <a:effectLst/>
                <a:uLnTx/>
                <a:uFillTx/>
                <a:latin typeface="Cambria" panose="02040503050406030204" pitchFamily="18" charset="0"/>
                <a:ea typeface="Cambria" panose="02040503050406030204" pitchFamily="18" charset="0"/>
              </a:rPr>
              <a:t>tháng</a:t>
            </a:r>
            <a:r>
              <a:rPr kumimoji="0" lang="en-US" sz="4000" b="0" i="0" u="none" strike="noStrike" kern="1200" cap="none" spc="0" normalizeH="0" baseline="0" noProof="0" dirty="0">
                <a:ln>
                  <a:noFill/>
                </a:ln>
                <a:solidFill>
                  <a:schemeClr val="bg1"/>
                </a:solidFill>
                <a:effectLst/>
                <a:uLnTx/>
                <a:uFillTx/>
                <a:latin typeface="Cambria" panose="02040503050406030204" pitchFamily="18" charset="0"/>
                <a:ea typeface="Cambria" panose="02040503050406030204" pitchFamily="18" charset="0"/>
              </a:rPr>
              <a:t>; </a:t>
            </a:r>
            <a:r>
              <a:rPr kumimoji="0" lang="en-US" sz="4000" b="0" i="0" u="none" strike="noStrike" kern="1200" cap="none" spc="0" normalizeH="0" baseline="0" noProof="0" dirty="0" err="1">
                <a:ln>
                  <a:noFill/>
                </a:ln>
                <a:solidFill>
                  <a:schemeClr val="bg1"/>
                </a:solidFill>
                <a:effectLst/>
                <a:uLnTx/>
                <a:uFillTx/>
                <a:latin typeface="Cambria" panose="02040503050406030204" pitchFamily="18" charset="0"/>
                <a:ea typeface="Cambria" panose="02040503050406030204" pitchFamily="18" charset="0"/>
              </a:rPr>
              <a:t>kế</a:t>
            </a:r>
            <a:r>
              <a:rPr kumimoji="0" lang="en-US" sz="4000" b="0" i="0" u="none" strike="noStrike" kern="1200" cap="none" spc="0" normalizeH="0" baseline="0" noProof="0" dirty="0">
                <a:ln>
                  <a:noFill/>
                </a:ln>
                <a:solidFill>
                  <a:schemeClr val="bg1"/>
                </a:solidFill>
                <a:effectLst/>
                <a:uLnTx/>
                <a:uFillTx/>
                <a:latin typeface="Cambria" panose="02040503050406030204" pitchFamily="18" charset="0"/>
                <a:ea typeface="Cambria" panose="02040503050406030204" pitchFamily="18" charset="0"/>
              </a:rPr>
              <a:t> </a:t>
            </a:r>
            <a:r>
              <a:rPr kumimoji="0" lang="en-US" sz="4000" b="0" i="0" u="none" strike="noStrike" kern="1200" cap="none" spc="0" normalizeH="0" baseline="0" noProof="0" dirty="0" err="1">
                <a:ln>
                  <a:noFill/>
                </a:ln>
                <a:solidFill>
                  <a:schemeClr val="bg1"/>
                </a:solidFill>
                <a:effectLst/>
                <a:uLnTx/>
                <a:uFillTx/>
                <a:latin typeface="Cambria" panose="02040503050406030204" pitchFamily="18" charset="0"/>
                <a:ea typeface="Cambria" panose="02040503050406030204" pitchFamily="18" charset="0"/>
              </a:rPr>
              <a:t>hoạch</a:t>
            </a:r>
            <a:r>
              <a:rPr kumimoji="0" lang="en-US" sz="4000" b="0" i="0" u="none" strike="noStrike" kern="1200" cap="none" spc="0" normalizeH="0" baseline="0" noProof="0" dirty="0">
                <a:ln>
                  <a:noFill/>
                </a:ln>
                <a:solidFill>
                  <a:schemeClr val="bg1"/>
                </a:solidFill>
                <a:effectLst/>
                <a:uLnTx/>
                <a:uFillTx/>
                <a:latin typeface="Cambria" panose="02040503050406030204" pitchFamily="18" charset="0"/>
                <a:ea typeface="Cambria" panose="02040503050406030204" pitchFamily="18" charset="0"/>
              </a:rPr>
              <a:t> </a:t>
            </a:r>
            <a:r>
              <a:rPr kumimoji="0" lang="en-US" sz="4000" b="0" i="0" u="none" strike="noStrike" kern="1200" cap="none" spc="0" normalizeH="0" baseline="0" noProof="0" dirty="0" err="1">
                <a:ln>
                  <a:noFill/>
                </a:ln>
                <a:solidFill>
                  <a:schemeClr val="bg1"/>
                </a:solidFill>
                <a:effectLst/>
                <a:uLnTx/>
                <a:uFillTx/>
                <a:latin typeface="Cambria" panose="02040503050406030204" pitchFamily="18" charset="0"/>
                <a:ea typeface="Cambria" panose="02040503050406030204" pitchFamily="18" charset="0"/>
              </a:rPr>
              <a:t>làm</a:t>
            </a:r>
            <a:r>
              <a:rPr kumimoji="0" lang="en-US" sz="4000" b="0" i="0" u="none" strike="noStrike" kern="1200" cap="none" spc="0" normalizeH="0" baseline="0" noProof="0" dirty="0">
                <a:ln>
                  <a:noFill/>
                </a:ln>
                <a:solidFill>
                  <a:schemeClr val="bg1"/>
                </a:solidFill>
                <a:effectLst/>
                <a:uLnTx/>
                <a:uFillTx/>
                <a:latin typeface="Cambria" panose="02040503050406030204" pitchFamily="18" charset="0"/>
                <a:ea typeface="Cambria" panose="02040503050406030204" pitchFamily="18" charset="0"/>
              </a:rPr>
              <a:t> </a:t>
            </a:r>
            <a:r>
              <a:rPr kumimoji="0" lang="en-US" sz="4000" b="0" i="0" u="none" strike="noStrike" kern="1200" cap="none" spc="0" normalizeH="0" baseline="0" noProof="0" dirty="0" err="1">
                <a:ln>
                  <a:noFill/>
                </a:ln>
                <a:solidFill>
                  <a:schemeClr val="bg1"/>
                </a:solidFill>
                <a:effectLst/>
                <a:uLnTx/>
                <a:uFillTx/>
                <a:latin typeface="Cambria" panose="02040503050406030204" pitchFamily="18" charset="0"/>
                <a:ea typeface="Cambria" panose="02040503050406030204" pitchFamily="18" charset="0"/>
              </a:rPr>
              <a:t>trong</a:t>
            </a:r>
            <a:r>
              <a:rPr kumimoji="0" lang="en-US" sz="4000" b="0" i="0" u="none" strike="noStrike" kern="1200" cap="none" spc="0" normalizeH="0" baseline="0" noProof="0" dirty="0">
                <a:ln>
                  <a:noFill/>
                </a:ln>
                <a:solidFill>
                  <a:schemeClr val="bg1"/>
                </a:solidFill>
                <a:effectLst/>
                <a:uLnTx/>
                <a:uFillTx/>
                <a:latin typeface="Cambria" panose="02040503050406030204" pitchFamily="18" charset="0"/>
                <a:ea typeface="Cambria" panose="02040503050406030204" pitchFamily="18" charset="0"/>
              </a:rPr>
              <a:t> </a:t>
            </a:r>
            <a:r>
              <a:rPr kumimoji="0" lang="en-US" sz="4000" b="0" i="0" u="none" strike="noStrike" kern="1200" cap="none" spc="0" normalizeH="0" baseline="0" noProof="0" dirty="0" err="1">
                <a:ln>
                  <a:noFill/>
                </a:ln>
                <a:solidFill>
                  <a:schemeClr val="bg1"/>
                </a:solidFill>
                <a:effectLst/>
                <a:uLnTx/>
                <a:uFillTx/>
                <a:latin typeface="Cambria" panose="02040503050406030204" pitchFamily="18" charset="0"/>
                <a:ea typeface="Cambria" panose="02040503050406030204" pitchFamily="18" charset="0"/>
              </a:rPr>
              <a:t>nhiều</a:t>
            </a:r>
            <a:r>
              <a:rPr kumimoji="0" lang="en-US" sz="4000" b="0" i="0" u="none" strike="noStrike" kern="1200" cap="none" spc="0" normalizeH="0" baseline="0" noProof="0" dirty="0">
                <a:ln>
                  <a:noFill/>
                </a:ln>
                <a:solidFill>
                  <a:schemeClr val="bg1"/>
                </a:solidFill>
                <a:effectLst/>
                <a:uLnTx/>
                <a:uFillTx/>
                <a:latin typeface="Cambria" panose="02040503050406030204" pitchFamily="18" charset="0"/>
                <a:ea typeface="Cambria" panose="02040503050406030204" pitchFamily="18" charset="0"/>
              </a:rPr>
              <a:t> </a:t>
            </a:r>
            <a:r>
              <a:rPr kumimoji="0" lang="en-US" sz="4000" b="0" i="0" u="none" strike="noStrike" kern="1200" cap="none" spc="0" normalizeH="0" baseline="0" noProof="0" dirty="0" err="1">
                <a:ln>
                  <a:noFill/>
                </a:ln>
                <a:solidFill>
                  <a:schemeClr val="bg1"/>
                </a:solidFill>
                <a:effectLst/>
                <a:uLnTx/>
                <a:uFillTx/>
                <a:latin typeface="Cambria" panose="02040503050406030204" pitchFamily="18" charset="0"/>
                <a:ea typeface="Cambria" panose="02040503050406030204" pitchFamily="18" charset="0"/>
              </a:rPr>
              <a:t>năm</a:t>
            </a:r>
            <a:r>
              <a:rPr kumimoji="0" lang="en-US" sz="4000" b="0" i="0" u="none" strike="noStrike" kern="1200" cap="none" spc="0" normalizeH="0" baseline="0" noProof="0" dirty="0">
                <a:ln>
                  <a:noFill/>
                </a:ln>
                <a:solidFill>
                  <a:schemeClr val="bg1"/>
                </a:solidFill>
                <a:effectLst/>
                <a:uLnTx/>
                <a:uFillTx/>
                <a:latin typeface="Cambria" panose="02040503050406030204" pitchFamily="18" charset="0"/>
                <a:ea typeface="Cambria" panose="02040503050406030204" pitchFamily="18" charset="0"/>
              </a:rPr>
              <a:t>.</a:t>
            </a:r>
            <a:endParaRPr kumimoji="0" sz="4000" b="0" i="0" u="none" strike="noStrike" kern="1200" cap="none" spc="0" normalizeH="0" baseline="0" noProof="0" dirty="0">
              <a:ln>
                <a:noFill/>
              </a:ln>
              <a:solidFill>
                <a:schemeClr val="bg1"/>
              </a:solidFill>
              <a:effectLst/>
              <a:uLnTx/>
              <a:uFillTx/>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29816829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ipe(down)">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2D2B6245-318F-A1A3-E6C7-59668128B88E}"/>
              </a:ext>
            </a:extLst>
          </p:cNvPr>
          <p:cNvPicPr>
            <a:picLocks noChangeAspect="1"/>
          </p:cNvPicPr>
          <p:nvPr/>
        </p:nvPicPr>
        <p:blipFill>
          <a:blip r:embed="rId2" cstate="print">
            <a:extLst>
              <a:ext uri="{BEBA8EAE-BF5A-486C-A8C5-ECC9F3942E4B}">
                <a14:imgProps xmlns:a14="http://schemas.microsoft.com/office/drawing/2010/main">
                  <a14:imgLayer r:embed="rId3">
                    <a14:imgEffect>
                      <a14:backgroundRemoval t="4002" b="93936" l="9947" r="89908"/>
                    </a14:imgEffect>
                  </a14:imgLayer>
                </a14:imgProps>
              </a:ext>
              <a:ext uri="{28A0092B-C50C-407E-A947-70E740481C1C}">
                <a14:useLocalDpi xmlns:a14="http://schemas.microsoft.com/office/drawing/2010/main" val="0"/>
              </a:ext>
            </a:extLst>
          </a:blip>
          <a:stretch>
            <a:fillRect/>
          </a:stretch>
        </p:blipFill>
        <p:spPr>
          <a:xfrm>
            <a:off x="-1189938" y="2275114"/>
            <a:ext cx="6184371" cy="4947260"/>
          </a:xfrm>
          <a:prstGeom prst="rect">
            <a:avLst/>
          </a:prstGeom>
        </p:spPr>
      </p:pic>
      <p:sp>
        <p:nvSpPr>
          <p:cNvPr id="3" name="Speech Bubble: Rectangle with Corners Rounded 5">
            <a:extLst>
              <a:ext uri="{FF2B5EF4-FFF2-40B4-BE49-F238E27FC236}">
                <a16:creationId xmlns:a16="http://schemas.microsoft.com/office/drawing/2014/main" id="{F2543577-84A7-8A81-6B0F-367FE47B5018}"/>
              </a:ext>
            </a:extLst>
          </p:cNvPr>
          <p:cNvSpPr/>
          <p:nvPr/>
        </p:nvSpPr>
        <p:spPr>
          <a:xfrm>
            <a:off x="2954334" y="349641"/>
            <a:ext cx="7876952" cy="2066987"/>
          </a:xfrm>
          <a:prstGeom prst="wedgeRoundRectCallout">
            <a:avLst>
              <a:gd name="adj1" fmla="val -44023"/>
              <a:gd name="adj2" fmla="val 77011"/>
              <a:gd name="adj3" fmla="val 16667"/>
            </a:avLst>
          </a:prstGeom>
          <a:solidFill>
            <a:srgbClr val="FF8182"/>
          </a:solidFill>
          <a:ln>
            <a:solidFill>
              <a:schemeClr val="bg1">
                <a:lumMod val="10000"/>
              </a:schemeClr>
            </a:solidFill>
          </a:ln>
        </p:spPr>
        <p:style>
          <a:lnRef idx="2">
            <a:schemeClr val="accent6"/>
          </a:lnRef>
          <a:fillRef idx="1">
            <a:schemeClr val="lt1"/>
          </a:fillRef>
          <a:effectRef idx="0">
            <a:schemeClr val="accent6"/>
          </a:effectRef>
          <a:fontRef idx="minor">
            <a:schemeClr val="dk1"/>
          </a:fontRef>
        </p:style>
        <p:txBody>
          <a:bodyPr rtlCol="0" anchor="ctr"/>
          <a:lstStyle/>
          <a:p>
            <a:pPr lvl="0" algn="ctr">
              <a:defRPr/>
            </a:pPr>
            <a:r>
              <a:rPr lang="vi-VN" sz="4400" dirty="0">
                <a:solidFill>
                  <a:srgbClr val="F7A9BD">
                    <a:lumMod val="10000"/>
                  </a:srgbClr>
                </a:solidFill>
                <a:latin typeface="Cambria" panose="02040503050406030204" pitchFamily="18" charset="0"/>
                <a:ea typeface="Cambria" panose="02040503050406030204" pitchFamily="18" charset="0"/>
                <a:cs typeface="Calibri" panose="020F0502020204030204" pitchFamily="34" charset="0"/>
              </a:rPr>
              <a:t>Hãy kể thêm các loại kế hoạch cá nhân khác mà em biết</a:t>
            </a:r>
            <a:endParaRPr kumimoji="0" lang="en-US" sz="4400" b="0" i="0" u="none" strike="noStrike" kern="1200" cap="none" spc="0" normalizeH="0" baseline="0" noProof="0" dirty="0">
              <a:ln>
                <a:noFill/>
              </a:ln>
              <a:solidFill>
                <a:srgbClr val="F7A9BD">
                  <a:lumMod val="10000"/>
                </a:srgbClr>
              </a:solidFill>
              <a:effectLst/>
              <a:uLnTx/>
              <a:uFillTx/>
              <a:latin typeface="Cambria" panose="02040503050406030204" pitchFamily="18" charset="0"/>
              <a:ea typeface="Cambria" panose="02040503050406030204" pitchFamily="18" charset="0"/>
              <a:cs typeface="Calibri" panose="020F0502020204030204" pitchFamily="34" charset="0"/>
            </a:endParaRPr>
          </a:p>
        </p:txBody>
      </p:sp>
      <p:sp>
        <p:nvSpPr>
          <p:cNvPr id="4" name="Google Shape;276;p7">
            <a:extLst>
              <a:ext uri="{FF2B5EF4-FFF2-40B4-BE49-F238E27FC236}">
                <a16:creationId xmlns:a16="http://schemas.microsoft.com/office/drawing/2014/main" id="{1CDE4217-E169-15D5-A15E-AE74D00930E8}"/>
              </a:ext>
            </a:extLst>
          </p:cNvPr>
          <p:cNvSpPr/>
          <p:nvPr/>
        </p:nvSpPr>
        <p:spPr>
          <a:xfrm>
            <a:off x="3365077" y="3121410"/>
            <a:ext cx="8282637" cy="2920161"/>
          </a:xfrm>
          <a:prstGeom prst="roundRect">
            <a:avLst>
              <a:gd name="adj" fmla="val 46272"/>
            </a:avLst>
          </a:prstGeom>
          <a:solidFill>
            <a:srgbClr val="4285F4"/>
          </a:solidFill>
          <a:ln w="2857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lvl="0" algn="just">
              <a:defRPr/>
            </a:pPr>
            <a:r>
              <a:rPr lang="en-US" sz="4400" dirty="0">
                <a:solidFill>
                  <a:prstClr val="white"/>
                </a:solidFill>
                <a:latin typeface="Cambria" panose="02040503050406030204" pitchFamily="18" charset="0"/>
                <a:ea typeface="Cambria" panose="02040503050406030204" pitchFamily="18" charset="0"/>
              </a:rPr>
              <a:t> </a:t>
            </a:r>
            <a:r>
              <a:rPr lang="en-US" sz="4400" dirty="0" err="1">
                <a:solidFill>
                  <a:prstClr val="white"/>
                </a:solidFill>
                <a:latin typeface="Cambria" panose="02040503050406030204" pitchFamily="18" charset="0"/>
                <a:ea typeface="Cambria" panose="02040503050406030204" pitchFamily="18" charset="0"/>
              </a:rPr>
              <a:t>Kế</a:t>
            </a:r>
            <a:r>
              <a:rPr lang="en-US" sz="4400" dirty="0">
                <a:solidFill>
                  <a:prstClr val="white"/>
                </a:solidFill>
                <a:latin typeface="Cambria" panose="02040503050406030204" pitchFamily="18" charset="0"/>
                <a:ea typeface="Cambria" panose="02040503050406030204" pitchFamily="18" charset="0"/>
              </a:rPr>
              <a:t> </a:t>
            </a:r>
            <a:r>
              <a:rPr lang="en-US" sz="4400" dirty="0" err="1">
                <a:solidFill>
                  <a:prstClr val="white"/>
                </a:solidFill>
                <a:latin typeface="Cambria" panose="02040503050406030204" pitchFamily="18" charset="0"/>
                <a:ea typeface="Cambria" panose="02040503050406030204" pitchFamily="18" charset="0"/>
              </a:rPr>
              <a:t>hoạch</a:t>
            </a:r>
            <a:r>
              <a:rPr lang="en-US" sz="4400" dirty="0">
                <a:solidFill>
                  <a:prstClr val="white"/>
                </a:solidFill>
                <a:latin typeface="Cambria" panose="02040503050406030204" pitchFamily="18" charset="0"/>
                <a:ea typeface="Cambria" panose="02040503050406030204" pitchFamily="18" charset="0"/>
              </a:rPr>
              <a:t> </a:t>
            </a:r>
            <a:r>
              <a:rPr lang="en-US" sz="4400" dirty="0" err="1">
                <a:solidFill>
                  <a:prstClr val="white"/>
                </a:solidFill>
                <a:latin typeface="Cambria" panose="02040503050406030204" pitchFamily="18" charset="0"/>
                <a:ea typeface="Cambria" panose="02040503050406030204" pitchFamily="18" charset="0"/>
              </a:rPr>
              <a:t>học</a:t>
            </a:r>
            <a:r>
              <a:rPr lang="en-US" sz="4400" dirty="0">
                <a:solidFill>
                  <a:prstClr val="white"/>
                </a:solidFill>
                <a:latin typeface="Cambria" panose="02040503050406030204" pitchFamily="18" charset="0"/>
                <a:ea typeface="Cambria" panose="02040503050406030204" pitchFamily="18" charset="0"/>
              </a:rPr>
              <a:t> </a:t>
            </a:r>
            <a:r>
              <a:rPr lang="en-US" sz="4400" dirty="0" err="1">
                <a:solidFill>
                  <a:prstClr val="white"/>
                </a:solidFill>
                <a:latin typeface="Cambria" panose="02040503050406030204" pitchFamily="18" charset="0"/>
                <a:ea typeface="Cambria" panose="02040503050406030204" pitchFamily="18" charset="0"/>
              </a:rPr>
              <a:t>tập</a:t>
            </a:r>
            <a:r>
              <a:rPr lang="en-US" sz="4400" dirty="0">
                <a:solidFill>
                  <a:prstClr val="white"/>
                </a:solidFill>
                <a:latin typeface="Cambria" panose="02040503050406030204" pitchFamily="18" charset="0"/>
                <a:ea typeface="Cambria" panose="02040503050406030204" pitchFamily="18" charset="0"/>
              </a:rPr>
              <a:t>, </a:t>
            </a:r>
            <a:r>
              <a:rPr lang="en-US" sz="4400" dirty="0" err="1">
                <a:solidFill>
                  <a:prstClr val="white"/>
                </a:solidFill>
                <a:latin typeface="Cambria" panose="02040503050406030204" pitchFamily="18" charset="0"/>
                <a:ea typeface="Cambria" panose="02040503050406030204" pitchFamily="18" charset="0"/>
              </a:rPr>
              <a:t>kế</a:t>
            </a:r>
            <a:r>
              <a:rPr lang="en-US" sz="4400" dirty="0">
                <a:solidFill>
                  <a:prstClr val="white"/>
                </a:solidFill>
                <a:latin typeface="Cambria" panose="02040503050406030204" pitchFamily="18" charset="0"/>
                <a:ea typeface="Cambria" panose="02040503050406030204" pitchFamily="18" charset="0"/>
              </a:rPr>
              <a:t> </a:t>
            </a:r>
            <a:r>
              <a:rPr lang="en-US" sz="4400" dirty="0" err="1">
                <a:solidFill>
                  <a:prstClr val="white"/>
                </a:solidFill>
                <a:latin typeface="Cambria" panose="02040503050406030204" pitchFamily="18" charset="0"/>
                <a:ea typeface="Cambria" panose="02040503050406030204" pitchFamily="18" charset="0"/>
              </a:rPr>
              <a:t>hoạch</a:t>
            </a:r>
            <a:r>
              <a:rPr lang="en-US" sz="4400" dirty="0">
                <a:solidFill>
                  <a:prstClr val="white"/>
                </a:solidFill>
                <a:latin typeface="Cambria" panose="02040503050406030204" pitchFamily="18" charset="0"/>
                <a:ea typeface="Cambria" panose="02040503050406030204" pitchFamily="18" charset="0"/>
              </a:rPr>
              <a:t> </a:t>
            </a:r>
            <a:r>
              <a:rPr lang="en-US" sz="4400" dirty="0" err="1">
                <a:solidFill>
                  <a:prstClr val="white"/>
                </a:solidFill>
                <a:latin typeface="Cambria" panose="02040503050406030204" pitchFamily="18" charset="0"/>
                <a:ea typeface="Cambria" panose="02040503050406030204" pitchFamily="18" charset="0"/>
              </a:rPr>
              <a:t>tiết</a:t>
            </a:r>
            <a:r>
              <a:rPr lang="en-US" sz="4400" dirty="0">
                <a:solidFill>
                  <a:prstClr val="white"/>
                </a:solidFill>
                <a:latin typeface="Cambria" panose="02040503050406030204" pitchFamily="18" charset="0"/>
                <a:ea typeface="Cambria" panose="02040503050406030204" pitchFamily="18" charset="0"/>
              </a:rPr>
              <a:t> </a:t>
            </a:r>
            <a:r>
              <a:rPr lang="en-US" sz="4400" dirty="0" err="1">
                <a:solidFill>
                  <a:prstClr val="white"/>
                </a:solidFill>
                <a:latin typeface="Cambria" panose="02040503050406030204" pitchFamily="18" charset="0"/>
                <a:ea typeface="Cambria" panose="02040503050406030204" pitchFamily="18" charset="0"/>
              </a:rPr>
              <a:t>kiệm</a:t>
            </a:r>
            <a:r>
              <a:rPr lang="en-US" sz="4400" dirty="0">
                <a:solidFill>
                  <a:prstClr val="white"/>
                </a:solidFill>
                <a:latin typeface="Cambria" panose="02040503050406030204" pitchFamily="18" charset="0"/>
                <a:ea typeface="Cambria" panose="02040503050406030204" pitchFamily="18" charset="0"/>
              </a:rPr>
              <a:t>…</a:t>
            </a:r>
            <a:endParaRPr kumimoji="0" sz="4400" b="0"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41592805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ipe(down)">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Lst>
  </p:timing>
</p:sld>
</file>

<file path=ppt/theme/theme1.xml><?xml version="1.0" encoding="utf-8"?>
<a:theme xmlns:a="http://schemas.openxmlformats.org/drawingml/2006/main" name="2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2_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思源黑体 CN Light"/>
        <a:ea typeface=""/>
        <a:cs typeface=""/>
        <a:font script="Jpan" typeface="游ゴシック Light"/>
        <a:font script="Hang" typeface="맑은 고딕"/>
        <a:font script="Hans" typeface="思源黑体 C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思源黑体 CN Light"/>
        <a:ea typeface=""/>
        <a:cs typeface=""/>
        <a:font script="Jpan" typeface="游ゴシック"/>
        <a:font script="Hang" typeface="맑은 고딕"/>
        <a:font script="Hans" typeface="思源黑体 CN Light"/>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rgbClr val="F88334"/>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a:ea typeface=""/>
        <a:cs typeface=""/>
        <a:font script="Jpan" typeface="ＭＳ Ｐゴシック"/>
        <a:font script="Hang" typeface="맑은 고딕"/>
        <a:font script="Hans" typeface="微软雅黑"/>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微软雅黑"/>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623</TotalTime>
  <Words>1111</Words>
  <Application>Microsoft Office PowerPoint</Application>
  <PresentationFormat>Widescreen</PresentationFormat>
  <Paragraphs>67</Paragraphs>
  <Slides>24</Slides>
  <Notes>7</Notes>
  <HiddenSlides>0</HiddenSlides>
  <MMClips>0</MMClips>
  <ScaleCrop>false</ScaleCrop>
  <HeadingPairs>
    <vt:vector size="6" baseType="variant">
      <vt:variant>
        <vt:lpstr>Fonts Used</vt:lpstr>
      </vt:variant>
      <vt:variant>
        <vt:i4>10</vt:i4>
      </vt:variant>
      <vt:variant>
        <vt:lpstr>Theme</vt:lpstr>
      </vt:variant>
      <vt:variant>
        <vt:i4>3</vt:i4>
      </vt:variant>
      <vt:variant>
        <vt:lpstr>Slide Titles</vt:lpstr>
      </vt:variant>
      <vt:variant>
        <vt:i4>24</vt:i4>
      </vt:variant>
    </vt:vector>
  </HeadingPairs>
  <TitlesOfParts>
    <vt:vector size="37" baseType="lpstr">
      <vt:lpstr>微软雅黑</vt:lpstr>
      <vt:lpstr>#9Slide07 Itim</vt:lpstr>
      <vt:lpstr>Arial</vt:lpstr>
      <vt:lpstr>Calibri</vt:lpstr>
      <vt:lpstr>Calibri Light</vt:lpstr>
      <vt:lpstr>Cambria</vt:lpstr>
      <vt:lpstr>等线</vt:lpstr>
      <vt:lpstr>Mali</vt:lpstr>
      <vt:lpstr>Times New Roman</vt:lpstr>
      <vt:lpstr>思源黑体 CN Light</vt:lpstr>
      <vt:lpstr>2_Office Theme</vt:lpstr>
      <vt:lpstr>2_Office 主题​​</vt:lpstr>
      <vt:lpstr>Office 主题</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Huong Thao - 0972115126</dc:creator>
  <cp:keywords>MANG NON</cp:keywords>
  <cp:lastModifiedBy>Administrator</cp:lastModifiedBy>
  <cp:revision>34</cp:revision>
  <dcterms:created xsi:type="dcterms:W3CDTF">2023-08-02T13:13:38Z</dcterms:created>
  <dcterms:modified xsi:type="dcterms:W3CDTF">2026-01-28T04:02:11Z</dcterms:modified>
</cp:coreProperties>
</file>