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316" r:id="rId3"/>
    <p:sldId id="317" r:id="rId4"/>
    <p:sldId id="318" r:id="rId5"/>
    <p:sldId id="329" r:id="rId6"/>
    <p:sldId id="330" r:id="rId7"/>
    <p:sldId id="331" r:id="rId8"/>
    <p:sldId id="332" r:id="rId9"/>
    <p:sldId id="333" r:id="rId10"/>
    <p:sldId id="321" r:id="rId11"/>
    <p:sldId id="334" r:id="rId12"/>
    <p:sldId id="335" r:id="rId13"/>
    <p:sldId id="336" r:id="rId14"/>
    <p:sldId id="337" r:id="rId15"/>
    <p:sldId id="324" r:id="rId16"/>
    <p:sldId id="325" r:id="rId17"/>
    <p:sldId id="32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65" d="100"/>
          <a:sy n="65" d="100"/>
        </p:scale>
        <p:origin x="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1/19/2026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1/19/2026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1389</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Montserrat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12</cp:revision>
  <dcterms:created xsi:type="dcterms:W3CDTF">2024-09-30T07:07:43Z</dcterms:created>
  <dcterms:modified xsi:type="dcterms:W3CDTF">2026-01-19T03:45:53Z</dcterms:modified>
</cp:coreProperties>
</file>