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!bw70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98" r:id="rId4"/>
    <p:sldId id="312" r:id="rId5"/>
    <p:sldId id="317" r:id="rId6"/>
    <p:sldId id="325" r:id="rId7"/>
    <p:sldId id="326" r:id="rId8"/>
    <p:sldId id="319" r:id="rId9"/>
    <p:sldId id="327" r:id="rId10"/>
    <p:sldId id="328" r:id="rId11"/>
    <p:sldId id="329" r:id="rId12"/>
    <p:sldId id="318" r:id="rId13"/>
    <p:sldId id="301" r:id="rId14"/>
    <p:sldId id="330" r:id="rId15"/>
    <p:sldId id="331" r:id="rId16"/>
    <p:sldId id="333" r:id="rId17"/>
    <p:sldId id="334" r:id="rId18"/>
    <p:sldId id="33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!bw700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6FB4010-ADA2-544B-112A-28BD4AE5D3C1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FBC6369D-A44C-ADF2-1E26-9CB3C7B4AC9A}"/>
              </a:ext>
            </a:extLst>
          </p:cNvPr>
          <p:cNvSpPr/>
          <p:nvPr/>
        </p:nvSpPr>
        <p:spPr>
          <a:xfrm>
            <a:off x="8707098" y="4276550"/>
            <a:ext cx="3329011" cy="2729789"/>
          </a:xfrm>
          <a:custGeom>
            <a:avLst/>
            <a:gdLst/>
            <a:ahLst/>
            <a:cxnLst/>
            <a:rect l="l" t="t" r="r" b="b"/>
            <a:pathLst>
              <a:path w="10036098" h="8229600">
                <a:moveTo>
                  <a:pt x="0" y="0"/>
                </a:moveTo>
                <a:lnTo>
                  <a:pt x="10036098" y="0"/>
                </a:lnTo>
                <a:lnTo>
                  <a:pt x="10036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CD54D-51C0-AF3D-6925-C9C405BC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131" y="1305525"/>
            <a:ext cx="3974937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C2F7A-506C-A6C3-89B3-45336538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095" y="1973016"/>
            <a:ext cx="223132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7817B-CB71-9DBE-F0BE-AA7F91467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70" y="3048921"/>
            <a:ext cx="8431499" cy="218255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8F1CF9-4727-DA37-516F-BE31CA36B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97317" y="2220463"/>
            <a:ext cx="5877803" cy="2463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Em hãy lựa chọn đúng số lượng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các chi tiết, vật liệu, dụng cụ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trong bộ lắp ghép mô hình kĩ thuật để lắp mô hình xe điện chạy </a:t>
            </a:r>
            <a:endParaRPr lang="en-US" sz="2800" dirty="0">
              <a:solidFill>
                <a:srgbClr val="002060"/>
              </a:solidFill>
              <a:latin typeface="Arial"/>
            </a:endParaRPr>
          </a:p>
          <a:p>
            <a:pPr lvl="0" algn="ctr" latinLnBrk="1">
              <a:defRPr/>
            </a:pPr>
            <a:r>
              <a:rPr lang="vi-VN" sz="2800" dirty="0">
                <a:solidFill>
                  <a:srgbClr val="002060"/>
                </a:solidFill>
                <a:latin typeface="Arial"/>
              </a:rPr>
              <a:t>bằng pin trong Hình 1.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C03ED-3C78-A822-9184-C2BBD742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040" y="-281718"/>
            <a:ext cx="5282304" cy="71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3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B7206-0DA1-EC76-669D-1D37D7C8A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25764"/>
            <a:ext cx="7331710" cy="6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DED8F783-105C-ED9C-2DE5-0ACE797D688B}"/>
              </a:ext>
            </a:extLst>
          </p:cNvPr>
          <p:cNvSpPr/>
          <p:nvPr/>
        </p:nvSpPr>
        <p:spPr>
          <a:xfrm>
            <a:off x="3489717" y="1"/>
            <a:ext cx="522756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</a:rPr>
              <a:t>Đ</a:t>
            </a:r>
            <a:r>
              <a:rPr lang="vi-VN" sz="3600" dirty="0">
                <a:solidFill>
                  <a:srgbClr val="002060"/>
                </a:solidFill>
                <a:latin typeface="Arial"/>
              </a:rPr>
              <a:t>iền phiếu đánh giá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A37BA0-CB4B-FC5B-6E90-6FE1AF17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99" y="948644"/>
            <a:ext cx="4724401" cy="54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7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BE7223-9D33-23C1-33F8-8EFB782D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543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0D099-1734-4497-877B-9589E720E869}"/>
              </a:ext>
            </a:extLst>
          </p:cNvPr>
          <p:cNvGrpSpPr/>
          <p:nvPr/>
        </p:nvGrpSpPr>
        <p:grpSpPr>
          <a:xfrm>
            <a:off x="270910" y="1900602"/>
            <a:ext cx="6099048" cy="4419643"/>
            <a:chOff x="524910" y="955722"/>
            <a:chExt cx="6099048" cy="44196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EA0442-9292-E49F-A3C3-84358B07C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137" y="2164034"/>
              <a:ext cx="4054764" cy="32113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08722F-CC73-8A55-254A-E696E637A6EB}"/>
                </a:ext>
              </a:extLst>
            </p:cNvPr>
            <p:cNvSpPr txBox="1"/>
            <p:nvPr/>
          </p:nvSpPr>
          <p:spPr>
            <a:xfrm>
              <a:off x="524910" y="955722"/>
              <a:ext cx="609904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vi-VN" sz="6000" b="1" dirty="0">
                <a:solidFill>
                  <a:srgbClr val="C00000"/>
                </a:solidFill>
                <a:latin typeface="#9Slide07 TALUHLA" pitchFamily="2" charset="-93"/>
              </a:endParaRPr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822F21C6-A36D-67D6-71E3-4587DEB52E60}"/>
              </a:ext>
            </a:extLst>
          </p:cNvPr>
          <p:cNvGrpSpPr/>
          <p:nvPr/>
        </p:nvGrpSpPr>
        <p:grpSpPr>
          <a:xfrm>
            <a:off x="4652785" y="595782"/>
            <a:ext cx="6573326" cy="3100227"/>
            <a:chOff x="0" y="0"/>
            <a:chExt cx="5243316" cy="2996937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BE6C093-CAAC-B54B-4CBE-5AE8234F0FDC}"/>
                </a:ext>
              </a:extLst>
            </p:cNvPr>
            <p:cNvSpPr/>
            <p:nvPr/>
          </p:nvSpPr>
          <p:spPr>
            <a:xfrm>
              <a:off x="-9098" y="-6509"/>
              <a:ext cx="5257647" cy="3028991"/>
            </a:xfrm>
            <a:custGeom>
              <a:avLst/>
              <a:gdLst/>
              <a:ahLst/>
              <a:cxnLst/>
              <a:rect l="l" t="t" r="r" b="b"/>
              <a:pathLst>
                <a:path w="5257647" h="3028991">
                  <a:moveTo>
                    <a:pt x="63030" y="2435437"/>
                  </a:moveTo>
                  <a:cubicBezTo>
                    <a:pt x="63030" y="2435437"/>
                    <a:pt x="0" y="218887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364573" y="6965"/>
                  </a:cubicBezTo>
                  <a:lnTo>
                    <a:pt x="4364574" y="6965"/>
                  </a:lnTo>
                  <a:cubicBezTo>
                    <a:pt x="4581322" y="16819"/>
                    <a:pt x="4785637" y="36481"/>
                    <a:pt x="4919825" y="101690"/>
                  </a:cubicBezTo>
                  <a:cubicBezTo>
                    <a:pt x="5175871" y="226120"/>
                    <a:pt x="5257646" y="459160"/>
                    <a:pt x="5252159" y="704684"/>
                  </a:cubicBezTo>
                  <a:cubicBezTo>
                    <a:pt x="5252159" y="704684"/>
                    <a:pt x="5208871" y="1013073"/>
                    <a:pt x="5216304" y="1248607"/>
                  </a:cubicBezTo>
                  <a:cubicBezTo>
                    <a:pt x="5223427" y="2177239"/>
                    <a:pt x="5230584" y="2372842"/>
                    <a:pt x="5230584" y="2372842"/>
                  </a:cubicBezTo>
                  <a:cubicBezTo>
                    <a:pt x="5213902" y="2588574"/>
                    <a:pt x="5099258" y="2799186"/>
                    <a:pt x="4902389" y="2910810"/>
                  </a:cubicBezTo>
                  <a:cubicBezTo>
                    <a:pt x="4752038" y="2996059"/>
                    <a:pt x="4554006" y="3011157"/>
                    <a:pt x="3614761" y="3000415"/>
                  </a:cubicBezTo>
                  <a:lnTo>
                    <a:pt x="3614716" y="3000415"/>
                  </a:lnTo>
                  <a:cubicBezTo>
                    <a:pt x="645952" y="2995138"/>
                    <a:pt x="384604" y="3028991"/>
                    <a:pt x="254278" y="2919833"/>
                  </a:cubicBezTo>
                  <a:cubicBezTo>
                    <a:pt x="145767" y="2828948"/>
                    <a:pt x="81795" y="2635637"/>
                    <a:pt x="63030" y="2435437"/>
                  </a:cubicBezTo>
                  <a:close/>
                </a:path>
              </a:pathLst>
            </a:custGeom>
            <a:solidFill>
              <a:srgbClr val="75441B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3EBD12-A531-3D4E-537C-955EAF48E111}"/>
              </a:ext>
            </a:extLst>
          </p:cNvPr>
          <p:cNvSpPr txBox="1"/>
          <p:nvPr/>
        </p:nvSpPr>
        <p:spPr>
          <a:xfrm>
            <a:off x="5120640" y="1016000"/>
            <a:ext cx="568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pin,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nghệ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958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0" name="Picture 2" descr="So sánh xe đạp điện và xe máy điện">
            <a:extLst>
              <a:ext uri="{FF2B5EF4-FFF2-40B4-BE49-F238E27FC236}">
                <a16:creationId xmlns:a16="http://schemas.microsoft.com/office/drawing/2014/main" id="{18072401-A55A-B18A-9B5C-3E6587B5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4" y="737870"/>
            <a:ext cx="8404931" cy="363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29613-95D5-1ED2-D821-F654D922782C}"/>
              </a:ext>
            </a:extLst>
          </p:cNvPr>
          <p:cNvSpPr txBox="1"/>
          <p:nvPr/>
        </p:nvSpPr>
        <p:spPr>
          <a:xfrm>
            <a:off x="1574800" y="4693920"/>
            <a:ext cx="882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máy điện, xe đạp điện là phương tiện giúp con người đi lại.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2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-304800"/>
            <a:ext cx="12192000" cy="7162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193040"/>
            <a:ext cx="11372850" cy="635000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098" name="Picture 2" descr="Cách xử lý nhanh khi mất điều khiển điều hòa">
            <a:extLst>
              <a:ext uri="{FF2B5EF4-FFF2-40B4-BE49-F238E27FC236}">
                <a16:creationId xmlns:a16="http://schemas.microsoft.com/office/drawing/2014/main" id="{7FE28139-716F-CB79-19E4-06DF69D1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284" y="518159"/>
            <a:ext cx="6016836" cy="45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6E064-67D6-BC3F-AC46-2B35A064C095}"/>
              </a:ext>
            </a:extLst>
          </p:cNvPr>
          <p:cNvSpPr txBox="1"/>
          <p:nvPr/>
        </p:nvSpPr>
        <p:spPr>
          <a:xfrm>
            <a:off x="1635760" y="5120640"/>
            <a:ext cx="980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kiển tivi, điều khiển quạt, điều hòa dùng để bật tắt các thiết bị điện tử.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154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E5E543-BD3F-A520-0044-218C4636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202" y="534254"/>
            <a:ext cx="8260796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2491A-2FE9-8B1D-2294-D62E4BB1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160" y="0"/>
            <a:ext cx="12192000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345441"/>
            <a:ext cx="11372850" cy="619760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Hình chữ nhật: Góc Tròn 3">
            <a:extLst>
              <a:ext uri="{FF2B5EF4-FFF2-40B4-BE49-F238E27FC236}">
                <a16:creationId xmlns:a16="http://schemas.microsoft.com/office/drawing/2014/main" id="{F9250150-F378-AC85-2C3C-786AB8956E7D}"/>
              </a:ext>
            </a:extLst>
          </p:cNvPr>
          <p:cNvSpPr/>
          <p:nvPr/>
        </p:nvSpPr>
        <p:spPr>
          <a:xfrm>
            <a:off x="776997" y="107183"/>
            <a:ext cx="10551403" cy="12026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xe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pin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gồm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6C66A4-C693-1E1D-837D-618A1984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285" y="1486852"/>
            <a:ext cx="8515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điện chạy bằng pin gồm có những bộ phận nào?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4 bộ phận: Khung xe, trục và bánh xe, động cơ và hệ truyền động, nguồn điện.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dùng để tạo thành hình cho xe điện?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Khung xe và trục bánh xe tạo thành hình xe điện.</a:t>
            </a:r>
          </a:p>
        </p:txBody>
      </p:sp>
    </p:spTree>
    <p:extLst>
      <p:ext uri="{BB962C8B-B14F-4D97-AF65-F5344CB8AC3E}">
        <p14:creationId xmlns:p14="http://schemas.microsoft.com/office/powerpoint/2010/main" val="28592456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36229119-423D-044C-FA15-B0D3421F47EB}"/>
              </a:ext>
            </a:extLst>
          </p:cNvPr>
          <p:cNvSpPr/>
          <p:nvPr/>
        </p:nvSpPr>
        <p:spPr>
          <a:xfrm>
            <a:off x="2001520" y="765325"/>
            <a:ext cx="9438640" cy="142923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DAEB272-062C-7682-E65C-57DAE79606AF}"/>
              </a:ext>
            </a:extLst>
          </p:cNvPr>
          <p:cNvSpPr txBox="1"/>
          <p:nvPr/>
        </p:nvSpPr>
        <p:spPr>
          <a:xfrm>
            <a:off x="2261780" y="814187"/>
            <a:ext cx="8711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cho xe điện chạy được?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Hình ảnh 17" descr="Ảnh có chứa trang phục, Phim hoạt hình, Hoạt hình, minh họa&#10;&#10;Mô tả được tạo tự động">
            <a:extLst>
              <a:ext uri="{FF2B5EF4-FFF2-40B4-BE49-F238E27FC236}">
                <a16:creationId xmlns:a16="http://schemas.microsoft.com/office/drawing/2014/main" id="{555F6DB1-CE79-DE83-1BB1-DA001B96F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449" y="2184400"/>
            <a:ext cx="4506347" cy="450634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F092CD-E975-9DC6-5DB4-D8BE00B0235D}"/>
              </a:ext>
            </a:extLst>
          </p:cNvPr>
          <p:cNvSpPr/>
          <p:nvPr/>
        </p:nvSpPr>
        <p:spPr>
          <a:xfrm>
            <a:off x="3647440" y="3035310"/>
            <a:ext cx="7721600" cy="22072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FFFFCC"/>
              </a:gs>
              <a:gs pos="100000">
                <a:srgbClr val="FFCCFF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 cơ và hệ thống truyền động giúp xe điện chạy được.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29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409575" y="462977"/>
            <a:ext cx="11372850" cy="593204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FC081C84-7750-2BC4-C639-701794E0EF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55600" y="4445000"/>
            <a:ext cx="2274362" cy="2743200"/>
          </a:xfrm>
          <a:prstGeom prst="rect">
            <a:avLst/>
          </a:prstGeom>
        </p:spPr>
      </p:pic>
      <p:sp>
        <p:nvSpPr>
          <p:cNvPr id="7" name="WordArt 3">
            <a:extLst>
              <a:ext uri="{FF2B5EF4-FFF2-40B4-BE49-F238E27FC236}">
                <a16:creationId xmlns:a16="http://schemas.microsoft.com/office/drawing/2014/main" id="{2615D584-507F-CC70-0E6D-329A02D3F6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70400" y="635000"/>
            <a:ext cx="4309993" cy="93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 defTabSz="609630"/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3D2C7BD-3EBD-D6F2-4939-538C1EE4E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534" y="1158240"/>
            <a:ext cx="9054038" cy="5699760"/>
          </a:xfrm>
          <a:prstGeom prst="horizontalScroll">
            <a:avLst>
              <a:gd name="adj" fmla="val 1662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D985"/>
            </a:solidFill>
            <a:round/>
            <a:headEnd/>
            <a:tailEnd/>
          </a:ln>
        </p:spPr>
        <p:txBody>
          <a:bodyPr wrap="none" anchor="ctr"/>
          <a:lstStyle>
            <a:lvl1pPr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58FB3-D653-5AE3-029A-B142B8E56E49}"/>
              </a:ext>
            </a:extLst>
          </p:cNvPr>
          <p:cNvSpPr txBox="1"/>
          <p:nvPr/>
        </p:nvSpPr>
        <p:spPr>
          <a:xfrm>
            <a:off x="2976880" y="262128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Xe điện chạy bằng pin có 4 bộ phận: Khung xe, trục và bánh xe, động cơ và hệ truyền động, nguồn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Khung xe và trục bánh xe tạo thành hình xe điện.</a:t>
            </a:r>
          </a:p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+ Động cơ và hệ thống truyền động giúp xe điện chạy được.</a:t>
            </a:r>
          </a:p>
        </p:txBody>
      </p:sp>
    </p:spTree>
    <p:extLst>
      <p:ext uri="{BB962C8B-B14F-4D97-AF65-F5344CB8AC3E}">
        <p14:creationId xmlns:p14="http://schemas.microsoft.com/office/powerpoint/2010/main" val="2303779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961</TotalTime>
  <Words>324</Words>
  <Application>Microsoft Office PowerPoint</Application>
  <PresentationFormat>Widescreen</PresentationFormat>
  <Paragraphs>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#9Slide07 TALUHLA</vt:lpstr>
      <vt:lpstr>Aptos</vt:lpstr>
      <vt:lpstr>Aptos Display</vt:lpstr>
      <vt:lpstr>Arial</vt:lpstr>
      <vt:lpstr>Calibri</vt:lpstr>
      <vt:lpstr>Cambria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Administrator</cp:lastModifiedBy>
  <cp:revision>67</cp:revision>
  <dcterms:created xsi:type="dcterms:W3CDTF">2023-07-08T01:13:32Z</dcterms:created>
  <dcterms:modified xsi:type="dcterms:W3CDTF">2026-01-19T03:46:59Z</dcterms:modified>
  <cp:category>9Slide.vn</cp:category>
</cp:coreProperties>
</file>