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6"/>
  </p:notesMasterIdLst>
  <p:sldIdLst>
    <p:sldId id="346" r:id="rId2"/>
    <p:sldId id="400" r:id="rId3"/>
    <p:sldId id="288" r:id="rId4"/>
    <p:sldId id="401" r:id="rId5"/>
    <p:sldId id="402" r:id="rId6"/>
    <p:sldId id="407" r:id="rId7"/>
    <p:sldId id="406" r:id="rId8"/>
    <p:sldId id="405" r:id="rId9"/>
    <p:sldId id="408" r:id="rId10"/>
    <p:sldId id="409" r:id="rId11"/>
    <p:sldId id="410" r:id="rId12"/>
    <p:sldId id="296" r:id="rId13"/>
    <p:sldId id="412" r:id="rId14"/>
    <p:sldId id="290" r:id="rId15"/>
  </p:sldIdLst>
  <p:sldSz cx="6858000" cy="5143500"/>
  <p:notesSz cx="6858000" cy="9144000"/>
  <p:embeddedFontLst>
    <p:embeddedFont>
      <p:font typeface="HP001 5 hàng" panose="020B060305030202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Arial-Rounded" panose="020B0500000000000000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886"/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120" d="100"/>
          <a:sy n="120" d="100"/>
        </p:scale>
        <p:origin x="1638" y="10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33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64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754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428750" y="1657350"/>
            <a:ext cx="40005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428750" y="3304625"/>
            <a:ext cx="4000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78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4" y="194196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3" y="1331120"/>
            <a:ext cx="6436811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9" y="255824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568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25658"/>
            <a:ext cx="193154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6723416" y="317293"/>
            <a:ext cx="148565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06824" y="2"/>
            <a:ext cx="6732566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12724" y="4918299"/>
            <a:ext cx="6454185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68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42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45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48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03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1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21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837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85A8-89C2-42CD-93AF-F9877518302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E5947-604C-46A6-A61E-E6A3CF63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0" r:id="rId12"/>
    <p:sldLayoutId id="2147483711" r:id="rId13"/>
    <p:sldLayoutId id="2147483712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262658" y="430021"/>
            <a:ext cx="5670630" cy="233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6" rIns="51425" bIns="25706" anchor="t" anchorCtr="0">
            <a:spAutoFit/>
          </a:bodyPr>
          <a:lstStyle/>
          <a:p>
            <a:pPr algn="ctr"/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9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9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am khảo các tư thế ngồi đúng cho trẻ khi học tập - Nội Thất Hòa Phát Miền  Nam">
            <a:extLst>
              <a:ext uri="{FF2B5EF4-FFF2-40B4-BE49-F238E27FC236}">
                <a16:creationId xmlns:a16="http://schemas.microsoft.com/office/drawing/2014/main" id="{65502AAA-FF65-48FE-9E85-A885FC2DD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1" r="49512" b="18071"/>
          <a:stretch/>
        </p:blipFill>
        <p:spPr bwMode="auto">
          <a:xfrm>
            <a:off x="157894" y="1371600"/>
            <a:ext cx="3033111" cy="28704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95;p38">
            <a:extLst>
              <a:ext uri="{FF2B5EF4-FFF2-40B4-BE49-F238E27FC236}">
                <a16:creationId xmlns:a16="http://schemas.microsoft.com/office/drawing/2014/main" id="{09472222-6471-407D-884F-E9FB00A8971A}"/>
              </a:ext>
            </a:extLst>
          </p:cNvPr>
          <p:cNvSpPr txBox="1">
            <a:spLocks/>
          </p:cNvSpPr>
          <p:nvPr/>
        </p:nvSpPr>
        <p:spPr>
          <a:xfrm>
            <a:off x="916836" y="261837"/>
            <a:ext cx="2045480" cy="4455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</a:p>
        </p:txBody>
      </p:sp>
      <p:grpSp>
        <p:nvGrpSpPr>
          <p:cNvPr id="4" name="Google Shape;415;p38">
            <a:extLst>
              <a:ext uri="{FF2B5EF4-FFF2-40B4-BE49-F238E27FC236}">
                <a16:creationId xmlns:a16="http://schemas.microsoft.com/office/drawing/2014/main" id="{80659FFE-C2FC-4F08-BA15-038C32F4B723}"/>
              </a:ext>
            </a:extLst>
          </p:cNvPr>
          <p:cNvGrpSpPr/>
          <p:nvPr/>
        </p:nvGrpSpPr>
        <p:grpSpPr>
          <a:xfrm>
            <a:off x="460810" y="197102"/>
            <a:ext cx="718475" cy="704314"/>
            <a:chOff x="-3118700" y="2365900"/>
            <a:chExt cx="741250" cy="792000"/>
          </a:xfrm>
        </p:grpSpPr>
        <p:sp>
          <p:nvSpPr>
            <p:cNvPr id="5" name="Google Shape;416;p38">
              <a:extLst>
                <a:ext uri="{FF2B5EF4-FFF2-40B4-BE49-F238E27FC236}">
                  <a16:creationId xmlns:a16="http://schemas.microsoft.com/office/drawing/2014/main" id="{1B76ECEE-5C08-45FB-80C2-6D0688D231DB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417;p38">
              <a:extLst>
                <a:ext uri="{FF2B5EF4-FFF2-40B4-BE49-F238E27FC236}">
                  <a16:creationId xmlns:a16="http://schemas.microsoft.com/office/drawing/2014/main" id="{FE2A55CC-18C4-4711-9761-5DA874748C96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18;p38">
              <a:extLst>
                <a:ext uri="{FF2B5EF4-FFF2-40B4-BE49-F238E27FC236}">
                  <a16:creationId xmlns:a16="http://schemas.microsoft.com/office/drawing/2014/main" id="{FCEB1C59-15F8-4C32-8548-5FCFC70FBE83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419;p38">
              <a:extLst>
                <a:ext uri="{FF2B5EF4-FFF2-40B4-BE49-F238E27FC236}">
                  <a16:creationId xmlns:a16="http://schemas.microsoft.com/office/drawing/2014/main" id="{0E29AF21-5801-476B-AFD6-3F04A417C133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420;p38">
              <a:extLst>
                <a:ext uri="{FF2B5EF4-FFF2-40B4-BE49-F238E27FC236}">
                  <a16:creationId xmlns:a16="http://schemas.microsoft.com/office/drawing/2014/main" id="{2C7007CB-39AD-487D-BE2B-637B4D65725E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21;p38">
              <a:extLst>
                <a:ext uri="{FF2B5EF4-FFF2-40B4-BE49-F238E27FC236}">
                  <a16:creationId xmlns:a16="http://schemas.microsoft.com/office/drawing/2014/main" id="{27B95087-5895-41B1-AE44-C7624E71A76A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22;p38">
              <a:extLst>
                <a:ext uri="{FF2B5EF4-FFF2-40B4-BE49-F238E27FC236}">
                  <a16:creationId xmlns:a16="http://schemas.microsoft.com/office/drawing/2014/main" id="{756115E9-DB27-436D-A25F-4DA4D6EE7AA6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23;p38">
              <a:extLst>
                <a:ext uri="{FF2B5EF4-FFF2-40B4-BE49-F238E27FC236}">
                  <a16:creationId xmlns:a16="http://schemas.microsoft.com/office/drawing/2014/main" id="{6180A06F-2F32-4A59-B708-66A3589E7421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24;p38">
              <a:extLst>
                <a:ext uri="{FF2B5EF4-FFF2-40B4-BE49-F238E27FC236}">
                  <a16:creationId xmlns:a16="http://schemas.microsoft.com/office/drawing/2014/main" id="{1E0116A5-99CD-4599-8818-2A945C805BA5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25;p38">
              <a:extLst>
                <a:ext uri="{FF2B5EF4-FFF2-40B4-BE49-F238E27FC236}">
                  <a16:creationId xmlns:a16="http://schemas.microsoft.com/office/drawing/2014/main" id="{C1BA2917-3B53-429F-A64E-B33EDF53A84A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5" name="Picture 2" descr="Tham khảo các tư thế ngồi đúng cho trẻ khi học tập - Nội Thất Hòa Phát Miền  Nam">
            <a:extLst>
              <a:ext uri="{FF2B5EF4-FFF2-40B4-BE49-F238E27FC236}">
                <a16:creationId xmlns:a16="http://schemas.microsoft.com/office/drawing/2014/main" id="{3275C1A7-1417-4304-BBE9-67277A2D7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7" t="20851" r="219" b="15441"/>
          <a:stretch/>
        </p:blipFill>
        <p:spPr bwMode="auto">
          <a:xfrm>
            <a:off x="3701421" y="1747520"/>
            <a:ext cx="2792835" cy="24945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BB9AE-1289-41F2-85CD-0D5BF91E6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4992211" y="1910606"/>
            <a:ext cx="1489667" cy="13468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177530-7704-4197-97D7-DBA8591DB6D5}"/>
              </a:ext>
            </a:extLst>
          </p:cNvPr>
          <p:cNvGrpSpPr/>
          <p:nvPr/>
        </p:nvGrpSpPr>
        <p:grpSpPr>
          <a:xfrm>
            <a:off x="4991034" y="370279"/>
            <a:ext cx="1489667" cy="1346875"/>
            <a:chOff x="179882" y="202717"/>
            <a:chExt cx="3326130" cy="30073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2CF355-F67B-4D2E-A203-EA7B09A0CFB3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87BBA32-5E91-4694-9C80-11631BDFA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9F081F-56EC-42B9-924D-4BD5E386AA65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E81B40-D43E-4B76-B709-713D7ECE1B17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FED305-5CBB-4E13-8C87-FC5AC761726A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E8592CC-ADB4-4750-A98F-04BC012BDA99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F62837-1572-4712-A0B7-A5DDF8F7234C}"/>
              </a:ext>
            </a:extLst>
          </p:cNvPr>
          <p:cNvGrpSpPr/>
          <p:nvPr/>
        </p:nvGrpSpPr>
        <p:grpSpPr>
          <a:xfrm>
            <a:off x="167745" y="3257481"/>
            <a:ext cx="6312956" cy="1286075"/>
            <a:chOff x="244215" y="2305905"/>
            <a:chExt cx="8417276" cy="17147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7A35264-2E0A-4F19-B231-999C7324F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39" name="Rectangle 115">
              <a:extLst>
                <a:ext uri="{FF2B5EF4-FFF2-40B4-BE49-F238E27FC236}">
                  <a16:creationId xmlns:a16="http://schemas.microsoft.com/office/drawing/2014/main" id="{242533E7-3559-49F6-BADD-B019B1CB9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Juốn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biết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phải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hỏi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muốn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giỏi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phải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95A01A0A-2733-49B3-9B72-069447EDD8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-929"/>
          <a:stretch/>
        </p:blipFill>
        <p:spPr>
          <a:xfrm>
            <a:off x="388525" y="936627"/>
            <a:ext cx="2621126" cy="22434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B48684-802B-45D5-BA8E-3C922E56DB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39" t="24511" r="13665" b="23243"/>
          <a:stretch/>
        </p:blipFill>
        <p:spPr>
          <a:xfrm>
            <a:off x="3372689" y="2218785"/>
            <a:ext cx="945311" cy="96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63" y="727833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466883" y="3511310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5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438C8EC6-D440-4DD6-A64D-8BC3708B6CDF}"/>
              </a:ext>
            </a:extLst>
          </p:cNvPr>
          <p:cNvSpPr/>
          <p:nvPr/>
        </p:nvSpPr>
        <p:spPr>
          <a:xfrm>
            <a:off x="123117" y="1056161"/>
            <a:ext cx="661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814F93E2-2D9C-49C7-B25A-3CDF9ECBE59F}"/>
              </a:ext>
            </a:extLst>
          </p:cNvPr>
          <p:cNvSpPr/>
          <p:nvPr/>
        </p:nvSpPr>
        <p:spPr>
          <a:xfrm>
            <a:off x="208371" y="1902336"/>
            <a:ext cx="7320189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Juốn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giỏi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029F10FE-9338-4B18-8F9D-C510E1883B90}"/>
              </a:ext>
            </a:extLst>
          </p:cNvPr>
          <p:cNvSpPr/>
          <p:nvPr/>
        </p:nvSpPr>
        <p:spPr>
          <a:xfrm>
            <a:off x="208371" y="3441008"/>
            <a:ext cx="496704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597C202F-7825-402A-852B-05ECC10B87ED}"/>
              </a:ext>
            </a:extLst>
          </p:cNvPr>
          <p:cNvSpPr/>
          <p:nvPr/>
        </p:nvSpPr>
        <p:spPr>
          <a:xfrm>
            <a:off x="1176348" y="194082"/>
            <a:ext cx="467581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1806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834721" y="2234421"/>
            <a:ext cx="5023841" cy="15790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-264679" y="1918075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6012347" y="1918074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2648251" y="376084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3342" y="3023946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" y="-46898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561456" y="1263269"/>
            <a:ext cx="5735092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sz="28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J</a:t>
              </a:r>
              <a:endParaRPr lang="zh-CN" altLang="en-US" sz="3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0" y="3880233"/>
            <a:ext cx="1062401" cy="10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63902" y="445144"/>
            <a:ext cx="1311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1675495" y="561959"/>
            <a:ext cx="5062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KẾT NỐI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438C8EC6-D440-4DD6-A64D-8BC3708B6CDF}"/>
              </a:ext>
            </a:extLst>
          </p:cNvPr>
          <p:cNvSpPr/>
          <p:nvPr/>
        </p:nvSpPr>
        <p:spPr>
          <a:xfrm>
            <a:off x="123117" y="1056161"/>
            <a:ext cx="6611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altLang="en-US" sz="3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814F93E2-2D9C-49C7-B25A-3CDF9ECBE59F}"/>
              </a:ext>
            </a:extLst>
          </p:cNvPr>
          <p:cNvSpPr/>
          <p:nvPr/>
        </p:nvSpPr>
        <p:spPr>
          <a:xfrm>
            <a:off x="208371" y="1902336"/>
            <a:ext cx="7320189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Juốn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giỏi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029F10FE-9338-4B18-8F9D-C510E1883B90}"/>
              </a:ext>
            </a:extLst>
          </p:cNvPr>
          <p:cNvSpPr/>
          <p:nvPr/>
        </p:nvSpPr>
        <p:spPr>
          <a:xfrm>
            <a:off x="208371" y="3441008"/>
            <a:ext cx="4967043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8">
            <a:extLst>
              <a:ext uri="{FF2B5EF4-FFF2-40B4-BE49-F238E27FC236}">
                <a16:creationId xmlns:a16="http://schemas.microsoft.com/office/drawing/2014/main" id="{597C202F-7825-402A-852B-05ECC10B87ED}"/>
              </a:ext>
            </a:extLst>
          </p:cNvPr>
          <p:cNvSpPr/>
          <p:nvPr/>
        </p:nvSpPr>
        <p:spPr>
          <a:xfrm>
            <a:off x="1176348" y="194082"/>
            <a:ext cx="4675812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BA7086-AE35-4894-B63D-9004D7D5F09B}"/>
              </a:ext>
            </a:extLst>
          </p:cNvPr>
          <p:cNvGrpSpPr/>
          <p:nvPr/>
        </p:nvGrpSpPr>
        <p:grpSpPr>
          <a:xfrm>
            <a:off x="869306" y="1095193"/>
            <a:ext cx="91668" cy="2075601"/>
            <a:chOff x="1042416" y="804672"/>
            <a:chExt cx="210312" cy="436168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3B5C08A-C230-407D-80C0-C5BE910AF924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3F5E3A-6523-452E-8BDE-3979F009482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E72811-79F8-41E4-BCAE-7E36F4C3DC7C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D05-A2B3-4ACF-9F22-B27D220645ED}"/>
              </a:ext>
            </a:extLst>
          </p:cNvPr>
          <p:cNvGrpSpPr/>
          <p:nvPr/>
        </p:nvGrpSpPr>
        <p:grpSpPr>
          <a:xfrm>
            <a:off x="1055799" y="811767"/>
            <a:ext cx="2037217" cy="113212"/>
            <a:chOff x="5440680" y="1322832"/>
            <a:chExt cx="3017520" cy="19507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A6332A-BE40-441C-B364-9EF27C5DA8AA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B0A0152-4CCD-4586-9C5A-9E571877414F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44ED3ED-FA71-43FD-BD6A-1AAC58F410FD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8">
            <a:extLst>
              <a:ext uri="{FF2B5EF4-FFF2-40B4-BE49-F238E27FC236}">
                <a16:creationId xmlns:a16="http://schemas.microsoft.com/office/drawing/2014/main" id="{631977A1-6DD1-4D87-83FB-94B1F076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1057"/>
            <a:ext cx="105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 ô li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4939056-2CAF-43E6-BC66-7046D5F0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038" y="377016"/>
            <a:ext cx="1511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 ô li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903DE-27C8-4B94-A650-0AC55C57AF6E}"/>
              </a:ext>
            </a:extLst>
          </p:cNvPr>
          <p:cNvSpPr txBox="1"/>
          <p:nvPr/>
        </p:nvSpPr>
        <p:spPr>
          <a:xfrm>
            <a:off x="3396539" y="469365"/>
            <a:ext cx="3154548" cy="6848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endParaRPr lang="en-US" sz="28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0F5575-EC9A-4B93-8659-3149A7299574}"/>
              </a:ext>
            </a:extLst>
          </p:cNvPr>
          <p:cNvSpPr txBox="1"/>
          <p:nvPr/>
        </p:nvSpPr>
        <p:spPr>
          <a:xfrm>
            <a:off x="3194057" y="990868"/>
            <a:ext cx="3559512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DE8F26-251B-46DC-A0B5-428CBEAB0687}"/>
              </a:ext>
            </a:extLst>
          </p:cNvPr>
          <p:cNvSpPr txBox="1"/>
          <p:nvPr/>
        </p:nvSpPr>
        <p:spPr>
          <a:xfrm>
            <a:off x="3285725" y="2799059"/>
            <a:ext cx="3376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nét nào giống với chữ cái viết hoa đã học?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C007F0-7F79-44B6-8543-2EE0A6D90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-929"/>
          <a:stretch/>
        </p:blipFill>
        <p:spPr>
          <a:xfrm>
            <a:off x="1034656" y="1076053"/>
            <a:ext cx="2115175" cy="21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3B75CD3-95F5-4535-B845-435CAADFB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-929"/>
          <a:stretch/>
        </p:blipFill>
        <p:spPr>
          <a:xfrm>
            <a:off x="666098" y="925601"/>
            <a:ext cx="2325377" cy="19903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D3E5C1-AF0D-4C9B-96C9-78289E27D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9" t="24511" r="13665" b="23243"/>
          <a:stretch/>
        </p:blipFill>
        <p:spPr>
          <a:xfrm>
            <a:off x="3633605" y="1769033"/>
            <a:ext cx="1096772" cy="11164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7BEA32-9896-4830-89E2-C738BDBD5A96}"/>
              </a:ext>
            </a:extLst>
          </p:cNvPr>
          <p:cNvSpPr txBox="1"/>
          <p:nvPr/>
        </p:nvSpPr>
        <p:spPr>
          <a:xfrm>
            <a:off x="156115" y="3680352"/>
            <a:ext cx="6545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E0886"/>
                </a:solidFill>
                <a:latin typeface="HP001 4 hàng" panose="020B0603050302020204" pitchFamily="34" charset="0"/>
              </a:rPr>
              <a:t>J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E0886"/>
                </a:solidFill>
                <a:latin typeface="HP001 4 hàng" panose="020B0603050302020204" pitchFamily="34" charset="0"/>
              </a:rPr>
              <a:t>J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E088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65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ữ hoa M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47586683-7AD1-485D-A6C5-C88CA5845C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91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028" y="426720"/>
            <a:ext cx="6338772" cy="388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6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03669" y="1"/>
            <a:ext cx="6570920" cy="4561367"/>
          </a:xfrm>
          <a:prstGeom prst="rect">
            <a:avLst/>
          </a:prstGeom>
        </p:spPr>
      </p:pic>
      <p:sp>
        <p:nvSpPr>
          <p:cNvPr id="4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026814" y="2571750"/>
            <a:ext cx="379240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883FD4-1AF6-4E48-B6A4-937CD529C9C9}"/>
              </a:ext>
            </a:extLst>
          </p:cNvPr>
          <p:cNvGrpSpPr/>
          <p:nvPr/>
        </p:nvGrpSpPr>
        <p:grpSpPr>
          <a:xfrm>
            <a:off x="181082" y="444713"/>
            <a:ext cx="6312956" cy="1286075"/>
            <a:chOff x="244215" y="2305905"/>
            <a:chExt cx="8417276" cy="17147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988B8A-9D2B-4182-8933-C49CBA502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4" name="Rectangle 115">
              <a:extLst>
                <a:ext uri="{FF2B5EF4-FFF2-40B4-BE49-F238E27FC236}">
                  <a16:creationId xmlns:a16="http://schemas.microsoft.com/office/drawing/2014/main" id="{CC3797E1-BB7F-438D-8F34-C1B13CDAA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Juốn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biết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phải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hỏi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muốn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giỏi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phải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78316EA-CBA9-471A-B65F-128C05F03970}"/>
              </a:ext>
            </a:extLst>
          </p:cNvPr>
          <p:cNvSpPr txBox="1"/>
          <p:nvPr/>
        </p:nvSpPr>
        <p:spPr>
          <a:xfrm>
            <a:off x="355624" y="2055455"/>
            <a:ext cx="5435575" cy="51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79E95E-180F-4BCF-A2B8-F92A498103C7}"/>
              </a:ext>
            </a:extLst>
          </p:cNvPr>
          <p:cNvGrpSpPr/>
          <p:nvPr/>
        </p:nvGrpSpPr>
        <p:grpSpPr>
          <a:xfrm>
            <a:off x="130282" y="91440"/>
            <a:ext cx="6312956" cy="1286075"/>
            <a:chOff x="244215" y="2305905"/>
            <a:chExt cx="8417276" cy="17147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5790C1-E167-4C1F-B914-7E20B614F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4" name="Rectangle 115">
              <a:extLst>
                <a:ext uri="{FF2B5EF4-FFF2-40B4-BE49-F238E27FC236}">
                  <a16:creationId xmlns:a16="http://schemas.microsoft.com/office/drawing/2014/main" id="{DE7932CB-AAE7-4628-A9C0-DE5BA7F8F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15" y="2305905"/>
              <a:ext cx="7928976" cy="13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n-US" altLang="en-US" sz="33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Juốn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biết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phải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hỏi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muốn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giỏi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phải</a:t>
              </a:r>
              <a:r>
                <a:rPr lang="en-US" sz="2400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2400" b="1" kern="0" dirty="0">
                  <a:solidFill>
                    <a:srgbClr val="7030A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  <a:endParaRPr lang="en-US" altLang="en-US" sz="2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D297D40-3574-44A0-AE57-EC0587AA17D7}"/>
              </a:ext>
            </a:extLst>
          </p:cNvPr>
          <p:cNvSpPr txBox="1"/>
          <p:nvPr/>
        </p:nvSpPr>
        <p:spPr>
          <a:xfrm>
            <a:off x="309002" y="1858548"/>
            <a:ext cx="6538662" cy="290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</TotalTime>
  <Words>268</Words>
  <Application>Microsoft Office PowerPoint</Application>
  <PresentationFormat>Custom</PresentationFormat>
  <Paragraphs>33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Times New Roman</vt:lpstr>
      <vt:lpstr>Arial</vt:lpstr>
      <vt:lpstr>HP001 5 hàng</vt:lpstr>
      <vt:lpstr>Calibri Light</vt:lpstr>
      <vt:lpstr>Arial-Rounded</vt:lpstr>
      <vt:lpstr>Calibri</vt:lpstr>
      <vt:lpstr>Cambria</vt:lpstr>
      <vt:lpstr>HP001 4 hàng</vt:lpstr>
      <vt:lpstr>UTM Avo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</cp:lastModifiedBy>
  <cp:revision>82</cp:revision>
  <dcterms:modified xsi:type="dcterms:W3CDTF">2026-04-06T05:02:23Z</dcterms:modified>
</cp:coreProperties>
</file>