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9"/>
  </p:notesMasterIdLst>
  <p:sldIdLst>
    <p:sldId id="381" r:id="rId2"/>
    <p:sldId id="340" r:id="rId3"/>
    <p:sldId id="2007577147" r:id="rId4"/>
    <p:sldId id="2007577148" r:id="rId5"/>
    <p:sldId id="2007577150" r:id="rId6"/>
    <p:sldId id="2007577152" r:id="rId7"/>
    <p:sldId id="2007577153" r:id="rId8"/>
    <p:sldId id="2007577155" r:id="rId9"/>
    <p:sldId id="2007577156" r:id="rId10"/>
    <p:sldId id="2007577157" r:id="rId11"/>
    <p:sldId id="2007577158" r:id="rId12"/>
    <p:sldId id="2007577159" r:id="rId13"/>
    <p:sldId id="2007577160" r:id="rId14"/>
    <p:sldId id="2007577161" r:id="rId15"/>
    <p:sldId id="536" r:id="rId16"/>
    <p:sldId id="530" r:id="rId17"/>
    <p:sldId id="4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5E"/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5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4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60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67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7" y="2916031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7" y="2121136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30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5668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963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428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1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83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11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319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273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B13386FA-964A-44B0-BF9F-5A528EB6F5A0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491068" y="31989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93CD8-F931-4084-A79C-84AB1D107AC7}"/>
              </a:ext>
            </a:extLst>
          </p:cNvPr>
          <p:cNvSpPr txBox="1"/>
          <p:nvPr userDrawn="1"/>
        </p:nvSpPr>
        <p:spPr>
          <a:xfrm>
            <a:off x="7972358" y="6502401"/>
            <a:ext cx="2853447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8538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5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608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8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4" r:id="rId13"/>
    <p:sldLayoutId id="2147483715" r:id="rId14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42" y="2044635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581" y="3974153"/>
            <a:ext cx="8740829" cy="6232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342900" lvl="1" algn="ctr" defTabSz="342900" fontAlgn="base">
              <a:defRPr/>
            </a:pP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lang="en-US" altLang="zh-CN" sz="3600" b="1" i="1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1009" y="1314515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01862" flipH="1">
            <a:off x="8855768" y="799400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085160" y="468453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306892" y="4232703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437256" flipV="1">
            <a:off x="7261780" y="4792561"/>
            <a:ext cx="1174281" cy="124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4143" y="16795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4143" y="702852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300863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2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1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86565-CD03-4764-8378-5625F2FFF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930332" y="846223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99D452-A34D-4A3B-92C3-869BD0148275}"/>
              </a:ext>
            </a:extLst>
          </p:cNvPr>
          <p:cNvSpPr/>
          <p:nvPr/>
        </p:nvSpPr>
        <p:spPr>
          <a:xfrm>
            <a:off x="1878441" y="1215248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1736">
            <a:extLst>
              <a:ext uri="{FF2B5EF4-FFF2-40B4-BE49-F238E27FC236}">
                <a16:creationId xmlns:a16="http://schemas.microsoft.com/office/drawing/2014/main" id="{5645F8AB-5179-4F86-98B6-0B88DD5D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0" y="2635729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7D94B01D-07EB-483D-B1CB-BA0E8B39F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0" y="3271379"/>
            <a:ext cx="9098158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ê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ơ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5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531A099B-3836-434A-861E-DFDD3D95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88262"/>
              </p:ext>
            </p:extLst>
          </p:nvPr>
        </p:nvGraphicFramePr>
        <p:xfrm>
          <a:off x="1606006" y="991887"/>
          <a:ext cx="7792278" cy="940656"/>
        </p:xfrm>
        <a:graphic>
          <a:graphicData uri="http://schemas.openxmlformats.org/drawingml/2006/table">
            <a:tbl>
              <a:tblPr/>
              <a:tblGrid>
                <a:gridCol w="599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DA503AD8-0DF8-4E70-9871-66F94617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973" y="889021"/>
            <a:ext cx="7441633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Xuân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37">
            <a:extLst>
              <a:ext uri="{FF2B5EF4-FFF2-40B4-BE49-F238E27FC236}">
                <a16:creationId xmlns:a16="http://schemas.microsoft.com/office/drawing/2014/main" id="{3E30F25C-3406-42CA-B1C7-E4F41375A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85" y="2188812"/>
            <a:ext cx="9910482" cy="74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03A356C7-AA6C-4360-BA51-317DBF33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51" y="3030320"/>
            <a:ext cx="10042847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15">
            <a:extLst>
              <a:ext uri="{FF2B5EF4-FFF2-40B4-BE49-F238E27FC236}">
                <a16:creationId xmlns:a16="http://schemas.microsoft.com/office/drawing/2014/main" id="{2D565AC4-25C6-4CB1-A25B-AD137D43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133" y="875714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AA1449A5-0AAA-4F06-A305-7D363282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248" y="942881"/>
            <a:ext cx="626207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674ED410-A4C3-47AE-87C6-F04477EE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906" y="87598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E4320416-B599-430A-BC1E-608546FA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425" y="956189"/>
            <a:ext cx="1228429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hàng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B22DFFA5-E4E7-4BD7-AC76-D3E18445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283" y="87598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EC71403A-B750-4C30-845E-28134DCA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826" y="942881"/>
            <a:ext cx="776190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cây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9FD176A8-6AB0-4286-9F48-50FBE46C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555" y="87598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25428C82-0724-463A-8A3B-22C2EA2DA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481" y="956189"/>
            <a:ext cx="776191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bên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B1E84C2B-E439-4E9B-BE15-C0329C1C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589" y="87591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F201B605-3A2B-4524-B925-C451987AD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006" y="956189"/>
            <a:ext cx="1178393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đường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270A6AAF-4A92-45F0-A066-DE4D786B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75" y="87591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3982D726-207C-49F7-A1BD-C2F036E7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271" y="942937"/>
            <a:ext cx="938674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thay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A79201D5-0AEB-475C-AE34-88A13CFB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246" y="875912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57EE2DBC-3867-4C80-A719-F09F2C88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238" y="955864"/>
            <a:ext cx="522175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áo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Rectangle 115">
            <a:extLst>
              <a:ext uri="{FF2B5EF4-FFF2-40B4-BE49-F238E27FC236}">
                <a16:creationId xmlns:a16="http://schemas.microsoft.com/office/drawing/2014/main" id="{6DC62428-7F4F-4580-B2DC-D104296A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731" y="875714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21" name="Rectangle 115">
            <a:extLst>
              <a:ext uri="{FF2B5EF4-FFF2-40B4-BE49-F238E27FC236}">
                <a16:creationId xmlns:a16="http://schemas.microsoft.com/office/drawing/2014/main" id="{AF29EABC-AFF7-4FAB-9103-61786B1AC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110" y="955864"/>
            <a:ext cx="938674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4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62F6A-1F0C-438B-BD6F-9322E7CA9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784818" y="4562706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B973E0-73FF-4C0B-9719-4823B91BBAF6}"/>
              </a:ext>
            </a:extLst>
          </p:cNvPr>
          <p:cNvSpPr/>
          <p:nvPr/>
        </p:nvSpPr>
        <p:spPr>
          <a:xfrm>
            <a:off x="1732927" y="4931731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B2EAE-FEF4-4500-A7B1-5EBF0F9DA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890137" y="2448356"/>
            <a:ext cx="2303729" cy="19664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FE38CD-D7CF-48BB-BBBC-4E74DFB27FDE}"/>
              </a:ext>
            </a:extLst>
          </p:cNvPr>
          <p:cNvGrpSpPr/>
          <p:nvPr/>
        </p:nvGrpSpPr>
        <p:grpSpPr>
          <a:xfrm>
            <a:off x="7892712" y="305445"/>
            <a:ext cx="2192382" cy="1964236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4FF183-9005-40A9-A6F4-18667DE85E57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B6719C5-353D-4C48-9753-07B2EABE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F7863F-CA12-4F57-84F3-8468154260FB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BCB2C7-DCBF-4D2D-AF36-D163C4BAE7D2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ABC772-3527-47B9-A864-6D47FFAC72E6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8A7E67-6794-4F90-A53F-5474875300EB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D5032-ECF7-4FF4-98E0-D3B120E13B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395744" y="1244739"/>
            <a:ext cx="2303729" cy="29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F751D4-9B8A-4D0F-923B-B7593583C6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523647" y="2131543"/>
            <a:ext cx="1793874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C9995DA2-5687-4339-AC83-E1BB0AF6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63" y="1585083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1C7F2-46D8-4CFE-9E79-7334A65F2F12}"/>
              </a:ext>
            </a:extLst>
          </p:cNvPr>
          <p:cNvSpPr txBox="1"/>
          <p:nvPr/>
        </p:nvSpPr>
        <p:spPr>
          <a:xfrm>
            <a:off x="5133883" y="4368560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1861220B-1FDD-4EF9-BCBA-647120F010EC}"/>
              </a:ext>
            </a:extLst>
          </p:cNvPr>
          <p:cNvSpPr/>
          <p:nvPr/>
        </p:nvSpPr>
        <p:spPr>
          <a:xfrm>
            <a:off x="2329921" y="1416303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E8A20D0B-E338-4B67-963B-E7389A8DAD44}"/>
              </a:ext>
            </a:extLst>
          </p:cNvPr>
          <p:cNvSpPr/>
          <p:nvPr/>
        </p:nvSpPr>
        <p:spPr>
          <a:xfrm>
            <a:off x="2402853" y="2450355"/>
            <a:ext cx="7632491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E3B7D469-D4AF-40F5-A52D-95AE2BAC04DE}"/>
              </a:ext>
            </a:extLst>
          </p:cNvPr>
          <p:cNvSpPr/>
          <p:nvPr/>
        </p:nvSpPr>
        <p:spPr>
          <a:xfrm>
            <a:off x="2312674" y="4123248"/>
            <a:ext cx="820292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D2A8BAED-B4DB-45E4-AE40-F282D929F03F}"/>
              </a:ext>
            </a:extLst>
          </p:cNvPr>
          <p:cNvGrpSpPr/>
          <p:nvPr/>
        </p:nvGrpSpPr>
        <p:grpSpPr>
          <a:xfrm>
            <a:off x="974838" y="1304685"/>
            <a:ext cx="1354459" cy="1024467"/>
            <a:chOff x="1809422" y="1855882"/>
            <a:chExt cx="1869788" cy="1746984"/>
          </a:xfrm>
        </p:grpSpPr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EE4579A0-F09F-47E3-ADD1-6D708D70F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7" name="文本框 28">
              <a:extLst>
                <a:ext uri="{FF2B5EF4-FFF2-40B4-BE49-F238E27FC236}">
                  <a16:creationId xmlns:a16="http://schemas.microsoft.com/office/drawing/2014/main" id="{996BD5DF-564A-477F-9418-DA30CA40F430}"/>
                </a:ext>
              </a:extLst>
            </p:cNvPr>
            <p:cNvSpPr txBox="1"/>
            <p:nvPr/>
          </p:nvSpPr>
          <p:spPr>
            <a:xfrm>
              <a:off x="2300526" y="2286466"/>
              <a:ext cx="887576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" name="组合 29">
            <a:extLst>
              <a:ext uri="{FF2B5EF4-FFF2-40B4-BE49-F238E27FC236}">
                <a16:creationId xmlns:a16="http://schemas.microsoft.com/office/drawing/2014/main" id="{2DCD3B08-560C-4A91-B2A2-F7567AFBE8F7}"/>
              </a:ext>
            </a:extLst>
          </p:cNvPr>
          <p:cNvGrpSpPr/>
          <p:nvPr/>
        </p:nvGrpSpPr>
        <p:grpSpPr>
          <a:xfrm>
            <a:off x="926956" y="2267141"/>
            <a:ext cx="1402341" cy="1310238"/>
            <a:chOff x="5110494" y="3656621"/>
            <a:chExt cx="1869788" cy="1746984"/>
          </a:xfrm>
        </p:grpSpPr>
        <p:pic>
          <p:nvPicPr>
            <p:cNvPr id="9" name="图片 30">
              <a:extLst>
                <a:ext uri="{FF2B5EF4-FFF2-40B4-BE49-F238E27FC236}">
                  <a16:creationId xmlns:a16="http://schemas.microsoft.com/office/drawing/2014/main" id="{BE9FF599-5CBE-4A54-8D05-7F2BD4356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0" name="文本框 31">
              <a:extLst>
                <a:ext uri="{FF2B5EF4-FFF2-40B4-BE49-F238E27FC236}">
                  <a16:creationId xmlns:a16="http://schemas.microsoft.com/office/drawing/2014/main" id="{52C1BD4E-80C8-4D78-830A-0786A7AEF3F0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5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1" name="组合 32">
            <a:extLst>
              <a:ext uri="{FF2B5EF4-FFF2-40B4-BE49-F238E27FC236}">
                <a16:creationId xmlns:a16="http://schemas.microsoft.com/office/drawing/2014/main" id="{44C3D9C7-79BA-4E00-AE05-A53B88726CE5}"/>
              </a:ext>
            </a:extLst>
          </p:cNvPr>
          <p:cNvGrpSpPr/>
          <p:nvPr/>
        </p:nvGrpSpPr>
        <p:grpSpPr>
          <a:xfrm>
            <a:off x="910333" y="3781489"/>
            <a:ext cx="1402341" cy="1310238"/>
            <a:chOff x="8324958" y="1824912"/>
            <a:chExt cx="1869788" cy="1746984"/>
          </a:xfrm>
        </p:grpSpPr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3D02416-F306-46C4-9892-C630A8AA8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3" name="文本框 34">
              <a:extLst>
                <a:ext uri="{FF2B5EF4-FFF2-40B4-BE49-F238E27FC236}">
                  <a16:creationId xmlns:a16="http://schemas.microsoft.com/office/drawing/2014/main" id="{2BEFABCD-0A1A-4F89-8B29-EAEA0E9CFC79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5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" name="矩形 28">
            <a:extLst>
              <a:ext uri="{FF2B5EF4-FFF2-40B4-BE49-F238E27FC236}">
                <a16:creationId xmlns:a16="http://schemas.microsoft.com/office/drawing/2014/main" id="{726354AC-9FD6-4C72-A6CC-6A11F0738E71}"/>
              </a:ext>
            </a:extLst>
          </p:cNvPr>
          <p:cNvSpPr/>
          <p:nvPr/>
        </p:nvSpPr>
        <p:spPr>
          <a:xfrm>
            <a:off x="4194262" y="390165"/>
            <a:ext cx="359785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9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38"/>
          <p:cNvSpPr txBox="1">
            <a:spLocks noGrp="1"/>
          </p:cNvSpPr>
          <p:nvPr>
            <p:ph type="title"/>
          </p:nvPr>
        </p:nvSpPr>
        <p:spPr>
          <a:xfrm>
            <a:off x="2275424" y="103756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oogle Shape;415;p38"/>
          <p:cNvGrpSpPr/>
          <p:nvPr/>
        </p:nvGrpSpPr>
        <p:grpSpPr>
          <a:xfrm>
            <a:off x="1807012" y="71127"/>
            <a:ext cx="718475" cy="939085"/>
            <a:chOff x="-3118700" y="2365900"/>
            <a:chExt cx="741250" cy="792000"/>
          </a:xfrm>
        </p:grpSpPr>
        <p:sp>
          <p:nvSpPr>
            <p:cNvPr id="9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9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43" y="2766815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G0172A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44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inh cay but 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32" y="117476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7638002" y="4800026"/>
            <a:ext cx="4347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6619059" y="1787661"/>
            <a:ext cx="4347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3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572656" y="-1237344"/>
            <a:ext cx="6858000" cy="933268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41368" y="2932067"/>
            <a:ext cx="5332043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cs typeface="Times New Roman" panose="02020603050405020304"/>
              </a:rPr>
              <a:t>ĐỊNH HƯỚNG HỌC TẬP TIẾP THEO</a:t>
            </a:r>
            <a:endParaRPr lang="en-US" sz="4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97" y="-203243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819027" y="3030072"/>
            <a:ext cx="2263295" cy="3827929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34663" y="4511017"/>
            <a:ext cx="4544215" cy="2373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692089" y="1697804"/>
            <a:ext cx="8807822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57951" y="3203804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X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35" y="4740455"/>
            <a:ext cx="1776229" cy="1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496235" y="541183"/>
            <a:ext cx="764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762309" y="1126722"/>
            <a:ext cx="9573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1751000" y="1989913"/>
            <a:ext cx="97620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6" y="1125513"/>
            <a:ext cx="1083334" cy="864400"/>
            <a:chOff x="1809423" y="1855882"/>
            <a:chExt cx="1506325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3" y="1855882"/>
              <a:ext cx="1506325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118796" y="2204339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2" y="2177171"/>
            <a:ext cx="1083334" cy="864400"/>
            <a:chOff x="5110495" y="3656621"/>
            <a:chExt cx="1444445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5" y="3656621"/>
              <a:ext cx="1444445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427332" y="393259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AFC2E0-A19E-42A6-99CA-12193CC38BB6}"/>
              </a:ext>
            </a:extLst>
          </p:cNvPr>
          <p:cNvGrpSpPr/>
          <p:nvPr/>
        </p:nvGrpSpPr>
        <p:grpSpPr>
          <a:xfrm>
            <a:off x="1770505" y="1715616"/>
            <a:ext cx="388416" cy="3262036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5C0A0AD-A872-47B7-A4FD-273BD8DB17B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AE1766-529B-4FBF-874D-BC91262DC37A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C3A538-A5C6-4C4B-AE0D-FF463A0D37C8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9BB01-2A3C-407A-A6D0-CC3C1315F611}"/>
              </a:ext>
            </a:extLst>
          </p:cNvPr>
          <p:cNvGrpSpPr/>
          <p:nvPr/>
        </p:nvGrpSpPr>
        <p:grpSpPr>
          <a:xfrm>
            <a:off x="2353772" y="1378629"/>
            <a:ext cx="2352698" cy="326330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2B163F-4C0F-41F1-8519-699893B34352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E68BAB-A37F-45A4-AF85-2F462D6A130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8B1631-34C2-4157-A536-78CADCC038AA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DD2FC094-CF3C-431B-AD72-17BBFEA1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02" y="2788785"/>
            <a:ext cx="1725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82F307F-8394-41F1-BA33-251FE729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229" y="896273"/>
            <a:ext cx="1511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4B0D5-AC62-4ADD-A9CB-25F5B73DDFDD}"/>
              </a:ext>
            </a:extLst>
          </p:cNvPr>
          <p:cNvSpPr txBox="1"/>
          <p:nvPr/>
        </p:nvSpPr>
        <p:spPr>
          <a:xfrm>
            <a:off x="5057278" y="1954209"/>
            <a:ext cx="6493746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06DE0-050E-40A5-8FB4-6A3A8BACA42B}"/>
              </a:ext>
            </a:extLst>
          </p:cNvPr>
          <p:cNvSpPr txBox="1"/>
          <p:nvPr/>
        </p:nvSpPr>
        <p:spPr>
          <a:xfrm>
            <a:off x="5216291" y="3771289"/>
            <a:ext cx="52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034344-5F92-45FD-B41C-F883A1B6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227738" y="1747382"/>
            <a:ext cx="2558072" cy="3206702"/>
          </a:xfrm>
          <a:prstGeom prst="rect">
            <a:avLst/>
          </a:prstGeom>
        </p:spPr>
      </p:pic>
      <p:sp>
        <p:nvSpPr>
          <p:cNvPr id="15" name="Oval 7">
            <a:extLst>
              <a:ext uri="{FF2B5EF4-FFF2-40B4-BE49-F238E27FC236}">
                <a16:creationId xmlns:a16="http://schemas.microsoft.com/office/drawing/2014/main" id="{49EA6757-858D-41E7-A7F4-DD4EC11F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625" y="2856486"/>
            <a:ext cx="123542" cy="13738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1DD138-7E06-42AD-81A5-C714332C3634}"/>
              </a:ext>
            </a:extLst>
          </p:cNvPr>
          <p:cNvGrpSpPr/>
          <p:nvPr/>
        </p:nvGrpSpPr>
        <p:grpSpPr>
          <a:xfrm>
            <a:off x="8492057" y="2543687"/>
            <a:ext cx="193941" cy="2011108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76455CC-4F80-4181-BB65-2156A95B5E6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8489D2-D4EE-4578-8FF9-C0A5CFF1A34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85BFC-DABD-4002-858A-50B03D84983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ADA481-C3DB-408E-A6CF-BCFD9A67CB85}"/>
              </a:ext>
            </a:extLst>
          </p:cNvPr>
          <p:cNvGrpSpPr/>
          <p:nvPr/>
        </p:nvGrpSpPr>
        <p:grpSpPr>
          <a:xfrm>
            <a:off x="6605405" y="2267313"/>
            <a:ext cx="1763229" cy="231647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8D063D-BB0B-41F7-9DF3-31C63E93F8D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048C97D-1F05-4F94-A516-4A5490283F0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FA74C8A-6856-45A1-922C-6D6E9A0CCFFF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A4CE6A-D529-4F31-9E3A-83CD0FDA6242}"/>
              </a:ext>
            </a:extLst>
          </p:cNvPr>
          <p:cNvGrpSpPr/>
          <p:nvPr/>
        </p:nvGrpSpPr>
        <p:grpSpPr>
          <a:xfrm>
            <a:off x="1988074" y="1520589"/>
            <a:ext cx="328739" cy="3159315"/>
            <a:chOff x="1042416" y="804672"/>
            <a:chExt cx="210312" cy="4361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8692A7-99CD-4871-997C-24B3DA301E89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3748E5-BB22-4D1B-9365-24ECAB7D3269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BC02B3-35F4-4032-81BF-7A5843D295DE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167258-18CF-45F9-B10A-41BE4FAE3D6E}"/>
              </a:ext>
            </a:extLst>
          </p:cNvPr>
          <p:cNvGrpSpPr/>
          <p:nvPr/>
        </p:nvGrpSpPr>
        <p:grpSpPr>
          <a:xfrm>
            <a:off x="2490521" y="995346"/>
            <a:ext cx="2033978" cy="217418"/>
            <a:chOff x="5440680" y="1322832"/>
            <a:chExt cx="3017520" cy="1950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ECB430-2ED9-4B68-AEAB-B715E2B964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6C8361-67A5-4B14-B49D-6F4116A5C60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1CCDA5-135D-41A0-A571-046C05755F4F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63980CCC-9056-4460-8D8D-69E8099F1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47" y="2546249"/>
            <a:ext cx="1367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A4B72-2BC7-4CC7-BDDA-236ADD05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293" y="380625"/>
            <a:ext cx="20339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DD06ED7-C487-456C-B9C4-C884B880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639" y="1716266"/>
            <a:ext cx="13814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BDB9A7B0-DCF8-42BB-84E8-FE703FE81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999" y="3278748"/>
            <a:ext cx="211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AEAE8A9D-27D4-4892-9CD9-CCA48554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16" y="5107710"/>
            <a:ext cx="10394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AEDEA4-DC4D-4E5E-9468-F36766CA2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355646" y="1467990"/>
            <a:ext cx="2612606" cy="3306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465C94-F811-4A4D-9559-59C115576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6605405" y="2503232"/>
            <a:ext cx="1793876" cy="21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9B9E103D-C78B-4E61-8201-82DAA87261C9}"/>
              </a:ext>
            </a:extLst>
          </p:cNvPr>
          <p:cNvGrpSpPr/>
          <p:nvPr/>
        </p:nvGrpSpPr>
        <p:grpSpPr>
          <a:xfrm>
            <a:off x="8920822" y="1543542"/>
            <a:ext cx="818567" cy="924136"/>
            <a:chOff x="115079" y="968971"/>
            <a:chExt cx="1091423" cy="1232181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0C43F8F0-FC3A-45F1-97D7-AC1E2A024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7416F5B1-CE7B-4011-A4F2-67C89A55F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id="{71533CDC-755D-4CD9-B3F7-93B11C878376}"/>
              </a:ext>
            </a:extLst>
          </p:cNvPr>
          <p:cNvGrpSpPr/>
          <p:nvPr/>
        </p:nvGrpSpPr>
        <p:grpSpPr>
          <a:xfrm>
            <a:off x="4664404" y="2285920"/>
            <a:ext cx="4744832" cy="3575505"/>
            <a:chOff x="-591423" y="1707337"/>
            <a:chExt cx="7679682" cy="5787085"/>
          </a:xfrm>
        </p:grpSpPr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006A27D7-0108-4549-BC75-415CF154B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4485B580-E415-45BB-9259-A31FB22CF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2371403-A585-4771-BE56-03571CD657E1}"/>
              </a:ext>
            </a:extLst>
          </p:cNvPr>
          <p:cNvSpPr/>
          <p:nvPr/>
        </p:nvSpPr>
        <p:spPr>
          <a:xfrm>
            <a:off x="2498253" y="911232"/>
            <a:ext cx="466570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0236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FA62-8591-40D5-8554-57330F75F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728626" y="483153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BA319-AD25-4FAF-8605-B449F5A009B7}"/>
              </a:ext>
            </a:extLst>
          </p:cNvPr>
          <p:cNvSpPr/>
          <p:nvPr/>
        </p:nvSpPr>
        <p:spPr>
          <a:xfrm>
            <a:off x="1676735" y="852178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695E1-93A6-493E-A27E-7A46BAE72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18" y="2177018"/>
            <a:ext cx="6576540" cy="37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3AC7C0-9764-44C5-8EC7-7E471C8ED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930332" y="846223"/>
            <a:ext cx="8380317" cy="1485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E3BB4-B57B-437C-8D2B-BE66BFBFBCE7}"/>
              </a:ext>
            </a:extLst>
          </p:cNvPr>
          <p:cNvSpPr txBox="1"/>
          <p:nvPr/>
        </p:nvSpPr>
        <p:spPr>
          <a:xfrm>
            <a:off x="2135527" y="2776515"/>
            <a:ext cx="7920945" cy="14527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CB019-65F5-4BE8-8410-E1E68594CEF5}"/>
              </a:ext>
            </a:extLst>
          </p:cNvPr>
          <p:cNvSpPr/>
          <p:nvPr/>
        </p:nvSpPr>
        <p:spPr>
          <a:xfrm>
            <a:off x="1878441" y="1215248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7030A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BE81-92C3-4FF4-B9B1-9E0738E5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1231088" y="792435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66D4E-0253-4DA7-A853-8CA969D56E70}"/>
              </a:ext>
            </a:extLst>
          </p:cNvPr>
          <p:cNvSpPr/>
          <p:nvPr/>
        </p:nvSpPr>
        <p:spPr>
          <a:xfrm>
            <a:off x="1179197" y="1161460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 Box 1725">
            <a:extLst>
              <a:ext uri="{FF2B5EF4-FFF2-40B4-BE49-F238E27FC236}">
                <a16:creationId xmlns:a16="http://schemas.microsoft.com/office/drawing/2014/main" id="{5D1E5B62-1348-489B-9380-57BDE8FC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11" y="2472487"/>
            <a:ext cx="10394577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727">
            <a:extLst>
              <a:ext uri="{FF2B5EF4-FFF2-40B4-BE49-F238E27FC236}">
                <a16:creationId xmlns:a16="http://schemas.microsoft.com/office/drawing/2014/main" id="{F7C19C28-42D0-4E71-876E-4C76FA4D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15" y="4899883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999C2B5F-7013-48E4-B697-46B4CF84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15" y="3170977"/>
            <a:ext cx="58475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X, h, g, y,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727">
            <a:extLst>
              <a:ext uri="{FF2B5EF4-FFF2-40B4-BE49-F238E27FC236}">
                <a16:creationId xmlns:a16="http://schemas.microsoft.com/office/drawing/2014/main" id="{13884ACE-048C-4087-AB88-03171784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415" y="4127763"/>
            <a:ext cx="30792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866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418</Words>
  <Application>Microsoft Office PowerPoint</Application>
  <PresentationFormat>Widescreen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.VnTime</vt:lpstr>
      <vt:lpstr>Arial</vt:lpstr>
      <vt:lpstr>Arial-Rounded</vt:lpstr>
      <vt:lpstr>Calibri</vt:lpstr>
      <vt:lpstr>Calibri Light</vt:lpstr>
      <vt:lpstr>Cambria</vt:lpstr>
      <vt:lpstr>HP001 4 hàng</vt:lpstr>
      <vt:lpstr>HP001 5 hàng</vt:lpstr>
      <vt:lpstr>iCiel Crocante</vt:lpstr>
      <vt:lpstr>Montserrat</vt:lpstr>
      <vt:lpstr>Times New Roman</vt:lpstr>
      <vt:lpstr>UTM Avo</vt:lpstr>
      <vt:lpstr>UTM Cookies</vt:lpstr>
      <vt:lpstr>Wingdings</vt:lpstr>
      <vt:lpstr>字魂17号-萌趣果冻体</vt:lpstr>
      <vt:lpstr>思源黑体 CN Bold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132</cp:revision>
  <dcterms:created xsi:type="dcterms:W3CDTF">2021-06-19T10:18:00Z</dcterms:created>
  <dcterms:modified xsi:type="dcterms:W3CDTF">2025-03-10T02:12:16Z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