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28"/>
  </p:notesMasterIdLst>
  <p:sldIdLst>
    <p:sldId id="257" r:id="rId5"/>
    <p:sldId id="2007577201" r:id="rId6"/>
    <p:sldId id="260" r:id="rId7"/>
    <p:sldId id="2007577203" r:id="rId8"/>
    <p:sldId id="2007577102" r:id="rId9"/>
    <p:sldId id="2007577103" r:id="rId10"/>
    <p:sldId id="2007577099" r:id="rId11"/>
    <p:sldId id="2007577104" r:id="rId12"/>
    <p:sldId id="2007577204" r:id="rId13"/>
    <p:sldId id="2007577220" r:id="rId14"/>
    <p:sldId id="2007577205" r:id="rId15"/>
    <p:sldId id="2007577192" r:id="rId16"/>
    <p:sldId id="266" r:id="rId17"/>
    <p:sldId id="2007577193" r:id="rId18"/>
    <p:sldId id="2007577207" r:id="rId19"/>
    <p:sldId id="2007577100" r:id="rId20"/>
    <p:sldId id="2007577185" r:id="rId21"/>
    <p:sldId id="2007577211" r:id="rId22"/>
    <p:sldId id="2007577206" r:id="rId23"/>
    <p:sldId id="2007577194" r:id="rId24"/>
    <p:sldId id="2007577202" r:id="rId25"/>
    <p:sldId id="278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D8"/>
    <a:srgbClr val="FFCCCC"/>
    <a:srgbClr val="660066"/>
    <a:srgbClr val="008000"/>
    <a:srgbClr val="C85C12"/>
    <a:srgbClr val="00863D"/>
    <a:srgbClr val="FFE5FF"/>
    <a:srgbClr val="FF99CC"/>
    <a:srgbClr val="FF66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75896" autoAdjust="0"/>
  </p:normalViewPr>
  <p:slideViewPr>
    <p:cSldViewPr snapToGrid="0">
      <p:cViewPr varScale="1">
        <p:scale>
          <a:sx n="69" d="100"/>
          <a:sy n="69" d="100"/>
        </p:scale>
        <p:origin x="99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3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9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0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3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03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4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6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7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3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6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5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9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9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1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0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4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84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0E570-A6A7-4F6C-ABF2-DA8423374100}"/>
              </a:ext>
            </a:extLst>
          </p:cNvPr>
          <p:cNvSpPr txBox="1"/>
          <p:nvPr/>
        </p:nvSpPr>
        <p:spPr>
          <a:xfrm>
            <a:off x="609608" y="1021454"/>
            <a:ext cx="215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B41C0-CDDF-4868-9515-ECE5EE458DC2}"/>
              </a:ext>
            </a:extLst>
          </p:cNvPr>
          <p:cNvSpPr txBox="1"/>
          <p:nvPr/>
        </p:nvSpPr>
        <p:spPr>
          <a:xfrm>
            <a:off x="3201447" y="1406174"/>
            <a:ext cx="8990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C6AC9-2B7C-44CE-AC90-9AE3E75829A1}"/>
              </a:ext>
            </a:extLst>
          </p:cNvPr>
          <p:cNvSpPr txBox="1"/>
          <p:nvPr/>
        </p:nvSpPr>
        <p:spPr>
          <a:xfrm>
            <a:off x="2959867" y="477375"/>
            <a:ext cx="765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3214F-5201-4A6E-A071-1D17D2221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3628" y="2532812"/>
            <a:ext cx="9268634" cy="407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6" y="304166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1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4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nhóm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370334" y="154476"/>
            <a:ext cx="806225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641445" y="783710"/>
            <a:ext cx="1097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77CDE-86D8-421B-92DD-BB7DFDFF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1" y="849480"/>
            <a:ext cx="383807" cy="36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33D05-9A10-4C23-BD3C-25C9BCE9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1" y="2443765"/>
            <a:ext cx="348465" cy="34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81B7A-B470-4598-826E-651ABE70C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7" y="5897255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28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6" y="304166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1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4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374719" y="570660"/>
            <a:ext cx="1155013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072EE-AF97-42B9-8696-391994436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2477" y="3595007"/>
            <a:ext cx="4663637" cy="292366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609599" y="1712054"/>
            <a:ext cx="10722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D77CDE-86D8-421B-92DD-BB7DFDFFD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1" y="1972168"/>
            <a:ext cx="383807" cy="3626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0CF535-B71D-44DC-A673-CD7DBCFB5CE3}"/>
              </a:ext>
            </a:extLst>
          </p:cNvPr>
          <p:cNvCxnSpPr/>
          <p:nvPr/>
        </p:nvCxnSpPr>
        <p:spPr>
          <a:xfrm>
            <a:off x="9446543" y="2366335"/>
            <a:ext cx="1165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CF535-B71D-44DC-A673-CD7DBCFB5CE3}"/>
              </a:ext>
            </a:extLst>
          </p:cNvPr>
          <p:cNvCxnSpPr/>
          <p:nvPr/>
        </p:nvCxnSpPr>
        <p:spPr>
          <a:xfrm>
            <a:off x="727375" y="3096251"/>
            <a:ext cx="1165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0CF535-B71D-44DC-A673-CD7DBCFB5CE3}"/>
              </a:ext>
            </a:extLst>
          </p:cNvPr>
          <p:cNvCxnSpPr/>
          <p:nvPr/>
        </p:nvCxnSpPr>
        <p:spPr>
          <a:xfrm>
            <a:off x="2636386" y="3072312"/>
            <a:ext cx="1165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765D56B-9E4D-4838-BCD9-CAD23573D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76260"/>
              </p:ext>
            </p:extLst>
          </p:nvPr>
        </p:nvGraphicFramePr>
        <p:xfrm>
          <a:off x="384988" y="1655801"/>
          <a:ext cx="4810540" cy="365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0540">
                  <a:extLst>
                    <a:ext uri="{9D8B030D-6E8A-4147-A177-3AD203B41FA5}">
                      <a16:colId xmlns:a16="http://schemas.microsoft.com/office/drawing/2014/main" val="3218934541"/>
                    </a:ext>
                  </a:extLst>
                </a:gridCol>
              </a:tblGrid>
              <a:tr h="610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59799"/>
                  </a:ext>
                </a:extLst>
              </a:tr>
              <a:tr h="6103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Ma-ô-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45921"/>
                  </a:ext>
                </a:extLst>
              </a:tr>
              <a:tr h="6103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41"/>
                  </a:ext>
                </a:extLst>
              </a:tr>
              <a:tr h="6103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21477"/>
                  </a:ext>
                </a:extLst>
              </a:tr>
              <a:tr h="86933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-ê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19030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659543A-9798-453D-BB3F-6A543707D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64301"/>
              </p:ext>
            </p:extLst>
          </p:nvPr>
        </p:nvGraphicFramePr>
        <p:xfrm>
          <a:off x="6361721" y="1655800"/>
          <a:ext cx="5450205" cy="353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0205">
                  <a:extLst>
                    <a:ext uri="{9D8B030D-6E8A-4147-A177-3AD203B41FA5}">
                      <a16:colId xmlns:a16="http://schemas.microsoft.com/office/drawing/2014/main" val="3218934541"/>
                    </a:ext>
                  </a:extLst>
                </a:gridCol>
              </a:tblGrid>
              <a:tr h="58309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59799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chắp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45921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41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21477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đấm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190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F51FAF-B6D5-41CB-9050-0D8E2D7BC0F4}"/>
              </a:ext>
            </a:extLst>
          </p:cNvPr>
          <p:cNvSpPr txBox="1"/>
          <p:nvPr/>
        </p:nvSpPr>
        <p:spPr>
          <a:xfrm>
            <a:off x="780290" y="553242"/>
            <a:ext cx="1063141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5A24B1-A93E-4563-84C6-605738FD7024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195528" y="2583452"/>
            <a:ext cx="1166193" cy="842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7D301-2ABD-4CC9-B568-37054647F74C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5195528" y="2583458"/>
            <a:ext cx="1166193" cy="898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0C7FEB-FF9A-4855-B84C-EE79571B3B3D}"/>
              </a:ext>
            </a:extLst>
          </p:cNvPr>
          <p:cNvCxnSpPr>
            <a:cxnSpLocks/>
          </p:cNvCxnSpPr>
          <p:nvPr/>
        </p:nvCxnSpPr>
        <p:spPr>
          <a:xfrm>
            <a:off x="5195528" y="3866484"/>
            <a:ext cx="1166193" cy="864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AB535F-81F4-46AF-A5E4-89C1C3F6F776}"/>
              </a:ext>
            </a:extLst>
          </p:cNvPr>
          <p:cNvCxnSpPr>
            <a:cxnSpLocks/>
          </p:cNvCxnSpPr>
          <p:nvPr/>
        </p:nvCxnSpPr>
        <p:spPr>
          <a:xfrm flipV="1">
            <a:off x="5195528" y="4098232"/>
            <a:ext cx="1166193" cy="6741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86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1CC8B0-4234-4D0B-9B66-2E962144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12" y="363071"/>
            <a:ext cx="10192870" cy="6131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FC6254-4B02-4330-ACBB-2A5317E56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2" y="363071"/>
            <a:ext cx="10192870" cy="6131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93EBA8-F4A5-42F0-A131-7247CB5C0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12" y="363071"/>
            <a:ext cx="10192870" cy="6131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03214F-5201-4A6E-A071-1D17D2221F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989" r="69003"/>
          <a:stretch/>
        </p:blipFill>
        <p:spPr>
          <a:xfrm>
            <a:off x="2097740" y="363072"/>
            <a:ext cx="7839635" cy="613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052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AEDE5-5986-4C60-8E80-57533CDA5070}"/>
              </a:ext>
            </a:extLst>
          </p:cNvPr>
          <p:cNvSpPr txBox="1"/>
          <p:nvPr/>
        </p:nvSpPr>
        <p:spPr>
          <a:xfrm>
            <a:off x="613265" y="806558"/>
            <a:ext cx="11088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64C071-0900-4923-82FF-71593284192F}"/>
              </a:ext>
            </a:extLst>
          </p:cNvPr>
          <p:cNvSpPr/>
          <p:nvPr/>
        </p:nvSpPr>
        <p:spPr>
          <a:xfrm>
            <a:off x="7898296" y="2160667"/>
            <a:ext cx="477078" cy="557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9C1F2-84C7-45A0-9911-DAE679EBBEF7}"/>
              </a:ext>
            </a:extLst>
          </p:cNvPr>
          <p:cNvSpPr txBox="1"/>
          <p:nvPr/>
        </p:nvSpPr>
        <p:spPr>
          <a:xfrm>
            <a:off x="700767" y="3166979"/>
            <a:ext cx="10769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F28F6-BED1-424A-AFAD-B9EA32695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4403" y="3832164"/>
            <a:ext cx="3084966" cy="2352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7A08C4-10C3-45EE-B839-6E0B1953702C}"/>
              </a:ext>
            </a:extLst>
          </p:cNvPr>
          <p:cNvSpPr txBox="1"/>
          <p:nvPr/>
        </p:nvSpPr>
        <p:spPr>
          <a:xfrm>
            <a:off x="503582" y="4588914"/>
            <a:ext cx="767301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vi-VN" sz="3200" b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74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925755" y="1377281"/>
            <a:ext cx="10340489" cy="1410964"/>
          </a:xfrm>
          <a:prstGeom prst="rect">
            <a:avLst/>
          </a:prstGeom>
          <a:solidFill>
            <a:schemeClr val="bg1"/>
          </a:solidFill>
          <a:ln>
            <a:solidFill>
              <a:srgbClr val="060BD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1884068" y="521618"/>
            <a:ext cx="7717789" cy="69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5044608" y="2664309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1700724" y="4428857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425E5-8EEC-4CC4-A56F-4C6008C0EAB1}"/>
              </a:ext>
            </a:extLst>
          </p:cNvPr>
          <p:cNvSpPr txBox="1"/>
          <p:nvPr/>
        </p:nvSpPr>
        <p:spPr>
          <a:xfrm>
            <a:off x="1657594" y="3510039"/>
            <a:ext cx="9192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1753129" y="5084138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6" y="304166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1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4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lại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58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370334" y="154476"/>
            <a:ext cx="806225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641445" y="783710"/>
            <a:ext cx="1097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77CDE-86D8-421B-92DD-BB7DFDFF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1" y="849480"/>
            <a:ext cx="383807" cy="36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33D05-9A10-4C23-BD3C-25C9BCE9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1" y="2443765"/>
            <a:ext cx="348465" cy="34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81B7A-B470-4598-826E-651ABE70C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7" y="5897255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282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1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3134124" y="2063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185761" y="237059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5" y="1544591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6" y="1261483"/>
            <a:ext cx="7861397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185762" y="313553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084931" y="2894475"/>
            <a:ext cx="6491707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690385" y="4996480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670762" y="4823944"/>
            <a:ext cx="616168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281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6" y="304166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1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4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185260" y="1173769"/>
            <a:ext cx="806225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721757" y="1854151"/>
            <a:ext cx="11022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77CDE-86D8-421B-92DD-BB7DFDFF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8" y="1920636"/>
            <a:ext cx="383807" cy="362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933D05-9A10-4C23-BD3C-25C9BCE9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1" y="2854082"/>
            <a:ext cx="348465" cy="348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81B7A-B470-4598-826E-651ABE70C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1" y="5383495"/>
            <a:ext cx="348465" cy="3484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1A5160-B590-4ACC-ACCD-44F26AE40F27}"/>
              </a:ext>
            </a:extLst>
          </p:cNvPr>
          <p:cNvSpPr txBox="1"/>
          <p:nvPr/>
        </p:nvSpPr>
        <p:spPr>
          <a:xfrm>
            <a:off x="565796" y="492501"/>
            <a:ext cx="974885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hỏi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9D8CE-DC85-40DB-9A62-E5F1A7153F9B}"/>
              </a:ext>
            </a:extLst>
          </p:cNvPr>
          <p:cNvCxnSpPr/>
          <p:nvPr/>
        </p:nvCxnSpPr>
        <p:spPr>
          <a:xfrm>
            <a:off x="1211876" y="5731960"/>
            <a:ext cx="5764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85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76351AA-6FC4-4422-B992-8622A115A0F7}"/>
              </a:ext>
            </a:extLst>
          </p:cNvPr>
          <p:cNvSpPr txBox="1"/>
          <p:nvPr/>
        </p:nvSpPr>
        <p:spPr>
          <a:xfrm>
            <a:off x="371409" y="1131436"/>
            <a:ext cx="1160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05CB20-B442-4047-9E30-D1D4F12D7788}"/>
              </a:ext>
            </a:extLst>
          </p:cNvPr>
          <p:cNvSpPr txBox="1"/>
          <p:nvPr/>
        </p:nvSpPr>
        <p:spPr>
          <a:xfrm>
            <a:off x="889331" y="2250692"/>
            <a:ext cx="974885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M:</a:t>
            </a:r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86F41-D4E2-47CA-9930-A9610F29C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11" y="3844888"/>
            <a:ext cx="3464506" cy="25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3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08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01" y="292902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6" y="346014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67" y="-207297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77" y="2544685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2200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84418" y="3158334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800" b="1" i="0" u="none" strike="noStrike" kern="1200" cap="none" spc="0" normalizeH="0" baseline="0" noProof="0" dirty="0">
              <a:ln w="28575">
                <a:solidFill>
                  <a:srgbClr val="2489B6"/>
                </a:solidFill>
                <a:prstDash val="lgDash"/>
              </a:ln>
              <a:noFill/>
              <a:effectLst/>
              <a:uLnTx/>
              <a:uFillTx/>
              <a:latin typeface="Arial" panose="020B0604020202020204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3429978" y="1350209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370334" y="154476"/>
            <a:ext cx="806225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641445" y="783710"/>
            <a:ext cx="1097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370334" y="154476"/>
            <a:ext cx="806225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641445" y="783710"/>
            <a:ext cx="1097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77CDE-86D8-421B-92DD-BB7DFDFF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1" y="849480"/>
            <a:ext cx="383807" cy="36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33D05-9A10-4C23-BD3C-25C9BCE9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1" y="2443765"/>
            <a:ext cx="348465" cy="34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81B7A-B470-4598-826E-651ABE70C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7" y="5897255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060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A4EB13-4642-4797-98F7-E38CF60972A2}"/>
              </a:ext>
            </a:extLst>
          </p:cNvPr>
          <p:cNvSpPr txBox="1"/>
          <p:nvPr/>
        </p:nvSpPr>
        <p:spPr>
          <a:xfrm>
            <a:off x="2245655" y="586166"/>
            <a:ext cx="806225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24071" y="1271803"/>
            <a:ext cx="109728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77CDE-86D8-421B-92DD-BB7DFDFF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3" y="1531917"/>
            <a:ext cx="383807" cy="3626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279A00-6563-4497-AE26-948451120DB4}"/>
              </a:ext>
            </a:extLst>
          </p:cNvPr>
          <p:cNvSpPr txBox="1"/>
          <p:nvPr/>
        </p:nvSpPr>
        <p:spPr>
          <a:xfrm>
            <a:off x="489680" y="3796725"/>
            <a:ext cx="109728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BBF678-A010-4542-ADDA-630F42EBE341}"/>
              </a:ext>
            </a:extLst>
          </p:cNvPr>
          <p:cNvCxnSpPr>
            <a:cxnSpLocks/>
          </p:cNvCxnSpPr>
          <p:nvPr/>
        </p:nvCxnSpPr>
        <p:spPr>
          <a:xfrm flipH="1">
            <a:off x="3372482" y="411461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6D05C5-EC57-4704-B6AD-43332E42E354}"/>
              </a:ext>
            </a:extLst>
          </p:cNvPr>
          <p:cNvGrpSpPr/>
          <p:nvPr/>
        </p:nvGrpSpPr>
        <p:grpSpPr>
          <a:xfrm>
            <a:off x="3355043" y="4836838"/>
            <a:ext cx="157018" cy="318977"/>
            <a:chOff x="4524027" y="3684401"/>
            <a:chExt cx="157018" cy="31897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249BC2-55A1-4524-A246-3458708B0D5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F131DA-EAA9-4F50-8A69-5E034EBA2E3D}"/>
                </a:ext>
              </a:extLst>
            </p:cNvPr>
            <p:cNvCxnSpPr/>
            <p:nvPr/>
          </p:nvCxnSpPr>
          <p:spPr>
            <a:xfrm flipH="1">
              <a:off x="4610188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B7806A-0206-4053-8128-F8E1F1234D45}"/>
              </a:ext>
            </a:extLst>
          </p:cNvPr>
          <p:cNvCxnSpPr>
            <a:cxnSpLocks/>
          </p:cNvCxnSpPr>
          <p:nvPr/>
        </p:nvCxnSpPr>
        <p:spPr>
          <a:xfrm flipH="1">
            <a:off x="8446226" y="410768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0FF09D-6EDE-4B28-BFCD-6735D4CAB0BA}"/>
              </a:ext>
            </a:extLst>
          </p:cNvPr>
          <p:cNvCxnSpPr>
            <a:cxnSpLocks/>
          </p:cNvCxnSpPr>
          <p:nvPr/>
        </p:nvCxnSpPr>
        <p:spPr>
          <a:xfrm flipH="1">
            <a:off x="10618837" y="412960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4FD598-ADC4-4640-A7AB-57190F6E8A04}"/>
              </a:ext>
            </a:extLst>
          </p:cNvPr>
          <p:cNvCxnSpPr>
            <a:cxnSpLocks/>
          </p:cNvCxnSpPr>
          <p:nvPr/>
        </p:nvCxnSpPr>
        <p:spPr>
          <a:xfrm flipH="1">
            <a:off x="1121836" y="4819722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28E5FA-A456-4B66-8A3F-0FECF2D3D065}"/>
              </a:ext>
            </a:extLst>
          </p:cNvPr>
          <p:cNvCxnSpPr>
            <a:cxnSpLocks/>
          </p:cNvCxnSpPr>
          <p:nvPr/>
        </p:nvCxnSpPr>
        <p:spPr>
          <a:xfrm flipH="1">
            <a:off x="8385377" y="1610707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5C94FC-3F2F-45F1-BEFD-B1E2AAEB1BB7}"/>
              </a:ext>
            </a:extLst>
          </p:cNvPr>
          <p:cNvGrpSpPr/>
          <p:nvPr/>
        </p:nvGrpSpPr>
        <p:grpSpPr>
          <a:xfrm>
            <a:off x="3250028" y="2281062"/>
            <a:ext cx="132955" cy="318977"/>
            <a:chOff x="4524027" y="3684401"/>
            <a:chExt cx="132955" cy="31897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F6CE6A-A6BE-4EB6-ABD6-4C997D8619B9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C7E7BAF-BB42-4A04-AD2F-7F9ADA4799EE}"/>
                </a:ext>
              </a:extLst>
            </p:cNvPr>
            <p:cNvCxnSpPr/>
            <p:nvPr/>
          </p:nvCxnSpPr>
          <p:spPr>
            <a:xfrm flipH="1">
              <a:off x="4586125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4DFB2B-1C0B-4876-8E8F-6EF0B0167F79}"/>
              </a:ext>
            </a:extLst>
          </p:cNvPr>
          <p:cNvCxnSpPr>
            <a:cxnSpLocks/>
          </p:cNvCxnSpPr>
          <p:nvPr/>
        </p:nvCxnSpPr>
        <p:spPr>
          <a:xfrm flipH="1">
            <a:off x="3288460" y="1597081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ED9432-560F-484F-9578-1DD181E2CDB9}"/>
              </a:ext>
            </a:extLst>
          </p:cNvPr>
          <p:cNvCxnSpPr>
            <a:cxnSpLocks/>
          </p:cNvCxnSpPr>
          <p:nvPr/>
        </p:nvCxnSpPr>
        <p:spPr>
          <a:xfrm flipH="1">
            <a:off x="10556472" y="159049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ED9432-560F-484F-9578-1DD181E2CDB9}"/>
              </a:ext>
            </a:extLst>
          </p:cNvPr>
          <p:cNvCxnSpPr>
            <a:cxnSpLocks/>
          </p:cNvCxnSpPr>
          <p:nvPr/>
        </p:nvCxnSpPr>
        <p:spPr>
          <a:xfrm flipH="1">
            <a:off x="1085940" y="2309980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44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563563" y="546425"/>
            <a:ext cx="10934719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933D05-9A10-4C23-BD3C-25C9BCE90F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6" y="666346"/>
            <a:ext cx="518537" cy="5185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0CF535-B71D-44DC-A673-CD7DBCFB5CE3}"/>
              </a:ext>
            </a:extLst>
          </p:cNvPr>
          <p:cNvCxnSpPr/>
          <p:nvPr/>
        </p:nvCxnSpPr>
        <p:spPr>
          <a:xfrm>
            <a:off x="4193428" y="1090257"/>
            <a:ext cx="18374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DC688C-B3CF-46F1-BCBF-5948C873CA15}"/>
              </a:ext>
            </a:extLst>
          </p:cNvPr>
          <p:cNvSpPr txBox="1"/>
          <p:nvPr/>
        </p:nvSpPr>
        <p:spPr>
          <a:xfrm>
            <a:off x="831986" y="5036156"/>
            <a:ext cx="224589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EE414-EBD3-4E24-8A56-1AADB5D11490}"/>
              </a:ext>
            </a:extLst>
          </p:cNvPr>
          <p:cNvSpPr txBox="1"/>
          <p:nvPr/>
        </p:nvSpPr>
        <p:spPr>
          <a:xfrm>
            <a:off x="2595440" y="4906889"/>
            <a:ext cx="5034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523E2-A65E-49BA-9342-35740ECD6F08}"/>
              </a:ext>
            </a:extLst>
          </p:cNvPr>
          <p:cNvCxnSpPr/>
          <p:nvPr/>
        </p:nvCxnSpPr>
        <p:spPr>
          <a:xfrm>
            <a:off x="6760255" y="1689387"/>
            <a:ext cx="1132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929500-6DD8-41C3-AA25-6BCBC86DFB9F}"/>
              </a:ext>
            </a:extLst>
          </p:cNvPr>
          <p:cNvSpPr txBox="1"/>
          <p:nvPr/>
        </p:nvSpPr>
        <p:spPr>
          <a:xfrm>
            <a:off x="762505" y="5036156"/>
            <a:ext cx="224589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22989-A621-41AB-BD0B-CA086FA00EF4}"/>
              </a:ext>
            </a:extLst>
          </p:cNvPr>
          <p:cNvSpPr txBox="1"/>
          <p:nvPr/>
        </p:nvSpPr>
        <p:spPr>
          <a:xfrm>
            <a:off x="2040714" y="4898554"/>
            <a:ext cx="3307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33CB03-A65B-4ADA-9E77-D3FEA161370C}"/>
              </a:ext>
            </a:extLst>
          </p:cNvPr>
          <p:cNvSpPr txBox="1"/>
          <p:nvPr/>
        </p:nvSpPr>
        <p:spPr>
          <a:xfrm>
            <a:off x="1107254" y="5042882"/>
            <a:ext cx="9597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F01210-F981-4AC9-987B-21818D117070}"/>
              </a:ext>
            </a:extLst>
          </p:cNvPr>
          <p:cNvSpPr txBox="1"/>
          <p:nvPr/>
        </p:nvSpPr>
        <p:spPr>
          <a:xfrm>
            <a:off x="1759747" y="4906889"/>
            <a:ext cx="3606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FC5248-C204-48DE-9819-CBFCFF6E50F8}"/>
              </a:ext>
            </a:extLst>
          </p:cNvPr>
          <p:cNvCxnSpPr/>
          <p:nvPr/>
        </p:nvCxnSpPr>
        <p:spPr>
          <a:xfrm>
            <a:off x="9939942" y="2272039"/>
            <a:ext cx="488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1EC2AF2-3F23-4FD2-8AEE-FE5F4F563BD7}"/>
              </a:ext>
            </a:extLst>
          </p:cNvPr>
          <p:cNvSpPr txBox="1"/>
          <p:nvPr/>
        </p:nvSpPr>
        <p:spPr>
          <a:xfrm>
            <a:off x="1501567" y="5049888"/>
            <a:ext cx="254119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C9D946-38B6-44A2-9700-FA5FBE3F3015}"/>
              </a:ext>
            </a:extLst>
          </p:cNvPr>
          <p:cNvSpPr txBox="1"/>
          <p:nvPr/>
        </p:nvSpPr>
        <p:spPr>
          <a:xfrm>
            <a:off x="3606343" y="4906889"/>
            <a:ext cx="3630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102536-0435-4C63-91F6-CC81BAAA7B1D}"/>
              </a:ext>
            </a:extLst>
          </p:cNvPr>
          <p:cNvCxnSpPr/>
          <p:nvPr/>
        </p:nvCxnSpPr>
        <p:spPr>
          <a:xfrm>
            <a:off x="4571365" y="3435690"/>
            <a:ext cx="204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2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82978-40A1-4E50-958D-12E338D0E62A}"/>
              </a:ext>
            </a:extLst>
          </p:cNvPr>
          <p:cNvSpPr txBox="1"/>
          <p:nvPr/>
        </p:nvSpPr>
        <p:spPr>
          <a:xfrm>
            <a:off x="640563" y="987051"/>
            <a:ext cx="1144025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D807A-71CB-4026-A87C-0BD33FDABDF0}"/>
              </a:ext>
            </a:extLst>
          </p:cNvPr>
          <p:cNvSpPr txBox="1"/>
          <p:nvPr/>
        </p:nvSpPr>
        <p:spPr>
          <a:xfrm>
            <a:off x="640563" y="2817679"/>
            <a:ext cx="1144025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EB4121-75B2-4C03-BE28-00EE221B66E2}"/>
              </a:ext>
            </a:extLst>
          </p:cNvPr>
          <p:cNvCxnSpPr>
            <a:cxnSpLocks/>
          </p:cNvCxnSpPr>
          <p:nvPr/>
        </p:nvCxnSpPr>
        <p:spPr>
          <a:xfrm flipH="1">
            <a:off x="3924750" y="1182463"/>
            <a:ext cx="71792" cy="304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04729C6-669F-4EFF-BBBE-013A1DC8EE0C}"/>
              </a:ext>
            </a:extLst>
          </p:cNvPr>
          <p:cNvGrpSpPr/>
          <p:nvPr/>
        </p:nvGrpSpPr>
        <p:grpSpPr>
          <a:xfrm>
            <a:off x="5414692" y="1783643"/>
            <a:ext cx="157018" cy="318977"/>
            <a:chOff x="4524027" y="3684401"/>
            <a:chExt cx="157018" cy="3189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A1CACC-1976-4ED2-8B64-99DC49A4C824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B562FB-BB85-4F19-A14B-BA4775EFED24}"/>
                </a:ext>
              </a:extLst>
            </p:cNvPr>
            <p:cNvCxnSpPr/>
            <p:nvPr/>
          </p:nvCxnSpPr>
          <p:spPr>
            <a:xfrm flipH="1">
              <a:off x="4610188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AB703E-6637-4295-83A7-CB694BC994AA}"/>
              </a:ext>
            </a:extLst>
          </p:cNvPr>
          <p:cNvCxnSpPr>
            <a:cxnSpLocks/>
          </p:cNvCxnSpPr>
          <p:nvPr/>
        </p:nvCxnSpPr>
        <p:spPr>
          <a:xfrm flipH="1">
            <a:off x="7268896" y="1197453"/>
            <a:ext cx="71792" cy="304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C44EC6-A02C-4662-B865-B9DDC36A13BF}"/>
              </a:ext>
            </a:extLst>
          </p:cNvPr>
          <p:cNvCxnSpPr>
            <a:cxnSpLocks/>
          </p:cNvCxnSpPr>
          <p:nvPr/>
        </p:nvCxnSpPr>
        <p:spPr>
          <a:xfrm flipH="1">
            <a:off x="10052052" y="1173390"/>
            <a:ext cx="71792" cy="304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BBFCFD-3EAE-4EB6-96E3-6BDCDDD087B0}"/>
              </a:ext>
            </a:extLst>
          </p:cNvPr>
          <p:cNvCxnSpPr>
            <a:cxnSpLocks/>
          </p:cNvCxnSpPr>
          <p:nvPr/>
        </p:nvCxnSpPr>
        <p:spPr>
          <a:xfrm flipH="1">
            <a:off x="3286487" y="2996388"/>
            <a:ext cx="71792" cy="304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28F30D-1CB9-46AF-B225-30C1E7193AFE}"/>
              </a:ext>
            </a:extLst>
          </p:cNvPr>
          <p:cNvGrpSpPr/>
          <p:nvPr/>
        </p:nvGrpSpPr>
        <p:grpSpPr>
          <a:xfrm>
            <a:off x="3712127" y="3598268"/>
            <a:ext cx="157018" cy="318977"/>
            <a:chOff x="4524027" y="3684401"/>
            <a:chExt cx="157018" cy="3189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73D626-C3C5-451F-9214-7A288BF9408B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E62C21-8938-4F90-8819-45AD28130A03}"/>
                </a:ext>
              </a:extLst>
            </p:cNvPr>
            <p:cNvCxnSpPr/>
            <p:nvPr/>
          </p:nvCxnSpPr>
          <p:spPr>
            <a:xfrm flipH="1">
              <a:off x="4610188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4B2DC-FD8F-4BF6-ACF7-D1DCDCC4D4B4}"/>
              </a:ext>
            </a:extLst>
          </p:cNvPr>
          <p:cNvCxnSpPr>
            <a:cxnSpLocks/>
          </p:cNvCxnSpPr>
          <p:nvPr/>
        </p:nvCxnSpPr>
        <p:spPr>
          <a:xfrm flipH="1">
            <a:off x="9805392" y="3020451"/>
            <a:ext cx="71792" cy="304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ED807A-71CB-4026-A87C-0BD33FDABDF0}"/>
              </a:ext>
            </a:extLst>
          </p:cNvPr>
          <p:cNvSpPr txBox="1"/>
          <p:nvPr/>
        </p:nvSpPr>
        <p:spPr>
          <a:xfrm>
            <a:off x="813092" y="4505054"/>
            <a:ext cx="9823278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Ma-ô-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Dim-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87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06601-FA01-4D04-94B0-902B57658E90}"/>
              </a:ext>
            </a:extLst>
          </p:cNvPr>
          <p:cNvSpPr txBox="1"/>
          <p:nvPr/>
        </p:nvSpPr>
        <p:spPr>
          <a:xfrm>
            <a:off x="375870" y="927029"/>
            <a:ext cx="11440259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F6420-AC5C-40F9-9AD6-FC86BEE756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" y="1046950"/>
            <a:ext cx="518537" cy="5185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5E68F7-A798-4E58-9A75-1FC906631EC9}"/>
              </a:ext>
            </a:extLst>
          </p:cNvPr>
          <p:cNvCxnSpPr>
            <a:cxnSpLocks/>
          </p:cNvCxnSpPr>
          <p:nvPr/>
        </p:nvCxnSpPr>
        <p:spPr>
          <a:xfrm flipH="1">
            <a:off x="8191716" y="2262661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9AC60D9-C816-44A7-8115-4B48340823FE}"/>
              </a:ext>
            </a:extLst>
          </p:cNvPr>
          <p:cNvGrpSpPr/>
          <p:nvPr/>
        </p:nvGrpSpPr>
        <p:grpSpPr>
          <a:xfrm>
            <a:off x="9305140" y="2867760"/>
            <a:ext cx="132955" cy="318977"/>
            <a:chOff x="4524027" y="3684401"/>
            <a:chExt cx="132955" cy="3189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E6AE2B2-D773-4000-90B1-A6EF67FD1958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95BB36-AE5D-4EFD-A637-059BB872942E}"/>
                </a:ext>
              </a:extLst>
            </p:cNvPr>
            <p:cNvCxnSpPr/>
            <p:nvPr/>
          </p:nvCxnSpPr>
          <p:spPr>
            <a:xfrm flipH="1">
              <a:off x="4586125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55CFFC-6B65-4F95-8F84-FCE59C0BEAC5}"/>
              </a:ext>
            </a:extLst>
          </p:cNvPr>
          <p:cNvCxnSpPr>
            <a:cxnSpLocks/>
          </p:cNvCxnSpPr>
          <p:nvPr/>
        </p:nvCxnSpPr>
        <p:spPr>
          <a:xfrm flipH="1">
            <a:off x="11538693" y="229312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74460E-C713-4556-B714-0098C2CC179E}"/>
              </a:ext>
            </a:extLst>
          </p:cNvPr>
          <p:cNvCxnSpPr>
            <a:cxnSpLocks/>
          </p:cNvCxnSpPr>
          <p:nvPr/>
        </p:nvCxnSpPr>
        <p:spPr>
          <a:xfrm flipH="1">
            <a:off x="3195469" y="2934995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210DC4-19AB-4674-A08F-E2DD38366F97}"/>
              </a:ext>
            </a:extLst>
          </p:cNvPr>
          <p:cNvCxnSpPr>
            <a:cxnSpLocks/>
          </p:cNvCxnSpPr>
          <p:nvPr/>
        </p:nvCxnSpPr>
        <p:spPr>
          <a:xfrm flipH="1">
            <a:off x="2210641" y="405556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105F94-C657-4BC9-8E24-9E5F4FE3C8D9}"/>
              </a:ext>
            </a:extLst>
          </p:cNvPr>
          <p:cNvCxnSpPr>
            <a:cxnSpLocks/>
          </p:cNvCxnSpPr>
          <p:nvPr/>
        </p:nvCxnSpPr>
        <p:spPr>
          <a:xfrm flipH="1">
            <a:off x="8740436" y="4079627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4657D-53C8-4347-B9B1-4A45484D9A33}"/>
              </a:ext>
            </a:extLst>
          </p:cNvPr>
          <p:cNvGrpSpPr/>
          <p:nvPr/>
        </p:nvGrpSpPr>
        <p:grpSpPr>
          <a:xfrm>
            <a:off x="2349704" y="4624371"/>
            <a:ext cx="132955" cy="318977"/>
            <a:chOff x="4524027" y="3684401"/>
            <a:chExt cx="132955" cy="3189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EF57DC-D1FF-4CF7-BA24-8AA8F527AD8D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6264A9-74EC-402B-A4A9-7CFBA0A61F1D}"/>
                </a:ext>
              </a:extLst>
            </p:cNvPr>
            <p:cNvCxnSpPr/>
            <p:nvPr/>
          </p:nvCxnSpPr>
          <p:spPr>
            <a:xfrm flipH="1">
              <a:off x="4586125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2101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1219200" y="1168721"/>
            <a:ext cx="10138611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81B7A-B470-4598-826E-651ABE70C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17" y="1323264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690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1374</Words>
  <Application>Microsoft Office PowerPoint</Application>
  <PresentationFormat>Widescreen</PresentationFormat>
  <Paragraphs>105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微软雅黑</vt:lpstr>
      <vt:lpstr>黑体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华文细黑</vt:lpstr>
      <vt:lpstr>Times New Roman</vt:lpstr>
      <vt:lpstr>仓耳玄三M W05</vt:lpstr>
      <vt:lpstr>思源黑体 CN Light</vt:lpstr>
      <vt:lpstr>Office Theme</vt:lpstr>
      <vt:lpstr>1_Office Theme</vt:lpstr>
      <vt:lpstr>https://www.freeppt7.com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105</cp:revision>
  <dcterms:created xsi:type="dcterms:W3CDTF">2021-07-20T01:55:21Z</dcterms:created>
  <dcterms:modified xsi:type="dcterms:W3CDTF">2026-03-30T00:39:14Z</dcterms:modified>
</cp:coreProperties>
</file>