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75" r:id="rId2"/>
    <p:sldId id="418" r:id="rId3"/>
    <p:sldId id="411" r:id="rId4"/>
    <p:sldId id="413" r:id="rId5"/>
    <p:sldId id="414" r:id="rId6"/>
    <p:sldId id="416" r:id="rId7"/>
    <p:sldId id="415" r:id="rId8"/>
    <p:sldId id="412" r:id="rId9"/>
    <p:sldId id="417" r:id="rId10"/>
    <p:sldId id="401" r:id="rId11"/>
    <p:sldId id="419" r:id="rId12"/>
    <p:sldId id="403" r:id="rId1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SimSun" panose="02010600030101010101" pitchFamily="2" charset="-122"/>
      <p:regular r:id="rId16"/>
    </p:embeddedFont>
    <p:embeddedFont>
      <p:font typeface="Kalam" panose="020B0604020202020204" charset="0"/>
      <p:regular r:id="rId17"/>
      <p:bold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UTM Cookies" panose="02040603050506020204" pitchFamily="18" charset="0"/>
      <p:regular r:id="rId23"/>
    </p:embeddedFont>
    <p:embeddedFont>
      <p:font typeface="Ranchers" panose="020B0604020202020204" charset="0"/>
      <p:regular r:id="rId24"/>
    </p:embeddedFont>
    <p:embeddedFont>
      <p:font typeface="Montserrat" panose="02000505000000020004" pitchFamily="2" charset="0"/>
      <p:regular r:id="rId25"/>
      <p:bold r:id="rId26"/>
      <p:italic r:id="rId27"/>
      <p:boldItalic r:id="rId28"/>
    </p:embeddedFont>
    <p:embeddedFont>
      <p:font typeface="Arial-Rounded" panose="020B0500000000000000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9CD"/>
    <a:srgbClr val="9B78C6"/>
    <a:srgbClr val="0000CC"/>
    <a:srgbClr val="FF6600"/>
    <a:srgbClr val="000000"/>
    <a:srgbClr val="FECC8A"/>
    <a:srgbClr val="B7D574"/>
    <a:srgbClr val="FB5B53"/>
    <a:srgbClr val="FFFCD3"/>
    <a:srgbClr val="FDE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6176" autoAdjust="0"/>
  </p:normalViewPr>
  <p:slideViewPr>
    <p:cSldViewPr snapToGrid="0">
      <p:cViewPr varScale="1">
        <p:scale>
          <a:sx n="103" d="100"/>
          <a:sy n="103" d="100"/>
        </p:scale>
        <p:origin x="9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76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88994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2394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09021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73377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34214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1855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1B16FB3-29AD-4AC0-9EB2-5C86A75010BC}" type="datetimeFigureOut">
              <a:rPr lang="en-US" smtClean="0"/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8362775" y="404424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sp>
        <p:nvSpPr>
          <p:cNvPr id="1500" name="Google Shape;1500;p10"/>
          <p:cNvSpPr/>
          <p:nvPr/>
        </p:nvSpPr>
        <p:spPr>
          <a:xfrm>
            <a:off x="199201" y="167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389277" y="1346702"/>
            <a:ext cx="752651" cy="753525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372653" y="2911675"/>
            <a:ext cx="9960981" cy="2761766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4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tmp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tmp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262" y="268545"/>
            <a:ext cx="710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22066" y="1272209"/>
            <a:ext cx="6088836" cy="3716435"/>
            <a:chOff x="752221" y="93955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52221" y="93955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736391" y="2234578"/>
              <a:ext cx="3041009" cy="79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TIẾT 1</a:t>
              </a:r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;</a:t>
              </a:r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2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08" y="3782752"/>
            <a:ext cx="1000691" cy="10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4996536" y="3782752"/>
            <a:ext cx="1791609" cy="584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739" tIns="68739" rIns="68739" bIns="6873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n-US" sz="2405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5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460699" y="687921"/>
            <a:ext cx="1791609" cy="58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39" tIns="68739" rIns="68739" bIns="6873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5831633" y="4870580"/>
            <a:ext cx="2541557" cy="310854"/>
          </a:xfrm>
          <a:prstGeom prst="rect">
            <a:avLst/>
          </a:prstGeom>
          <a:solidFill>
            <a:srgbClr val="A889CD"/>
          </a:solidFill>
          <a:ln>
            <a:noFill/>
          </a:ln>
        </p:spPr>
        <p:txBody>
          <a:bodyPr spcFirstLastPara="1" wrap="square" lIns="68739" tIns="68739" rIns="68739" bIns="6873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endParaRPr 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2934" y="195766"/>
            <a:ext cx="8112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99" y="3566159"/>
            <a:ext cx="5116408" cy="1612065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973975" y="608513"/>
            <a:ext cx="64746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37610" y="-606883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71600" y="624197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10" y="383770"/>
            <a:ext cx="5153527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13100" y="4352708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46885" y="4103264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1246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58" y="224741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3437733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51" y="2035227"/>
            <a:ext cx="4277884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5" y="720662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35" y="-962856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9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-784992"/>
            <a:ext cx="639009" cy="137483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8" y="-203451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80" y="-1089824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51379" y="2987402"/>
            <a:ext cx="3835151" cy="2414315"/>
          </a:xfrm>
          <a:prstGeom prst="rect">
            <a:avLst/>
          </a:prstGeom>
          <a:noFill/>
        </p:spPr>
        <p:txBody>
          <a:bodyPr spcFirstLastPara="1" wrap="square" lIns="76809" tIns="38405" rIns="76809" bIns="38405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533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6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3"/>
            <a:ext cx="9105901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51781" y="22346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164081" y="933288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930090" y="816141"/>
            <a:ext cx="532999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48744" y="4037200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2" y="3757149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3032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321940" y="-761502"/>
            <a:ext cx="9165488" cy="57412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31519" cy="640080"/>
              <a:chOff x="330322" y="169810"/>
              <a:chExt cx="731519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505" tIns="91505" rIns="91505" bIns="91505" anchor="ctr" anchorCtr="0">
                <a:noAutofit/>
              </a:bodyPr>
              <a:lstStyle/>
              <a:p>
                <a:pPr algn="just"/>
                <a:endParaRPr sz="135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22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91505" tIns="91505" rIns="91505" bIns="915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60" b="1" dirty="0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441E8B-E48A-4F57-B2FB-8D17FBD6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431"/>
          <a:stretch/>
        </p:blipFill>
        <p:spPr>
          <a:xfrm>
            <a:off x="272730" y="0"/>
            <a:ext cx="8598540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176" y="-284834"/>
            <a:ext cx="5773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83977"/>
            <a:ext cx="274628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120435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144" y="-7309"/>
            <a:ext cx="5770016" cy="3159480"/>
            <a:chOff x="382205" y="678415"/>
            <a:chExt cx="2303845" cy="85309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84" b="12761"/>
            <a:stretch/>
          </p:blipFill>
          <p:spPr>
            <a:xfrm>
              <a:off x="382205" y="678415"/>
              <a:ext cx="2303845" cy="853092"/>
            </a:xfrm>
            <a:prstGeom prst="round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55620" y="1399743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50416 0.5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337914"/>
            <a:ext cx="274006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20321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8" y="2000114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8" y="281988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63964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2951355" y="337915"/>
            <a:ext cx="6192645" cy="3051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025E-6 L 0.48264 0.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3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69337"/>
            <a:ext cx="264746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052399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1647" y="173824"/>
            <a:ext cx="5680953" cy="3617728"/>
            <a:chOff x="736076" y="1036526"/>
            <a:chExt cx="4412615" cy="3053917"/>
          </a:xfrm>
        </p:grpSpPr>
        <p:grpSp>
          <p:nvGrpSpPr>
            <p:cNvPr id="11" name="Group 10"/>
            <p:cNvGrpSpPr/>
            <p:nvPr/>
          </p:nvGrpSpPr>
          <p:grpSpPr>
            <a:xfrm>
              <a:off x="736076" y="1036526"/>
              <a:ext cx="4412615" cy="3053917"/>
              <a:chOff x="947391" y="899879"/>
              <a:chExt cx="4963218" cy="3343742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391" y="899879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976887" y="899879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762300" y="3633132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UTM Avo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0.51319 -0.0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-4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600281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2348" y="112083"/>
            <a:ext cx="5748041" cy="3445149"/>
            <a:chOff x="4103186" y="1818544"/>
            <a:chExt cx="2092489" cy="831998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186" y="1818544"/>
              <a:ext cx="2092489" cy="831998"/>
              <a:chOff x="478148" y="415440"/>
              <a:chExt cx="6191166" cy="4080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78148" y="415440"/>
                <a:ext cx="6191166" cy="4080628"/>
                <a:chOff x="478148" y="415440"/>
                <a:chExt cx="6191166" cy="4080628"/>
              </a:xfrm>
            </p:grpSpPr>
            <p:pic>
              <p:nvPicPr>
                <p:cNvPr id="17" name="Picture 16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8" y="1085642"/>
                  <a:ext cx="3600953" cy="3410426"/>
                </a:xfrm>
                <a:prstGeom prst="rect">
                  <a:avLst/>
                </a:prstGeom>
              </p:spPr>
            </p:pic>
            <p:pic>
              <p:nvPicPr>
                <p:cNvPr id="18" name="Picture 17" descr="Screen Clippi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573" y="415440"/>
                  <a:ext cx="2800741" cy="2972215"/>
                </a:xfrm>
                <a:prstGeom prst="roundRect">
                  <a:avLst>
                    <a:gd name="adj" fmla="val 15113"/>
                  </a:avLst>
                </a:prstGeom>
              </p:spPr>
            </p:pic>
          </p:grpSp>
          <p:sp>
            <p:nvSpPr>
              <p:cNvPr id="16" name="Freeform 15"/>
              <p:cNvSpPr/>
              <p:nvPr/>
            </p:nvSpPr>
            <p:spPr>
              <a:xfrm>
                <a:off x="3838575" y="823913"/>
                <a:ext cx="647700" cy="933450"/>
              </a:xfrm>
              <a:custGeom>
                <a:avLst/>
                <a:gdLst>
                  <a:gd name="connsiteX0" fmla="*/ 14288 w 647700"/>
                  <a:gd name="connsiteY0" fmla="*/ 0 h 933450"/>
                  <a:gd name="connsiteX1" fmla="*/ 647700 w 647700"/>
                  <a:gd name="connsiteY1" fmla="*/ 0 h 933450"/>
                  <a:gd name="connsiteX2" fmla="*/ 647700 w 647700"/>
                  <a:gd name="connsiteY2" fmla="*/ 561975 h 933450"/>
                  <a:gd name="connsiteX3" fmla="*/ 428625 w 647700"/>
                  <a:gd name="connsiteY3" fmla="*/ 576262 h 933450"/>
                  <a:gd name="connsiteX4" fmla="*/ 328613 w 647700"/>
                  <a:gd name="connsiteY4" fmla="*/ 628650 h 933450"/>
                  <a:gd name="connsiteX5" fmla="*/ 338138 w 647700"/>
                  <a:gd name="connsiteY5" fmla="*/ 804862 h 933450"/>
                  <a:gd name="connsiteX6" fmla="*/ 233363 w 647700"/>
                  <a:gd name="connsiteY6" fmla="*/ 795337 h 933450"/>
                  <a:gd name="connsiteX7" fmla="*/ 209550 w 647700"/>
                  <a:gd name="connsiteY7" fmla="*/ 833437 h 933450"/>
                  <a:gd name="connsiteX8" fmla="*/ 233363 w 647700"/>
                  <a:gd name="connsiteY8" fmla="*/ 866775 h 933450"/>
                  <a:gd name="connsiteX9" fmla="*/ 242888 w 647700"/>
                  <a:gd name="connsiteY9" fmla="*/ 904875 h 933450"/>
                  <a:gd name="connsiteX10" fmla="*/ 161925 w 647700"/>
                  <a:gd name="connsiteY10" fmla="*/ 909637 h 933450"/>
                  <a:gd name="connsiteX11" fmla="*/ 0 w 647700"/>
                  <a:gd name="connsiteY11" fmla="*/ 933450 h 933450"/>
                  <a:gd name="connsiteX12" fmla="*/ 14288 w 647700"/>
                  <a:gd name="connsiteY1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00" h="933450">
                    <a:moveTo>
                      <a:pt x="14288" y="0"/>
                    </a:moveTo>
                    <a:lnTo>
                      <a:pt x="647700" y="0"/>
                    </a:lnTo>
                    <a:lnTo>
                      <a:pt x="647700" y="561975"/>
                    </a:lnTo>
                    <a:lnTo>
                      <a:pt x="428625" y="576262"/>
                    </a:lnTo>
                    <a:lnTo>
                      <a:pt x="328613" y="628650"/>
                    </a:lnTo>
                    <a:lnTo>
                      <a:pt x="338138" y="804862"/>
                    </a:lnTo>
                    <a:lnTo>
                      <a:pt x="233363" y="795337"/>
                    </a:lnTo>
                    <a:lnTo>
                      <a:pt x="209550" y="833437"/>
                    </a:lnTo>
                    <a:lnTo>
                      <a:pt x="233363" y="866775"/>
                    </a:lnTo>
                    <a:lnTo>
                      <a:pt x="242888" y="904875"/>
                    </a:lnTo>
                    <a:lnTo>
                      <a:pt x="161925" y="909637"/>
                    </a:lnTo>
                    <a:lnTo>
                      <a:pt x="0" y="9334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24775" y="2515847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932E-6 -4.07407E-6 L 0.53061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05336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1. Chuyện bốn mùa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3155018" y="175188"/>
            <a:ext cx="5686476" cy="3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31 L 0.57152 0.2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00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2166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701" y="8688"/>
            <a:ext cx="5407583" cy="3780173"/>
            <a:chOff x="821899" y="1252496"/>
            <a:chExt cx="2805503" cy="204344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31"/>
            <a:stretch/>
          </p:blipFill>
          <p:spPr>
            <a:xfrm>
              <a:off x="821899" y="1260523"/>
              <a:ext cx="2805503" cy="20354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92261" y="1252496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997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0.54166 0.08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4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518</Words>
  <Application>Microsoft Office PowerPoint</Application>
  <PresentationFormat>On-screen Show (16:9)</PresentationFormat>
  <Paragraphs>77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 Rounded MT Bold</vt:lpstr>
      <vt:lpstr>SimSun</vt:lpstr>
      <vt:lpstr>Kalam</vt:lpstr>
      <vt:lpstr>思源黑体 CN Bold</vt:lpstr>
      <vt:lpstr>UTM Avo</vt:lpstr>
      <vt:lpstr>仓耳玄三M W05</vt:lpstr>
      <vt:lpstr>UTM Cookies</vt:lpstr>
      <vt:lpstr>Ranchers</vt:lpstr>
      <vt:lpstr>Montserrat</vt:lpstr>
      <vt:lpstr>Times New Roman</vt:lpstr>
      <vt:lpstr>Arial</vt:lpstr>
      <vt:lpstr>Arial-Rounded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187</cp:revision>
  <dcterms:modified xsi:type="dcterms:W3CDTF">2026-03-19T06:16:26Z</dcterms:modified>
</cp:coreProperties>
</file>