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348" r:id="rId3"/>
    <p:sldId id="303" r:id="rId4"/>
    <p:sldId id="317" r:id="rId5"/>
    <p:sldId id="325" r:id="rId6"/>
    <p:sldId id="326" r:id="rId7"/>
    <p:sldId id="290" r:id="rId8"/>
    <p:sldId id="299" r:id="rId9"/>
    <p:sldId id="304" r:id="rId10"/>
    <p:sldId id="334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C7E"/>
    <a:srgbClr val="FFF79A"/>
    <a:srgbClr val="FFFAC2"/>
    <a:srgbClr val="D34CD6"/>
    <a:srgbClr val="F7941E"/>
    <a:srgbClr val="EA8EA2"/>
    <a:srgbClr val="EB54E9"/>
    <a:srgbClr val="71CFED"/>
    <a:srgbClr val="ED3D6C"/>
    <a:srgbClr val="FFF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9" autoAdjust="0"/>
    <p:restoredTop sz="94308" autoAdjust="0"/>
  </p:normalViewPr>
  <p:slideViewPr>
    <p:cSldViewPr snapToGrid="0">
      <p:cViewPr varScale="1">
        <p:scale>
          <a:sx n="86" d="100"/>
          <a:sy n="86" d="100"/>
        </p:scale>
        <p:origin x="45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23/03/2026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3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100: 4; 200: 3; 500: 5; 1000: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8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microsoft.com/office/2007/relationships/hdphoto" Target="../media/hdphoto11.wdp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18.wdp"/><Relationship Id="rId4" Type="http://schemas.openxmlformats.org/officeDocument/2006/relationships/image" Target="../media/image6.png"/><Relationship Id="rId9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98568" y="232092"/>
            <a:ext cx="2190751" cy="980661"/>
            <a:chOff x="1523998" y="0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73402" y="232092"/>
            <a:ext cx="7381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ĐỘ DÀI VÀ ĐƠN VỊ ĐO ĐỘ DÀI</a:t>
            </a:r>
          </a:p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TIỀN VIỆT NAM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00832" y="1700497"/>
            <a:ext cx="6195927" cy="35271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BÀI 56</a:t>
            </a:r>
          </a:p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GIỚI THIỆU</a:t>
            </a:r>
          </a:p>
          <a:p>
            <a:pPr algn="ctr">
              <a:lnSpc>
                <a:spcPct val="120000"/>
              </a:lnSpc>
            </a:pPr>
            <a:r>
              <a:rPr lang="vi-VN" sz="7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TIỀN VIỆT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360" y="614680"/>
            <a:ext cx="7799705" cy="4338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699247" y="233083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100 đồng (tiền Việt)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32017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699247" y="3339355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100 đồng (tiền Việt)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87" y="632017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00 đồng (tiền Việt) – Wikipedia tiếng Việt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65" y="3720360"/>
            <a:ext cx="4657906" cy="23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200 đồng (tiền Việt) – Wikipedia tiếng Việt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20" y="3720360"/>
            <a:ext cx="4657904" cy="232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9247" y="233083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40" y="551570"/>
            <a:ext cx="4700083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hám phá Việt Nam qua các địa danh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472" y="551570"/>
            <a:ext cx="4885350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99247" y="3236016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Một Nghìn Đồng - Home | Faceboo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83" y="3621984"/>
            <a:ext cx="4774139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iền 1 nghìn - Tư liệu Tiểu học - Đinh Hữu - Luyện chữ đẹp Thầy Đinh Văn Hữu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968188" y="3573893"/>
            <a:ext cx="4778171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963781" y="290286"/>
            <a:ext cx="6514048" cy="6154056"/>
            <a:chOff x="2963781" y="290286"/>
            <a:chExt cx="6514048" cy="61540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18" b="45608"/>
            <a:stretch>
              <a:fillRect/>
            </a:stretch>
          </p:blipFill>
          <p:spPr>
            <a:xfrm>
              <a:off x="2963781" y="2075543"/>
              <a:ext cx="6264438" cy="4368799"/>
            </a:xfrm>
            <a:prstGeom prst="rect">
              <a:avLst/>
            </a:prstGeom>
          </p:spPr>
        </p:pic>
        <p:sp>
          <p:nvSpPr>
            <p:cNvPr id="6" name="Oval Callout 5"/>
            <p:cNvSpPr/>
            <p:nvPr/>
          </p:nvSpPr>
          <p:spPr>
            <a:xfrm>
              <a:off x="3831771" y="290286"/>
              <a:ext cx="5646058" cy="1529279"/>
            </a:xfrm>
            <a:prstGeom prst="wedgeEllipseCallout">
              <a:avLst>
                <a:gd name="adj1" fmla="val -23265"/>
                <a:gd name="adj2" fmla="val 87794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352408" y="596014"/>
              <a:ext cx="47480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 ra còn một số tờ tiền loại khác nữa Mai nhé!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5000 đồng (tiền Việt)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6" y="98939"/>
            <a:ext cx="4306602" cy="21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Vietnam polymer 10,000 Dong banknote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86" y="98939"/>
            <a:ext cx="4477047" cy="208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50,000 Dong 200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86" y="2348651"/>
            <a:ext cx="4445955" cy="21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Vietnam polymer 20,000 Dong banknote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6" y="2323305"/>
            <a:ext cx="4437552" cy="21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Từ 1-9, phát hành tiền polymer mệnh giá 100.000 đồng - Báo Nhân D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6" y="4615825"/>
            <a:ext cx="4437552" cy="20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Vietnam polymer 200,000 Dong banknotes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75" y="4632408"/>
            <a:ext cx="4443758" cy="200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0" b="42434"/>
          <a:stretch>
            <a:fillRect/>
          </a:stretch>
        </p:blipFill>
        <p:spPr>
          <a:xfrm>
            <a:off x="606538" y="765111"/>
            <a:ext cx="9453089" cy="529592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2"/>
            <a:ext cx="1219255" cy="609628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722356" y="366728"/>
            <a:ext cx="8208498" cy="570588"/>
            <a:chOff x="1183343" y="1464304"/>
            <a:chExt cx="8208498" cy="570588"/>
          </a:xfrm>
        </p:grpSpPr>
        <p:sp>
          <p:nvSpPr>
            <p:cNvPr id="60" name="TextBox 59"/>
            <p:cNvSpPr txBox="1"/>
            <p:nvPr/>
          </p:nvSpPr>
          <p:spPr>
            <a:xfrm>
              <a:off x="1820069" y="1474175"/>
              <a:ext cx="7571772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aphicFrame>
        <p:nvGraphicFramePr>
          <p:cNvPr id="89" name="Table 4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936304"/>
              </p:ext>
            </p:extLst>
          </p:nvPr>
        </p:nvGraphicFramePr>
        <p:xfrm>
          <a:off x="6386514" y="3386136"/>
          <a:ext cx="4063772" cy="2986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5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6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Loại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Số tờ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9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Một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6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Hai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5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Năm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557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Một nghìn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0" name="TextBox 89"/>
          <p:cNvSpPr txBox="1"/>
          <p:nvPr/>
        </p:nvSpPr>
        <p:spPr>
          <a:xfrm>
            <a:off x="9582166" y="3964714"/>
            <a:ext cx="3642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566652" y="4558768"/>
            <a:ext cx="3642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9611968" y="5171228"/>
            <a:ext cx="3642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638273" y="5799423"/>
            <a:ext cx="3642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C086BC-E5A2-4E43-A9FC-B252D930FF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246903" y="1288331"/>
            <a:ext cx="384368" cy="375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30041A-A49E-4601-983E-EF0CD600F8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427361" y="2684983"/>
            <a:ext cx="431404" cy="4214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69EC76-C290-4FFA-856A-7DCA010EC6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3631587" y="5110394"/>
            <a:ext cx="426063" cy="4161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B2CDA1-B059-4ABB-85EE-9DC0CBBE42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5021179" y="3201778"/>
            <a:ext cx="465221" cy="4544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9EE245-5C06-4710-939C-96BEC683CC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3844618" y="2969641"/>
            <a:ext cx="475285" cy="4642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08C4E0-6B1A-4A8C-9F5A-DF65DC578E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3835693" y="3630276"/>
            <a:ext cx="475285" cy="4642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FF5619-DD8A-4779-B11F-D5BC5F882E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2317437" y="5335149"/>
            <a:ext cx="475285" cy="4642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A73CB4-CB73-49A0-A370-29B2C80355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405420" y="1059573"/>
            <a:ext cx="475285" cy="4642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AE8DAD-5D68-4668-99BE-505092027C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284872" y="3287334"/>
            <a:ext cx="475285" cy="4642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598044-C417-434B-82B4-A5D8737A1B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2776226" y="4226324"/>
            <a:ext cx="475285" cy="4642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B04374-A4F3-4BCB-ACB1-C22C78A991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137304" y="4058774"/>
            <a:ext cx="475285" cy="4642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36F962-C050-4E9E-8833-B939F8B359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351976" y="4874364"/>
            <a:ext cx="475285" cy="464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744557" y="249571"/>
            <a:ext cx="10077637" cy="1222642"/>
            <a:chOff x="1066418" y="1405316"/>
            <a:chExt cx="10077637" cy="1222642"/>
          </a:xfrm>
        </p:grpSpPr>
        <p:sp>
          <p:nvSpPr>
            <p:cNvPr id="26" name="TextBox 25"/>
            <p:cNvSpPr txBox="1"/>
            <p:nvPr/>
          </p:nvSpPr>
          <p:spPr>
            <a:xfrm>
              <a:off x="1523837" y="1405316"/>
              <a:ext cx="9620218" cy="122264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Mai mua kẹo hết 1000 đồng. Hỏi bạn Mai chọn một tờ tiền nào sau đây để trả người bán hàng?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066418" y="1562506"/>
              <a:ext cx="338668" cy="405816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35" y="1635856"/>
            <a:ext cx="8327300" cy="3270235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083225" y="5058740"/>
            <a:ext cx="9961950" cy="1254374"/>
            <a:chOff x="1083225" y="5058740"/>
            <a:chExt cx="9961950" cy="1254374"/>
          </a:xfrm>
        </p:grpSpPr>
        <p:sp>
          <p:nvSpPr>
            <p:cNvPr id="47" name="TextBox 46"/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900853" y="5663556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</a:p>
          </p:txBody>
        </p:sp>
        <p:pic>
          <p:nvPicPr>
            <p:cNvPr id="55" name="Picture 4" descr="100 đồng (tiền Việt) – Wikipedia tiếng Việ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459" y="5074325"/>
              <a:ext cx="2459713" cy="121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752" y="5074325"/>
              <a:ext cx="2411886" cy="123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0" descr="Tiền 1 nghìn - Tư liệu Tiểu học - Đinh Hữu - Luyện chữ đẹp Thầy Đinh Văn Hữu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6000"/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8593218" y="5058740"/>
              <a:ext cx="2451957" cy="120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/>
          <p:cNvSpPr/>
          <p:nvPr/>
        </p:nvSpPr>
        <p:spPr>
          <a:xfrm>
            <a:off x="7861259" y="5656654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121</Words>
  <Application>Microsoft Office PowerPoint</Application>
  <PresentationFormat>Widescreen</PresentationFormat>
  <Paragraphs>34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等线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276</cp:revision>
  <dcterms:created xsi:type="dcterms:W3CDTF">2021-06-02T01:34:00Z</dcterms:created>
  <dcterms:modified xsi:type="dcterms:W3CDTF">2026-03-23T04:43:05Z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89CADB706F8944288AF6FD312F65EDEB</vt:lpwstr>
  </property>
</Properties>
</file>